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9" r:id="rId2"/>
    <p:sldId id="282" r:id="rId3"/>
    <p:sldId id="283" r:id="rId4"/>
    <p:sldId id="284" r:id="rId5"/>
    <p:sldId id="285" r:id="rId6"/>
    <p:sldId id="286" r:id="rId7"/>
    <p:sldId id="287" r:id="rId8"/>
    <p:sldId id="288" r:id="rId9"/>
    <p:sldId id="289" r:id="rId10"/>
    <p:sldId id="290" r:id="rId11"/>
    <p:sldId id="291" r:id="rId12"/>
    <p:sldId id="278" r:id="rId13"/>
    <p:sldId id="279" r:id="rId14"/>
    <p:sldId id="280" r:id="rId15"/>
    <p:sldId id="281" r:id="rId16"/>
    <p:sldId id="270" r:id="rId17"/>
  </p:sldIdLst>
  <p:sldSz cx="12192000" cy="6858000"/>
  <p:notesSz cx="6858000" cy="9144000"/>
  <p:embeddedFontLst>
    <p:embeddedFont>
      <p:font typeface="Cooper Black" pitchFamily="18" charset="0"/>
      <p:regular r:id="rId19"/>
    </p:embeddedFont>
    <p:embeddedFont>
      <p:font typeface="Baskerville Old Face" pitchFamily="18" charset="0"/>
      <p:regular r:id="rId20"/>
    </p:embeddedFont>
    <p:embeddedFont>
      <p:font typeface="Tahoma" pitchFamily="34" charset="0"/>
      <p:regular r:id="rId21"/>
      <p:bold r:id="rId22"/>
    </p:embeddedFont>
    <p:embeddedFont>
      <p:font typeface="Arial Black" pitchFamily="34" charset="0"/>
      <p:bold r:id="rId23"/>
    </p:embeddedFont>
    <p:embeddedFont>
      <p:font typeface="宋体" pitchFamily="2" charset="-122"/>
      <p:regular r:id="rId24"/>
    </p:embeddedFont>
    <p:embeddedFont>
      <p:font typeface="Calibri"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E38012"/>
    <a:srgbClr val="FFFFFF"/>
    <a:srgbClr val="2A4C96"/>
    <a:srgbClr val="3A5EAC"/>
    <a:srgbClr val="1C3A78"/>
    <a:srgbClr val="8B53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23697-3AEE-445F-92FF-ED707764F7DC}" type="datetimeFigureOut">
              <a:rPr lang="en-US" smtClean="0"/>
              <a:t>24/03/2023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B5844-E544-4FA2-84F2-19C63ADD38AE}" type="slidenum">
              <a:rPr lang="en-US" smtClean="0"/>
              <a:t>‹#›</a:t>
            </a:fld>
            <a:endParaRPr lang="en-US"/>
          </a:p>
        </p:txBody>
      </p:sp>
    </p:spTree>
    <p:extLst>
      <p:ext uri="{BB962C8B-B14F-4D97-AF65-F5344CB8AC3E}">
        <p14:creationId xmlns:p14="http://schemas.microsoft.com/office/powerpoint/2010/main" val="2409180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Facebook: Dạy và học cùng công nghệ.</a:t>
            </a:r>
            <a:endParaRPr lang="en-US" dirty="0"/>
          </a:p>
        </p:txBody>
      </p:sp>
      <p:sp>
        <p:nvSpPr>
          <p:cNvPr id="4" name="Slide Number Placeholder 3"/>
          <p:cNvSpPr>
            <a:spLocks noGrp="1"/>
          </p:cNvSpPr>
          <p:nvPr>
            <p:ph type="sldNum" sz="quarter" idx="10"/>
          </p:nvPr>
        </p:nvSpPr>
        <p:spPr/>
        <p:txBody>
          <a:bodyPr/>
          <a:lstStyle/>
          <a:p>
            <a:fld id="{99B7BCC5-5DAD-4E11-AEE8-4F020E72AEFC}" type="slidenum">
              <a:rPr lang="en-US" smtClean="0"/>
              <a:t>2</a:t>
            </a:fld>
            <a:endParaRPr lang="en-US"/>
          </a:p>
        </p:txBody>
      </p:sp>
    </p:spTree>
    <p:extLst>
      <p:ext uri="{BB962C8B-B14F-4D97-AF65-F5344CB8AC3E}">
        <p14:creationId xmlns:p14="http://schemas.microsoft.com/office/powerpoint/2010/main" val="351835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a:t>
            </a:r>
            <a:r>
              <a:rPr lang="en-US" sz="1200" b="0" cap="none" spc="0" baseline="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Facebook: Dạy và học cùng công nghệ.</a:t>
            </a:r>
            <a:endParaRPr lang="en-US" dirty="0"/>
          </a:p>
        </p:txBody>
      </p:sp>
      <p:sp>
        <p:nvSpPr>
          <p:cNvPr id="4" name="Slide Number Placeholder 3"/>
          <p:cNvSpPr>
            <a:spLocks noGrp="1"/>
          </p:cNvSpPr>
          <p:nvPr>
            <p:ph type="sldNum" sz="quarter" idx="10"/>
          </p:nvPr>
        </p:nvSpPr>
        <p:spPr/>
        <p:txBody>
          <a:bodyPr/>
          <a:lstStyle/>
          <a:p>
            <a:fld id="{99B7BCC5-5DAD-4E11-AEE8-4F020E72AEFC}" type="slidenum">
              <a:rPr lang="en-US" smtClean="0"/>
              <a:t>11</a:t>
            </a:fld>
            <a:endParaRPr lang="en-US"/>
          </a:p>
        </p:txBody>
      </p:sp>
    </p:spTree>
    <p:extLst>
      <p:ext uri="{BB962C8B-B14F-4D97-AF65-F5344CB8AC3E}">
        <p14:creationId xmlns:p14="http://schemas.microsoft.com/office/powerpoint/2010/main" val="56120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Facebook: Dạy và học cùng công nghệ.</a:t>
            </a:r>
            <a:endParaRPr lang="en-US" dirty="0"/>
          </a:p>
        </p:txBody>
      </p:sp>
      <p:sp>
        <p:nvSpPr>
          <p:cNvPr id="4" name="Slide Number Placeholder 3"/>
          <p:cNvSpPr>
            <a:spLocks noGrp="1"/>
          </p:cNvSpPr>
          <p:nvPr>
            <p:ph type="sldNum" sz="quarter" idx="10"/>
          </p:nvPr>
        </p:nvSpPr>
        <p:spPr/>
        <p:txBody>
          <a:bodyPr/>
          <a:lstStyle/>
          <a:p>
            <a:fld id="{99B7BCC5-5DAD-4E11-AEE8-4F020E72AEFC}" type="slidenum">
              <a:rPr lang="en-US" smtClean="0"/>
              <a:t>3</a:t>
            </a:fld>
            <a:endParaRPr lang="en-US"/>
          </a:p>
        </p:txBody>
      </p:sp>
    </p:spTree>
    <p:extLst>
      <p:ext uri="{BB962C8B-B14F-4D97-AF65-F5344CB8AC3E}">
        <p14:creationId xmlns:p14="http://schemas.microsoft.com/office/powerpoint/2010/main" val="100858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Facebook: Dạy và học cùng công nghệ.</a:t>
            </a:r>
            <a:endParaRPr lang="en-US" dirty="0"/>
          </a:p>
        </p:txBody>
      </p:sp>
      <p:sp>
        <p:nvSpPr>
          <p:cNvPr id="4" name="Slide Number Placeholder 3"/>
          <p:cNvSpPr>
            <a:spLocks noGrp="1"/>
          </p:cNvSpPr>
          <p:nvPr>
            <p:ph type="sldNum" sz="quarter" idx="10"/>
          </p:nvPr>
        </p:nvSpPr>
        <p:spPr/>
        <p:txBody>
          <a:bodyPr/>
          <a:lstStyle/>
          <a:p>
            <a:fld id="{99B7BCC5-5DAD-4E11-AEE8-4F020E72AEFC}" type="slidenum">
              <a:rPr lang="en-US" smtClean="0"/>
              <a:t>4</a:t>
            </a:fld>
            <a:endParaRPr lang="en-US"/>
          </a:p>
        </p:txBody>
      </p:sp>
    </p:spTree>
    <p:extLst>
      <p:ext uri="{BB962C8B-B14F-4D97-AF65-F5344CB8AC3E}">
        <p14:creationId xmlns:p14="http://schemas.microsoft.com/office/powerpoint/2010/main" val="178793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Facebook: Dạy và học cùng công nghệ.</a:t>
            </a:r>
            <a:endParaRPr lang="en-US" dirty="0"/>
          </a:p>
        </p:txBody>
      </p:sp>
      <p:sp>
        <p:nvSpPr>
          <p:cNvPr id="4" name="Slide Number Placeholder 3"/>
          <p:cNvSpPr>
            <a:spLocks noGrp="1"/>
          </p:cNvSpPr>
          <p:nvPr>
            <p:ph type="sldNum" sz="quarter" idx="10"/>
          </p:nvPr>
        </p:nvSpPr>
        <p:spPr/>
        <p:txBody>
          <a:bodyPr/>
          <a:lstStyle/>
          <a:p>
            <a:fld id="{99B7BCC5-5DAD-4E11-AEE8-4F020E72AEFC}" type="slidenum">
              <a:rPr lang="en-US" smtClean="0"/>
              <a:t>5</a:t>
            </a:fld>
            <a:endParaRPr lang="en-US"/>
          </a:p>
        </p:txBody>
      </p:sp>
    </p:spTree>
    <p:extLst>
      <p:ext uri="{BB962C8B-B14F-4D97-AF65-F5344CB8AC3E}">
        <p14:creationId xmlns:p14="http://schemas.microsoft.com/office/powerpoint/2010/main" val="2958797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Facebook: Dạy và học cùng công nghệ.</a:t>
            </a:r>
            <a:endParaRPr lang="en-US" dirty="0"/>
          </a:p>
        </p:txBody>
      </p:sp>
      <p:sp>
        <p:nvSpPr>
          <p:cNvPr id="4" name="Slide Number Placeholder 3"/>
          <p:cNvSpPr>
            <a:spLocks noGrp="1"/>
          </p:cNvSpPr>
          <p:nvPr>
            <p:ph type="sldNum" sz="quarter" idx="10"/>
          </p:nvPr>
        </p:nvSpPr>
        <p:spPr/>
        <p:txBody>
          <a:bodyPr/>
          <a:lstStyle/>
          <a:p>
            <a:fld id="{99B7BCC5-5DAD-4E11-AEE8-4F020E72AEFC}" type="slidenum">
              <a:rPr lang="en-US" smtClean="0"/>
              <a:t>6</a:t>
            </a:fld>
            <a:endParaRPr lang="en-US"/>
          </a:p>
        </p:txBody>
      </p:sp>
    </p:spTree>
    <p:extLst>
      <p:ext uri="{BB962C8B-B14F-4D97-AF65-F5344CB8AC3E}">
        <p14:creationId xmlns:p14="http://schemas.microsoft.com/office/powerpoint/2010/main" val="313403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Facebook: Dạy và học cùng công nghệ.</a:t>
            </a:r>
            <a:endParaRPr lang="en-US" dirty="0"/>
          </a:p>
        </p:txBody>
      </p:sp>
      <p:sp>
        <p:nvSpPr>
          <p:cNvPr id="4" name="Slide Number Placeholder 3"/>
          <p:cNvSpPr>
            <a:spLocks noGrp="1"/>
          </p:cNvSpPr>
          <p:nvPr>
            <p:ph type="sldNum" sz="quarter" idx="10"/>
          </p:nvPr>
        </p:nvSpPr>
        <p:spPr/>
        <p:txBody>
          <a:bodyPr/>
          <a:lstStyle/>
          <a:p>
            <a:fld id="{99B7BCC5-5DAD-4E11-AEE8-4F020E72AEFC}" type="slidenum">
              <a:rPr lang="en-US" smtClean="0"/>
              <a:t>7</a:t>
            </a:fld>
            <a:endParaRPr lang="en-US"/>
          </a:p>
        </p:txBody>
      </p:sp>
    </p:spTree>
    <p:extLst>
      <p:ext uri="{BB962C8B-B14F-4D97-AF65-F5344CB8AC3E}">
        <p14:creationId xmlns:p14="http://schemas.microsoft.com/office/powerpoint/2010/main" val="2770267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Facebook: Dạy và học cùng công nghệ.</a:t>
            </a:r>
            <a:endParaRPr lang="en-US" dirty="0"/>
          </a:p>
        </p:txBody>
      </p:sp>
      <p:sp>
        <p:nvSpPr>
          <p:cNvPr id="4" name="Slide Number Placeholder 3"/>
          <p:cNvSpPr>
            <a:spLocks noGrp="1"/>
          </p:cNvSpPr>
          <p:nvPr>
            <p:ph type="sldNum" sz="quarter" idx="10"/>
          </p:nvPr>
        </p:nvSpPr>
        <p:spPr/>
        <p:txBody>
          <a:bodyPr/>
          <a:lstStyle/>
          <a:p>
            <a:fld id="{99B7BCC5-5DAD-4E11-AEE8-4F020E72AEFC}" type="slidenum">
              <a:rPr lang="en-US" smtClean="0"/>
              <a:t>8</a:t>
            </a:fld>
            <a:endParaRPr lang="en-US"/>
          </a:p>
        </p:txBody>
      </p:sp>
    </p:spTree>
    <p:extLst>
      <p:ext uri="{BB962C8B-B14F-4D97-AF65-F5344CB8AC3E}">
        <p14:creationId xmlns:p14="http://schemas.microsoft.com/office/powerpoint/2010/main" val="3446669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Facebook: Dạy và học cùng công nghệ.</a:t>
            </a:r>
            <a:endParaRPr lang="en-US" dirty="0"/>
          </a:p>
        </p:txBody>
      </p:sp>
      <p:sp>
        <p:nvSpPr>
          <p:cNvPr id="4" name="Slide Number Placeholder 3"/>
          <p:cNvSpPr>
            <a:spLocks noGrp="1"/>
          </p:cNvSpPr>
          <p:nvPr>
            <p:ph type="sldNum" sz="quarter" idx="10"/>
          </p:nvPr>
        </p:nvSpPr>
        <p:spPr/>
        <p:txBody>
          <a:bodyPr/>
          <a:lstStyle/>
          <a:p>
            <a:fld id="{99B7BCC5-5DAD-4E11-AEE8-4F020E72AEFC}" type="slidenum">
              <a:rPr lang="en-US" smtClean="0"/>
              <a:t>9</a:t>
            </a:fld>
            <a:endParaRPr lang="en-US"/>
          </a:p>
        </p:txBody>
      </p:sp>
    </p:spTree>
    <p:extLst>
      <p:ext uri="{BB962C8B-B14F-4D97-AF65-F5344CB8AC3E}">
        <p14:creationId xmlns:p14="http://schemas.microsoft.com/office/powerpoint/2010/main" val="401262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Facebook: Dạy và học cùng công nghệ.</a:t>
            </a:r>
            <a:endParaRPr lang="en-US" dirty="0"/>
          </a:p>
        </p:txBody>
      </p:sp>
      <p:sp>
        <p:nvSpPr>
          <p:cNvPr id="4" name="Slide Number Placeholder 3"/>
          <p:cNvSpPr>
            <a:spLocks noGrp="1"/>
          </p:cNvSpPr>
          <p:nvPr>
            <p:ph type="sldNum" sz="quarter" idx="10"/>
          </p:nvPr>
        </p:nvSpPr>
        <p:spPr/>
        <p:txBody>
          <a:bodyPr/>
          <a:lstStyle/>
          <a:p>
            <a:fld id="{99B7BCC5-5DAD-4E11-AEE8-4F020E72AEFC}" type="slidenum">
              <a:rPr lang="en-US" smtClean="0"/>
              <a:t>10</a:t>
            </a:fld>
            <a:endParaRPr lang="en-US"/>
          </a:p>
        </p:txBody>
      </p:sp>
    </p:spTree>
    <p:extLst>
      <p:ext uri="{BB962C8B-B14F-4D97-AF65-F5344CB8AC3E}">
        <p14:creationId xmlns:p14="http://schemas.microsoft.com/office/powerpoint/2010/main" val="220139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55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81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804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7270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2.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2.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audio" Target="../media/audio6.wav"/><Relationship Id="rId4" Type="http://schemas.openxmlformats.org/officeDocument/2006/relationships/audio" Target="../media/audio5.wav"/></Relationships>
</file>

<file path=ppt/slides/_rels/slide1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7.wav"/><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audio" Target="../media/audio10.wav"/><Relationship Id="rId4" Type="http://schemas.openxmlformats.org/officeDocument/2006/relationships/audio" Target="../media/audio9.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7.png"/><Relationship Id="rId18" Type="http://schemas.openxmlformats.org/officeDocument/2006/relationships/slide" Target="slide10.xml"/><Relationship Id="rId26" Type="http://schemas.openxmlformats.org/officeDocument/2006/relationships/image" Target="../media/image16.png"/><Relationship Id="rId3" Type="http://schemas.openxmlformats.org/officeDocument/2006/relationships/image" Target="../media/image2.png"/><Relationship Id="rId21"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slide" Target="slide7.xml"/><Relationship Id="rId17" Type="http://schemas.openxmlformats.org/officeDocument/2006/relationships/image" Target="../media/image9.png"/><Relationship Id="rId25"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slide" Target="slide9.xml"/><Relationship Id="rId20"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6.png"/><Relationship Id="rId24" Type="http://schemas.openxmlformats.org/officeDocument/2006/relationships/image" Target="../media/image14.png"/><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3.png"/><Relationship Id="rId28" Type="http://schemas.openxmlformats.org/officeDocument/2006/relationships/slide" Target="slide12.xml"/><Relationship Id="rId10" Type="http://schemas.openxmlformats.org/officeDocument/2006/relationships/slide" Target="slide6.xml"/><Relationship Id="rId19" Type="http://schemas.openxmlformats.org/officeDocument/2006/relationships/image" Target="../media/image10.png"/><Relationship Id="rId4" Type="http://schemas.openxmlformats.org/officeDocument/2006/relationships/slide" Target="slide3.xml"/><Relationship Id="rId9" Type="http://schemas.openxmlformats.org/officeDocument/2006/relationships/image" Target="../media/image5.png"/><Relationship Id="rId14" Type="http://schemas.openxmlformats.org/officeDocument/2006/relationships/slide" Target="slide8.xml"/><Relationship Id="rId22" Type="http://schemas.openxmlformats.org/officeDocument/2006/relationships/image" Target="../media/image12.png"/><Relationship Id="rId27"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2.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2.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2.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2.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2.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2.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2.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7924799" y="4823715"/>
            <a:ext cx="2589681" cy="665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30000"/>
              </a:lnSpc>
            </a:pPr>
            <a:r>
              <a:rPr lang="en-US" altLang="zh-CN" sz="3200" b="1" kern="2000" dirty="0">
                <a:solidFill>
                  <a:srgbClr val="002060"/>
                </a:solidFill>
                <a:latin typeface="Arial" panose="020B0604020202020204" pitchFamily="34" charset="0"/>
                <a:ea typeface="方正正准黑简体" panose="02000000000000000000" pitchFamily="2" charset="-122"/>
                <a:cs typeface="Arial" panose="020B0604020202020204" pitchFamily="34" charset="0"/>
                <a:sym typeface="Arial" panose="020B0604020202020204" pitchFamily="34" charset="0"/>
              </a:rPr>
              <a:t>Lesson 3   </a:t>
            </a:r>
            <a:endParaRPr lang="zh-CN" altLang="en-US" sz="3200" b="1" kern="2000" dirty="0">
              <a:solidFill>
                <a:srgbClr val="002060"/>
              </a:solidFill>
              <a:latin typeface="Arial" panose="020B0604020202020204" pitchFamily="34" charset="0"/>
              <a:ea typeface="方正正准黑简体" panose="02000000000000000000" pitchFamily="2" charset="-122"/>
              <a:cs typeface="Arial" panose="020B0604020202020204" pitchFamily="34" charset="0"/>
              <a:sym typeface="Arial" panose="020B0604020202020204" pitchFamily="34" charset="0"/>
            </a:endParaRPr>
          </a:p>
        </p:txBody>
      </p:sp>
      <p:sp>
        <p:nvSpPr>
          <p:cNvPr id="3" name="TextBox 6"/>
          <p:cNvSpPr txBox="1">
            <a:spLocks noChangeArrowheads="1"/>
          </p:cNvSpPr>
          <p:nvPr/>
        </p:nvSpPr>
        <p:spPr bwMode="auto">
          <a:xfrm>
            <a:off x="1789831" y="2274838"/>
            <a:ext cx="8612338" cy="230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sz="7200" b="1" dirty="0">
                <a:ln w="9525">
                  <a:solidFill>
                    <a:srgbClr val="00B050"/>
                  </a:solidFill>
                  <a:prstDash val="solid"/>
                </a:ln>
                <a:solidFill>
                  <a:srgbClr val="FFC000"/>
                </a:solidFill>
                <a:effectLst>
                  <a:outerShdw blurRad="12700" dist="38100" dir="2700000" algn="tl" rotWithShape="0">
                    <a:schemeClr val="bg1">
                      <a:lumMod val="50000"/>
                    </a:schemeClr>
                  </a:outerShdw>
                </a:effectLst>
                <a:latin typeface="Cooper Black" panose="0208090404030B020404" pitchFamily="18" charset="0"/>
              </a:rPr>
              <a:t>LET'S GO TO </a:t>
            </a:r>
          </a:p>
          <a:p>
            <a:pPr algn="ctr" eaLnBrk="1" hangingPunct="1"/>
            <a:r>
              <a:rPr lang="en-US" sz="7200" b="1" dirty="0">
                <a:ln w="9525">
                  <a:solidFill>
                    <a:srgbClr val="00B050"/>
                  </a:solidFill>
                  <a:prstDash val="solid"/>
                </a:ln>
                <a:solidFill>
                  <a:srgbClr val="FFC000"/>
                </a:solidFill>
                <a:effectLst>
                  <a:outerShdw blurRad="12700" dist="38100" dir="2700000" algn="tl" rotWithShape="0">
                    <a:schemeClr val="bg1">
                      <a:lumMod val="50000"/>
                    </a:schemeClr>
                  </a:outerShdw>
                </a:effectLst>
                <a:latin typeface="Cooper Black" panose="0208090404030B020404" pitchFamily="18" charset="0"/>
              </a:rPr>
              <a:t>THE BOOKSHOP</a:t>
            </a:r>
            <a:endParaRPr lang="zh-CN" altLang="en-US" sz="7200" b="1" kern="2000" dirty="0">
              <a:ln w="9525">
                <a:solidFill>
                  <a:srgbClr val="00B050"/>
                </a:solidFill>
                <a:prstDash val="solid"/>
              </a:ln>
              <a:solidFill>
                <a:srgbClr val="FFC000"/>
              </a:solidFill>
              <a:effectLst>
                <a:outerShdw blurRad="12700" dist="38100" dir="2700000" algn="tl" rotWithShape="0">
                  <a:schemeClr val="bg1">
                    <a:lumMod val="50000"/>
                  </a:schemeClr>
                </a:outerShdw>
              </a:effectLst>
              <a:latin typeface="Cooper Black" panose="0208090404030B020404" pitchFamily="18" charset="0"/>
              <a:ea typeface="方正正准黑简体" panose="02000000000000000000" pitchFamily="2" charset="-122"/>
              <a:cs typeface="+mn-ea"/>
              <a:sym typeface="Arial" panose="020B0604020202020204" pitchFamily="34" charset="0"/>
            </a:endParaRPr>
          </a:p>
        </p:txBody>
      </p:sp>
      <p:sp>
        <p:nvSpPr>
          <p:cNvPr id="4" name="TextBox 9">
            <a:extLst>
              <a:ext uri="{FF2B5EF4-FFF2-40B4-BE49-F238E27FC236}">
                <a16:creationId xmlns:a16="http://schemas.microsoft.com/office/drawing/2014/main" xmlns="" id="{DB5918F3-C1E0-884B-A4FC-A092E9D4DB89}"/>
              </a:ext>
            </a:extLst>
          </p:cNvPr>
          <p:cNvSpPr txBox="1"/>
          <p:nvPr/>
        </p:nvSpPr>
        <p:spPr>
          <a:xfrm>
            <a:off x="1916656" y="1505397"/>
            <a:ext cx="1880643" cy="769441"/>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400" b="1" dirty="0">
                <a:ln w="0"/>
                <a:solidFill>
                  <a:srgbClr val="002060"/>
                </a:solidFill>
                <a:effectLst>
                  <a:outerShdw blurRad="38100" dist="25400" dir="5400000" algn="ctr" rotWithShape="0">
                    <a:srgbClr val="6E747A">
                      <a:alpha val="43000"/>
                    </a:srgbClr>
                  </a:outerShdw>
                </a:effectLst>
                <a:latin typeface="Baskerville Old Face" panose="02020602080505020303" pitchFamily="18" charset="0"/>
                <a:cs typeface="Arial" panose="020B0604020202020204" pitchFamily="34" charset="0"/>
              </a:rPr>
              <a:t>Unit 16</a:t>
            </a:r>
          </a:p>
        </p:txBody>
      </p:sp>
    </p:spTree>
    <p:extLst>
      <p:ext uri="{BB962C8B-B14F-4D97-AF65-F5344CB8AC3E}">
        <p14:creationId xmlns:p14="http://schemas.microsoft.com/office/powerpoint/2010/main" val="383994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17">
                                          <p:stCondLst>
                                            <p:cond delay="0"/>
                                          </p:stCondLst>
                                        </p:cTn>
                                        <p:tgtEl>
                                          <p:spTgt spid="4"/>
                                        </p:tgtEl>
                                      </p:cBhvr>
                                    </p:animEffect>
                                    <p:anim calcmode="lin" valueType="num">
                                      <p:cBhvr>
                                        <p:cTn id="8"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13" dur="10">
                                          <p:stCondLst>
                                            <p:cond delay="244"/>
                                          </p:stCondLst>
                                        </p:cTn>
                                        <p:tgtEl>
                                          <p:spTgt spid="4"/>
                                        </p:tgtEl>
                                      </p:cBhvr>
                                      <p:to x="100000" y="60000"/>
                                    </p:animScale>
                                    <p:animScale>
                                      <p:cBhvr>
                                        <p:cTn id="14" dur="62" decel="50000">
                                          <p:stCondLst>
                                            <p:cond delay="254"/>
                                          </p:stCondLst>
                                        </p:cTn>
                                        <p:tgtEl>
                                          <p:spTgt spid="4"/>
                                        </p:tgtEl>
                                      </p:cBhvr>
                                      <p:to x="100000" y="100000"/>
                                    </p:animScale>
                                    <p:animScale>
                                      <p:cBhvr>
                                        <p:cTn id="15" dur="10">
                                          <p:stCondLst>
                                            <p:cond delay="492"/>
                                          </p:stCondLst>
                                        </p:cTn>
                                        <p:tgtEl>
                                          <p:spTgt spid="4"/>
                                        </p:tgtEl>
                                      </p:cBhvr>
                                      <p:to x="100000" y="80000"/>
                                    </p:animScale>
                                    <p:animScale>
                                      <p:cBhvr>
                                        <p:cTn id="16" dur="62" decel="50000">
                                          <p:stCondLst>
                                            <p:cond delay="502"/>
                                          </p:stCondLst>
                                        </p:cTn>
                                        <p:tgtEl>
                                          <p:spTgt spid="4"/>
                                        </p:tgtEl>
                                      </p:cBhvr>
                                      <p:to x="100000" y="100000"/>
                                    </p:animScale>
                                    <p:animScale>
                                      <p:cBhvr>
                                        <p:cTn id="17" dur="10">
                                          <p:stCondLst>
                                            <p:cond delay="616"/>
                                          </p:stCondLst>
                                        </p:cTn>
                                        <p:tgtEl>
                                          <p:spTgt spid="4"/>
                                        </p:tgtEl>
                                      </p:cBhvr>
                                      <p:to x="100000" y="90000"/>
                                    </p:animScale>
                                    <p:animScale>
                                      <p:cBhvr>
                                        <p:cTn id="18" dur="62" decel="50000">
                                          <p:stCondLst>
                                            <p:cond delay="625"/>
                                          </p:stCondLst>
                                        </p:cTn>
                                        <p:tgtEl>
                                          <p:spTgt spid="4"/>
                                        </p:tgtEl>
                                      </p:cBhvr>
                                      <p:to x="100000" y="100000"/>
                                    </p:animScale>
                                    <p:animScale>
                                      <p:cBhvr>
                                        <p:cTn id="19" dur="10">
                                          <p:stCondLst>
                                            <p:cond delay="678"/>
                                          </p:stCondLst>
                                        </p:cTn>
                                        <p:tgtEl>
                                          <p:spTgt spid="4"/>
                                        </p:tgtEl>
                                      </p:cBhvr>
                                      <p:to x="100000" y="95000"/>
                                    </p:animScale>
                                    <p:animScale>
                                      <p:cBhvr>
                                        <p:cTn id="20" dur="62" decel="50000">
                                          <p:stCondLst>
                                            <p:cond delay="688"/>
                                          </p:stCondLst>
                                        </p:cTn>
                                        <p:tgtEl>
                                          <p:spTgt spid="4"/>
                                        </p:tgtEl>
                                      </p:cBhvr>
                                      <p:to x="100000" y="100000"/>
                                    </p:animScale>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1000"/>
                                        <p:tgtEl>
                                          <p:spTgt spid="3"/>
                                        </p:tgtEl>
                                      </p:cBhvr>
                                    </p:animEffect>
                                  </p:childTnLst>
                                </p:cTn>
                              </p:par>
                            </p:childTnLst>
                          </p:cTn>
                        </p:par>
                        <p:par>
                          <p:cTn id="25" fill="hold">
                            <p:stCondLst>
                              <p:cond delay="2250"/>
                            </p:stCondLst>
                            <p:childTnLst>
                              <p:par>
                                <p:cTn id="26" presetID="2" presetClass="entr" presetSubtype="2"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5"/>
          <a:stretch>
            <a:fillRect/>
          </a:stretch>
        </p:blipFill>
        <p:spPr>
          <a:xfrm>
            <a:off x="-529" y="-297"/>
            <a:ext cx="12193057" cy="6858594"/>
          </a:xfrm>
          <a:prstGeom prst="rect">
            <a:avLst/>
          </a:prstGeom>
        </p:spPr>
      </p:pic>
      <p:grpSp>
        <p:nvGrpSpPr>
          <p:cNvPr id="26" name="Sai2.MsPham">
            <a:extLst>
              <a:ext uri="{FF2B5EF4-FFF2-40B4-BE49-F238E27FC236}">
                <a16:creationId xmlns:a16="http://schemas.microsoft.com/office/drawing/2014/main" xmlns="" id="{EA8FF4A4-F89C-432D-A612-E5A513AF8F0A}"/>
              </a:ext>
            </a:extLst>
          </p:cNvPr>
          <p:cNvGrpSpPr/>
          <p:nvPr/>
        </p:nvGrpSpPr>
        <p:grpSpPr>
          <a:xfrm>
            <a:off x="6685940" y="1173777"/>
            <a:ext cx="4844135" cy="1254163"/>
            <a:chOff x="6488987" y="1764882"/>
            <a:chExt cx="4844135" cy="1254163"/>
          </a:xfrm>
          <a:solidFill>
            <a:schemeClr val="bg1">
              <a:alpha val="88000"/>
            </a:schemeClr>
          </a:solidFill>
        </p:grpSpPr>
        <p:sp>
          <p:nvSpPr>
            <p:cNvPr id="27" name="Rounded Rectangle 26">
              <a:extLst>
                <a:ext uri="{FF2B5EF4-FFF2-40B4-BE49-F238E27FC236}">
                  <a16:creationId xmlns:a16="http://schemas.microsoft.com/office/drawing/2014/main" xmlns="" id="{7CA812A6-F663-41FA-816F-77BF2E60E1E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Great idea.</a:t>
              </a:r>
            </a:p>
          </p:txBody>
        </p:sp>
        <p:sp>
          <p:nvSpPr>
            <p:cNvPr id="28" name="1">
              <a:extLst>
                <a:ext uri="{FF2B5EF4-FFF2-40B4-BE49-F238E27FC236}">
                  <a16:creationId xmlns:a16="http://schemas.microsoft.com/office/drawing/2014/main" xmlns="" id="{E6103CF3-9FAD-48A3-959D-1F1D24094D9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Arial" panose="020B0604020202020204" pitchFamily="34" charset="0"/>
                  <a:cs typeface="Arial" panose="020B0604020202020204" pitchFamily="34" charset="0"/>
                </a:rPr>
                <a:t>A</a:t>
              </a:r>
            </a:p>
          </p:txBody>
        </p:sp>
      </p:grpSp>
      <p:grpSp>
        <p:nvGrpSpPr>
          <p:cNvPr id="29" name="Sai1.MsPham">
            <a:extLst>
              <a:ext uri="{FF2B5EF4-FFF2-40B4-BE49-F238E27FC236}">
                <a16:creationId xmlns:a16="http://schemas.microsoft.com/office/drawing/2014/main" xmlns="" id="{8E8316FB-E00F-4F10-9628-726865147D4A}"/>
              </a:ext>
            </a:extLst>
          </p:cNvPr>
          <p:cNvGrpSpPr/>
          <p:nvPr/>
        </p:nvGrpSpPr>
        <p:grpSpPr>
          <a:xfrm>
            <a:off x="6685940" y="2904263"/>
            <a:ext cx="4844135" cy="1254163"/>
            <a:chOff x="6488987" y="1764882"/>
            <a:chExt cx="4844135" cy="1254163"/>
          </a:xfrm>
          <a:solidFill>
            <a:schemeClr val="bg1">
              <a:alpha val="88000"/>
            </a:schemeClr>
          </a:solidFill>
        </p:grpSpPr>
        <p:sp>
          <p:nvSpPr>
            <p:cNvPr id="30" name="Rounded Rectangle 5">
              <a:extLst>
                <a:ext uri="{FF2B5EF4-FFF2-40B4-BE49-F238E27FC236}">
                  <a16:creationId xmlns:a16="http://schemas.microsoft.com/office/drawing/2014/main" xmlns="" id="{C9C2484E-80BC-434C-80BE-4F77A2FC247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No, thanks.</a:t>
              </a:r>
            </a:p>
          </p:txBody>
        </p:sp>
        <p:sp>
          <p:nvSpPr>
            <p:cNvPr id="31" name="1">
              <a:extLst>
                <a:ext uri="{FF2B5EF4-FFF2-40B4-BE49-F238E27FC236}">
                  <a16:creationId xmlns:a16="http://schemas.microsoft.com/office/drawing/2014/main" xmlns="" id="{E72033A2-9B7D-4742-8A86-3CD62E4013C7}"/>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Arial" panose="020B0604020202020204" pitchFamily="34" charset="0"/>
                  <a:cs typeface="Arial" panose="020B0604020202020204" pitchFamily="34" charset="0"/>
                </a:rPr>
                <a:t>B</a:t>
              </a:r>
              <a:endParaRPr lang="en-US" sz="2000" b="1" dirty="0">
                <a:solidFill>
                  <a:srgbClr val="FF0000"/>
                </a:solidFill>
                <a:latin typeface="Arial" panose="020B0604020202020204" pitchFamily="34" charset="0"/>
                <a:cs typeface="Arial" panose="020B0604020202020204" pitchFamily="34" charset="0"/>
              </a:endParaRPr>
            </a:p>
          </p:txBody>
        </p:sp>
      </p:grpSp>
      <p:grpSp>
        <p:nvGrpSpPr>
          <p:cNvPr id="32" name="Đúng.Mspham">
            <a:extLst>
              <a:ext uri="{FF2B5EF4-FFF2-40B4-BE49-F238E27FC236}">
                <a16:creationId xmlns:a16="http://schemas.microsoft.com/office/drawing/2014/main" xmlns="" id="{EB8DBD20-FA09-4E46-AC26-A123F4507A53}"/>
              </a:ext>
            </a:extLst>
          </p:cNvPr>
          <p:cNvGrpSpPr/>
          <p:nvPr/>
        </p:nvGrpSpPr>
        <p:grpSpPr>
          <a:xfrm>
            <a:off x="6685940" y="4634749"/>
            <a:ext cx="4844135" cy="1254163"/>
            <a:chOff x="6488987" y="1764882"/>
            <a:chExt cx="4844135" cy="1254163"/>
          </a:xfrm>
          <a:solidFill>
            <a:schemeClr val="bg1">
              <a:alpha val="88000"/>
            </a:schemeClr>
          </a:solidFill>
        </p:grpSpPr>
        <p:sp>
          <p:nvSpPr>
            <p:cNvPr id="33" name="Rounded Rectangle 5">
              <a:extLst>
                <a:ext uri="{FF2B5EF4-FFF2-40B4-BE49-F238E27FC236}">
                  <a16:creationId xmlns:a16="http://schemas.microsoft.com/office/drawing/2014/main" xmlns="" id="{6C45BA69-6744-4286-B695-FE1A88D83D98}"/>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Sorry! I’m busy.</a:t>
              </a:r>
            </a:p>
          </p:txBody>
        </p:sp>
        <p:sp>
          <p:nvSpPr>
            <p:cNvPr id="34" name="1">
              <a:extLst>
                <a:ext uri="{FF2B5EF4-FFF2-40B4-BE49-F238E27FC236}">
                  <a16:creationId xmlns:a16="http://schemas.microsoft.com/office/drawing/2014/main" xmlns="" id="{6850FE7D-F831-4100-B3F9-52030ABA52F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Arial" panose="020B0604020202020204" pitchFamily="34" charset="0"/>
                  <a:cs typeface="Arial" panose="020B0604020202020204" pitchFamily="34" charset="0"/>
                </a:rPr>
                <a:t>C</a:t>
              </a:r>
            </a:p>
          </p:txBody>
        </p:sp>
      </p:grpSp>
      <p:sp>
        <p:nvSpPr>
          <p:cNvPr id="35" name="Rounded Rectangle 34">
            <a:extLst>
              <a:ext uri="{FF2B5EF4-FFF2-40B4-BE49-F238E27FC236}">
                <a16:creationId xmlns:a16="http://schemas.microsoft.com/office/drawing/2014/main" xmlns="" id="{308EEB8E-0BBF-4E7B-87C7-5AC918D93667}"/>
              </a:ext>
            </a:extLst>
          </p:cNvPr>
          <p:cNvSpPr/>
          <p:nvPr/>
        </p:nvSpPr>
        <p:spPr>
          <a:xfrm>
            <a:off x="635792" y="1173776"/>
            <a:ext cx="5694648" cy="4795305"/>
          </a:xfrm>
          <a:prstGeom prst="roundRect">
            <a:avLst>
              <a:gd name="adj" fmla="val 6350"/>
            </a:avLst>
          </a:prstGeom>
          <a:solidFill>
            <a:schemeClr val="bg1">
              <a:alpha val="88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Arial" panose="020B0604020202020204" pitchFamily="34" charset="0"/>
              <a:cs typeface="Arial" panose="020B0604020202020204" pitchFamily="34" charset="0"/>
            </a:endParaRPr>
          </a:p>
        </p:txBody>
      </p:sp>
      <p:pic>
        <p:nvPicPr>
          <p:cNvPr id="39" name="Picture 38">
            <a:hlinkClick r:id="rId6" action="ppaction://hlinksldjump"/>
            <a:extLst>
              <a:ext uri="{FF2B5EF4-FFF2-40B4-BE49-F238E27FC236}">
                <a16:creationId xmlns:a16="http://schemas.microsoft.com/office/drawing/2014/main" xmlns="" id="{9C05ACB8-1254-4B2F-B24E-B9E5DE72BF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6251" y="6050542"/>
            <a:ext cx="566052" cy="559620"/>
          </a:xfrm>
          <a:prstGeom prst="ellipse">
            <a:avLst/>
          </a:prstGeom>
        </p:spPr>
      </p:pic>
      <p:sp>
        <p:nvSpPr>
          <p:cNvPr id="16" name="Rectangle 15">
            <a:extLst>
              <a:ext uri="{FF2B5EF4-FFF2-40B4-BE49-F238E27FC236}">
                <a16:creationId xmlns:a16="http://schemas.microsoft.com/office/drawing/2014/main" xmlns="" id="{0BD99AB8-7707-4ACF-8AE2-704AEF1809C5}"/>
              </a:ext>
            </a:extLst>
          </p:cNvPr>
          <p:cNvSpPr/>
          <p:nvPr/>
        </p:nvSpPr>
        <p:spPr>
          <a:xfrm>
            <a:off x="838200" y="1427706"/>
            <a:ext cx="5394837" cy="4325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Arial" panose="020B0604020202020204" pitchFamily="34" charset="0"/>
                <a:cs typeface="Arial" panose="020B0604020202020204" pitchFamily="34" charset="0"/>
              </a:rPr>
              <a:t>Let’s go to the zoo. I want to </a:t>
            </a:r>
            <a:r>
              <a:rPr lang="en-US" sz="3200" b="1" dirty="0" smtClean="0">
                <a:solidFill>
                  <a:srgbClr val="002060"/>
                </a:solidFill>
                <a:latin typeface="Arial" panose="020B0604020202020204" pitchFamily="34" charset="0"/>
                <a:cs typeface="Arial" panose="020B0604020202020204" pitchFamily="34" charset="0"/>
              </a:rPr>
              <a:t>see the </a:t>
            </a:r>
            <a:r>
              <a:rPr lang="en-US" sz="3200" b="1" dirty="0">
                <a:solidFill>
                  <a:srgbClr val="002060"/>
                </a:solidFill>
                <a:latin typeface="Arial" panose="020B0604020202020204" pitchFamily="34" charset="0"/>
                <a:cs typeface="Arial" panose="020B0604020202020204" pitchFamily="34" charset="0"/>
              </a:rPr>
              <a:t>animals.</a:t>
            </a:r>
          </a:p>
          <a:p>
            <a:r>
              <a:rPr lang="en-US" sz="3200" b="1" dirty="0">
                <a:solidFill>
                  <a:srgbClr val="002060"/>
                </a:solidFill>
                <a:latin typeface="Arial" panose="020B0604020202020204" pitchFamily="34" charset="0"/>
                <a:cs typeface="Arial" panose="020B0604020202020204" pitchFamily="34" charset="0"/>
              </a:rPr>
              <a:t/>
            </a:r>
            <a:br>
              <a:rPr lang="en-US" sz="3200" b="1" dirty="0">
                <a:solidFill>
                  <a:srgbClr val="002060"/>
                </a:solidFill>
                <a:latin typeface="Arial" panose="020B0604020202020204" pitchFamily="34" charset="0"/>
                <a:cs typeface="Arial" panose="020B0604020202020204" pitchFamily="34" charset="0"/>
              </a:rPr>
            </a:br>
            <a:endParaRPr lang="en-US" sz="3200" b="1" dirty="0">
              <a:solidFill>
                <a:srgbClr val="00206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b="12122"/>
          <a:stretch/>
        </p:blipFill>
        <p:spPr>
          <a:xfrm>
            <a:off x="4507560" y="4145316"/>
            <a:ext cx="1371136" cy="1372714"/>
          </a:xfrm>
          <a:prstGeom prst="ellipse">
            <a:avLst/>
          </a:prstGeom>
        </p:spPr>
      </p:pic>
    </p:spTree>
    <p:extLst>
      <p:ext uri="{BB962C8B-B14F-4D97-AF65-F5344CB8AC3E}">
        <p14:creationId xmlns:p14="http://schemas.microsoft.com/office/powerpoint/2010/main" val="2071225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2"/>
                                        </p:tgtEl>
                                      </p:cBhvr>
                                    </p:animEffect>
                                    <p:animScale>
                                      <p:cBhvr>
                                        <p:cTn id="7" dur="250" autoRev="1" fill="hold"/>
                                        <p:tgtEl>
                                          <p:spTgt spid="3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9" presetClass="emph" presetSubtype="0" nodeType="withEffect">
                                  <p:stCondLst>
                                    <p:cond delay="0"/>
                                  </p:stCondLst>
                                  <p:childTnLst>
                                    <p:set>
                                      <p:cBhvr rctx="PPT">
                                        <p:cTn id="9" dur="indefinite"/>
                                        <p:tgtEl>
                                          <p:spTgt spid="26"/>
                                        </p:tgtEl>
                                        <p:attrNameLst>
                                          <p:attrName>style.opacity</p:attrName>
                                        </p:attrNameLst>
                                      </p:cBhvr>
                                      <p:to>
                                        <p:strVal val="0.5"/>
                                      </p:to>
                                    </p:set>
                                    <p:animEffect filter="image" prLst="opacity: 0.5">
                                      <p:cBhvr rctx="IE">
                                        <p:cTn id="10" dur="indefinite"/>
                                        <p:tgtEl>
                                          <p:spTgt spid="26"/>
                                        </p:tgtEl>
                                      </p:cBhvr>
                                    </p:animEffect>
                                  </p:childTnLst>
                                </p:cTn>
                              </p:par>
                              <p:par>
                                <p:cTn id="11" presetID="9" presetClass="emph" presetSubtype="0" nodeType="withEffect">
                                  <p:stCondLst>
                                    <p:cond delay="0"/>
                                  </p:stCondLst>
                                  <p:childTnLst>
                                    <p:set>
                                      <p:cBhvr rctx="PPT">
                                        <p:cTn id="12" dur="indefinite"/>
                                        <p:tgtEl>
                                          <p:spTgt spid="29"/>
                                        </p:tgtEl>
                                        <p:attrNameLst>
                                          <p:attrName>style.opacity</p:attrName>
                                        </p:attrNameLst>
                                      </p:cBhvr>
                                      <p:to>
                                        <p:strVal val="0.5"/>
                                      </p:to>
                                    </p:set>
                                    <p:animEffect filter="image" prLst="opacity: 0.5">
                                      <p:cBhvr rctx="IE">
                                        <p:cTn id="13" dur="indefinite"/>
                                        <p:tgtEl>
                                          <p:spTgt spid="2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nextCondLst>
                <p:cond evt="onClick" delay="0">
                  <p:tgtEl>
                    <p:spTgt spid="32"/>
                  </p:tgtEl>
                </p:cond>
              </p:nextCondLst>
            </p:seq>
            <p:seq concurrent="1" nextAc="seek">
              <p:cTn id="18" restart="whenNotActive" fill="hold" evtFilter="cancelBubble" nodeType="interactiveSeq">
                <p:stCondLst>
                  <p:cond evt="onClick" delay="0">
                    <p:tgtEl>
                      <p:spTgt spid="26"/>
                    </p:tgtEl>
                  </p:cond>
                </p:stCondLst>
                <p:endSync evt="end" delay="0">
                  <p:rtn val="all"/>
                </p:endSync>
                <p:childTnLst>
                  <p:par>
                    <p:cTn id="19" fill="hold">
                      <p:stCondLst>
                        <p:cond delay="0"/>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26"/>
                                        </p:tgtEl>
                                        <p:attrNameLst>
                                          <p:attrName>style.opacity</p:attrName>
                                        </p:attrNameLst>
                                      </p:cBhvr>
                                      <p:to>
                                        <p:strVal val="0.5"/>
                                      </p:to>
                                    </p:set>
                                    <p:animEffect filter="image" prLst="opacity: 0.5">
                                      <p:cBhvr rctx="IE">
                                        <p:cTn id="23" dur="indefinite"/>
                                        <p:tgtEl>
                                          <p:spTgt spid="26"/>
                                        </p:tgtEl>
                                      </p:cBhvr>
                                    </p:animEffect>
                                  </p:childTnLst>
                                  <p:subTnLst>
                                    <p:audio>
                                      <p:cMediaNode>
                                        <p:cTn display="0" masterRel="sameClick">
                                          <p:stCondLst>
                                            <p:cond evt="begin" delay="0">
                                              <p:tn val="21"/>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26"/>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29"/>
                                        </p:tgtEl>
                                        <p:attrNameLst>
                                          <p:attrName>style.opacity</p:attrName>
                                        </p:attrNameLst>
                                      </p:cBhvr>
                                      <p:to>
                                        <p:strVal val="0.5"/>
                                      </p:to>
                                    </p:set>
                                    <p:animEffect filter="image" prLst="opacity: 0.5">
                                      <p:cBhvr rctx="IE">
                                        <p:cTn id="29" dur="indefinite"/>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2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5"/>
          <a:stretch>
            <a:fillRect/>
          </a:stretch>
        </p:blipFill>
        <p:spPr>
          <a:xfrm>
            <a:off x="-529" y="-297"/>
            <a:ext cx="12193057" cy="6858594"/>
          </a:xfrm>
          <a:prstGeom prst="rect">
            <a:avLst/>
          </a:prstGeom>
        </p:spPr>
      </p:pic>
      <p:grpSp>
        <p:nvGrpSpPr>
          <p:cNvPr id="56" name="Đúng.MsPham">
            <a:extLst>
              <a:ext uri="{FF2B5EF4-FFF2-40B4-BE49-F238E27FC236}">
                <a16:creationId xmlns:a16="http://schemas.microsoft.com/office/drawing/2014/main" xmlns="" id="{EA8FF4A4-F89C-432D-A612-E5A513AF8F0A}"/>
              </a:ext>
            </a:extLst>
          </p:cNvPr>
          <p:cNvGrpSpPr/>
          <p:nvPr/>
        </p:nvGrpSpPr>
        <p:grpSpPr>
          <a:xfrm>
            <a:off x="6914540" y="1037845"/>
            <a:ext cx="4844135" cy="1254163"/>
            <a:chOff x="6488987" y="1764882"/>
            <a:chExt cx="4844135" cy="1254163"/>
          </a:xfrm>
          <a:solidFill>
            <a:schemeClr val="bg1">
              <a:alpha val="88000"/>
            </a:schemeClr>
          </a:solidFill>
        </p:grpSpPr>
        <p:sp>
          <p:nvSpPr>
            <p:cNvPr id="57" name="Rounded Rectangle 56">
              <a:extLst>
                <a:ext uri="{FF2B5EF4-FFF2-40B4-BE49-F238E27FC236}">
                  <a16:creationId xmlns:a16="http://schemas.microsoft.com/office/drawing/2014/main" xmlns="" id="{7CA812A6-F663-41FA-816F-77BF2E60E1E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Great idea.</a:t>
              </a:r>
            </a:p>
          </p:txBody>
        </p:sp>
        <p:sp>
          <p:nvSpPr>
            <p:cNvPr id="58" name="1">
              <a:extLst>
                <a:ext uri="{FF2B5EF4-FFF2-40B4-BE49-F238E27FC236}">
                  <a16:creationId xmlns:a16="http://schemas.microsoft.com/office/drawing/2014/main" xmlns="" id="{E6103CF3-9FAD-48A3-959D-1F1D24094D9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A</a:t>
              </a:r>
            </a:p>
          </p:txBody>
        </p:sp>
      </p:grpSp>
      <p:grpSp>
        <p:nvGrpSpPr>
          <p:cNvPr id="59" name="Sai1.MsPham">
            <a:extLst>
              <a:ext uri="{FF2B5EF4-FFF2-40B4-BE49-F238E27FC236}">
                <a16:creationId xmlns:a16="http://schemas.microsoft.com/office/drawing/2014/main" xmlns="" id="{8E8316FB-E00F-4F10-9628-726865147D4A}"/>
              </a:ext>
            </a:extLst>
          </p:cNvPr>
          <p:cNvGrpSpPr/>
          <p:nvPr/>
        </p:nvGrpSpPr>
        <p:grpSpPr>
          <a:xfrm>
            <a:off x="6914540" y="2768331"/>
            <a:ext cx="4844135" cy="1254163"/>
            <a:chOff x="6488987" y="1764882"/>
            <a:chExt cx="4844135" cy="1254163"/>
          </a:xfrm>
          <a:solidFill>
            <a:schemeClr val="bg1">
              <a:alpha val="88000"/>
            </a:schemeClr>
          </a:solidFill>
        </p:grpSpPr>
        <p:sp>
          <p:nvSpPr>
            <p:cNvPr id="60" name="Rounded Rectangle 5">
              <a:extLst>
                <a:ext uri="{FF2B5EF4-FFF2-40B4-BE49-F238E27FC236}">
                  <a16:creationId xmlns:a16="http://schemas.microsoft.com/office/drawing/2014/main" xmlns="" id="{C9C2484E-80BC-434C-80BE-4F77A2FC247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Sorry. I’m busy.</a:t>
              </a:r>
            </a:p>
          </p:txBody>
        </p:sp>
        <p:sp>
          <p:nvSpPr>
            <p:cNvPr id="61" name="1">
              <a:extLst>
                <a:ext uri="{FF2B5EF4-FFF2-40B4-BE49-F238E27FC236}">
                  <a16:creationId xmlns:a16="http://schemas.microsoft.com/office/drawing/2014/main" xmlns="" id="{E72033A2-9B7D-4742-8A86-3CD62E4013C7}"/>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Arial" panose="020B0604020202020204" pitchFamily="34" charset="0"/>
                  <a:cs typeface="Arial" panose="020B0604020202020204" pitchFamily="34" charset="0"/>
                </a:rPr>
                <a:t>B</a:t>
              </a:r>
              <a:endParaRPr lang="en-US" b="1" dirty="0">
                <a:solidFill>
                  <a:srgbClr val="FF0000"/>
                </a:solidFill>
                <a:latin typeface="Arial" panose="020B0604020202020204" pitchFamily="34" charset="0"/>
                <a:cs typeface="Arial" panose="020B0604020202020204" pitchFamily="34" charset="0"/>
              </a:endParaRPr>
            </a:p>
          </p:txBody>
        </p:sp>
      </p:grpSp>
      <p:grpSp>
        <p:nvGrpSpPr>
          <p:cNvPr id="62" name="Sai2.MsPham">
            <a:extLst>
              <a:ext uri="{FF2B5EF4-FFF2-40B4-BE49-F238E27FC236}">
                <a16:creationId xmlns:a16="http://schemas.microsoft.com/office/drawing/2014/main" xmlns="" id="{EB8DBD20-FA09-4E46-AC26-A123F4507A53}"/>
              </a:ext>
            </a:extLst>
          </p:cNvPr>
          <p:cNvGrpSpPr/>
          <p:nvPr/>
        </p:nvGrpSpPr>
        <p:grpSpPr>
          <a:xfrm>
            <a:off x="6914540" y="4498817"/>
            <a:ext cx="4844135" cy="1254163"/>
            <a:chOff x="6488987" y="1764882"/>
            <a:chExt cx="4844135" cy="1254163"/>
          </a:xfrm>
          <a:solidFill>
            <a:schemeClr val="bg1">
              <a:alpha val="88000"/>
            </a:schemeClr>
          </a:solidFill>
        </p:grpSpPr>
        <p:sp>
          <p:nvSpPr>
            <p:cNvPr id="63" name="Rounded Rectangle 5">
              <a:extLst>
                <a:ext uri="{FF2B5EF4-FFF2-40B4-BE49-F238E27FC236}">
                  <a16:creationId xmlns:a16="http://schemas.microsoft.com/office/drawing/2014/main" xmlns="" id="{6C45BA69-6744-4286-B695-FE1A88D83D98}"/>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Yes, I do</a:t>
              </a:r>
            </a:p>
          </p:txBody>
        </p:sp>
        <p:sp>
          <p:nvSpPr>
            <p:cNvPr id="64" name="1">
              <a:extLst>
                <a:ext uri="{FF2B5EF4-FFF2-40B4-BE49-F238E27FC236}">
                  <a16:creationId xmlns:a16="http://schemas.microsoft.com/office/drawing/2014/main" xmlns="" id="{6850FE7D-F831-4100-B3F9-52030ABA52F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C</a:t>
              </a:r>
            </a:p>
          </p:txBody>
        </p:sp>
      </p:grpSp>
      <p:sp>
        <p:nvSpPr>
          <p:cNvPr id="65" name="Rounded Rectangle 64">
            <a:extLst>
              <a:ext uri="{FF2B5EF4-FFF2-40B4-BE49-F238E27FC236}">
                <a16:creationId xmlns:a16="http://schemas.microsoft.com/office/drawing/2014/main" xmlns="" id="{308EEB8E-0BBF-4E7B-87C7-5AC918D93667}"/>
              </a:ext>
            </a:extLst>
          </p:cNvPr>
          <p:cNvSpPr/>
          <p:nvPr/>
        </p:nvSpPr>
        <p:spPr>
          <a:xfrm>
            <a:off x="864392" y="1037844"/>
            <a:ext cx="5694648" cy="4795305"/>
          </a:xfrm>
          <a:prstGeom prst="roundRect">
            <a:avLst>
              <a:gd name="adj" fmla="val 6350"/>
            </a:avLst>
          </a:prstGeom>
          <a:solidFill>
            <a:schemeClr val="bg1">
              <a:alpha val="88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Arial" panose="020B0604020202020204" pitchFamily="34" charset="0"/>
              <a:cs typeface="Arial" panose="020B0604020202020204" pitchFamily="34" charset="0"/>
            </a:endParaRPr>
          </a:p>
        </p:txBody>
      </p:sp>
      <p:pic>
        <p:nvPicPr>
          <p:cNvPr id="66" name="Picture 65">
            <a:hlinkClick r:id="rId6" action="ppaction://hlinksldjump"/>
            <a:extLst>
              <a:ext uri="{FF2B5EF4-FFF2-40B4-BE49-F238E27FC236}">
                <a16:creationId xmlns:a16="http://schemas.microsoft.com/office/drawing/2014/main" xmlns="" id="{C4999154-88BE-49A8-B780-F470FF0EC2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6251" y="6050542"/>
            <a:ext cx="566052" cy="559620"/>
          </a:xfrm>
          <a:prstGeom prst="ellipse">
            <a:avLst/>
          </a:prstGeom>
        </p:spPr>
      </p:pic>
      <p:sp>
        <p:nvSpPr>
          <p:cNvPr id="16" name="Rectangle 15">
            <a:extLst>
              <a:ext uri="{FF2B5EF4-FFF2-40B4-BE49-F238E27FC236}">
                <a16:creationId xmlns:a16="http://schemas.microsoft.com/office/drawing/2014/main" xmlns="" id="{0BD99AB8-7707-4ACF-8AE2-704AEF1809C5}"/>
              </a:ext>
            </a:extLst>
          </p:cNvPr>
          <p:cNvSpPr/>
          <p:nvPr/>
        </p:nvSpPr>
        <p:spPr>
          <a:xfrm>
            <a:off x="1168572" y="1427706"/>
            <a:ext cx="4854915" cy="3435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Arial" panose="020B0604020202020204" pitchFamily="34" charset="0"/>
                <a:cs typeface="Arial" panose="020B0604020202020204" pitchFamily="34" charset="0"/>
              </a:rPr>
              <a:t>Let’s go to the cinema. I want to see a film.</a:t>
            </a:r>
          </a:p>
          <a:p>
            <a:r>
              <a:rPr lang="en-US" sz="3200" b="1" dirty="0">
                <a:solidFill>
                  <a:srgbClr val="002060"/>
                </a:solidFill>
                <a:latin typeface="Arial" panose="020B0604020202020204" pitchFamily="34" charset="0"/>
                <a:cs typeface="Arial" panose="020B0604020202020204" pitchFamily="34" charset="0"/>
              </a:rPr>
              <a:t/>
            </a:r>
            <a:br>
              <a:rPr lang="en-US" sz="3200" b="1" dirty="0">
                <a:solidFill>
                  <a:srgbClr val="002060"/>
                </a:solidFill>
                <a:latin typeface="Arial" panose="020B0604020202020204" pitchFamily="34" charset="0"/>
                <a:cs typeface="Arial" panose="020B0604020202020204" pitchFamily="34" charset="0"/>
              </a:rPr>
            </a:br>
            <a:endParaRPr lang="en-US" sz="3200" b="1" dirty="0">
              <a:solidFill>
                <a:srgbClr val="002060"/>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1" r="350" b="13030"/>
          <a:stretch/>
        </p:blipFill>
        <p:spPr>
          <a:xfrm>
            <a:off x="1587672" y="3828800"/>
            <a:ext cx="1707978" cy="1700000"/>
          </a:xfrm>
          <a:prstGeom prst="ellipse">
            <a:avLst/>
          </a:prstGeom>
        </p:spPr>
      </p:pic>
    </p:spTree>
    <p:extLst>
      <p:ext uri="{BB962C8B-B14F-4D97-AF65-F5344CB8AC3E}">
        <p14:creationId xmlns:p14="http://schemas.microsoft.com/office/powerpoint/2010/main" val="270147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6"/>
                                        </p:tgtEl>
                                      </p:cBhvr>
                                    </p:animEffect>
                                    <p:animScale>
                                      <p:cBhvr>
                                        <p:cTn id="7" dur="250" autoRev="1" fill="hold"/>
                                        <p:tgtEl>
                                          <p:spTgt spid="5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9" presetClass="emph" presetSubtype="0" nodeType="withEffect">
                                  <p:stCondLst>
                                    <p:cond delay="0"/>
                                  </p:stCondLst>
                                  <p:childTnLst>
                                    <p:set>
                                      <p:cBhvr rctx="PPT">
                                        <p:cTn id="9" dur="indefinite"/>
                                        <p:tgtEl>
                                          <p:spTgt spid="62"/>
                                        </p:tgtEl>
                                        <p:attrNameLst>
                                          <p:attrName>style.opacity</p:attrName>
                                        </p:attrNameLst>
                                      </p:cBhvr>
                                      <p:to>
                                        <p:strVal val="0.5"/>
                                      </p:to>
                                    </p:set>
                                    <p:animEffect filter="image" prLst="opacity: 0.5">
                                      <p:cBhvr rctx="IE">
                                        <p:cTn id="10" dur="indefinite"/>
                                        <p:tgtEl>
                                          <p:spTgt spid="62"/>
                                        </p:tgtEl>
                                      </p:cBhvr>
                                    </p:animEffect>
                                  </p:childTnLst>
                                </p:cTn>
                              </p:par>
                              <p:par>
                                <p:cTn id="11" presetID="9" presetClass="emph" presetSubtype="0" nodeType="withEffect">
                                  <p:stCondLst>
                                    <p:cond delay="0"/>
                                  </p:stCondLst>
                                  <p:childTnLst>
                                    <p:set>
                                      <p:cBhvr rctx="PPT">
                                        <p:cTn id="12" dur="indefinite"/>
                                        <p:tgtEl>
                                          <p:spTgt spid="59"/>
                                        </p:tgtEl>
                                        <p:attrNameLst>
                                          <p:attrName>style.opacity</p:attrName>
                                        </p:attrNameLst>
                                      </p:cBhvr>
                                      <p:to>
                                        <p:strVal val="0.5"/>
                                      </p:to>
                                    </p:set>
                                    <p:animEffect filter="image" prLst="opacity: 0.5">
                                      <p:cBhvr rctx="IE">
                                        <p:cTn id="13" dur="indefinite"/>
                                        <p:tgtEl>
                                          <p:spTgt spid="5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childTnLst>
              </p:cTn>
              <p:nextCondLst>
                <p:cond evt="onClick" delay="0">
                  <p:tgtEl>
                    <p:spTgt spid="56"/>
                  </p:tgtEl>
                </p:cond>
              </p:nextCondLst>
            </p:seq>
            <p:seq concurrent="1" nextAc="seek">
              <p:cTn id="18" restart="whenNotActive" fill="hold" evtFilter="cancelBubble" nodeType="interactiveSeq">
                <p:stCondLst>
                  <p:cond evt="onClick" delay="0">
                    <p:tgtEl>
                      <p:spTgt spid="62"/>
                    </p:tgtEl>
                  </p:cond>
                </p:stCondLst>
                <p:endSync evt="end" delay="0">
                  <p:rtn val="all"/>
                </p:endSync>
                <p:childTnLst>
                  <p:par>
                    <p:cTn id="19" fill="hold">
                      <p:stCondLst>
                        <p:cond delay="0"/>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62"/>
                                        </p:tgtEl>
                                        <p:attrNameLst>
                                          <p:attrName>style.opacity</p:attrName>
                                        </p:attrNameLst>
                                      </p:cBhvr>
                                      <p:to>
                                        <p:strVal val="0.5"/>
                                      </p:to>
                                    </p:set>
                                    <p:animEffect filter="image" prLst="opacity: 0.5">
                                      <p:cBhvr rctx="IE">
                                        <p:cTn id="23" dur="indefinite"/>
                                        <p:tgtEl>
                                          <p:spTgt spid="62"/>
                                        </p:tgtEl>
                                      </p:cBhvr>
                                    </p:animEffect>
                                  </p:childTnLst>
                                  <p:subTnLst>
                                    <p:audio>
                                      <p:cMediaNode>
                                        <p:cTn display="0" masterRel="sameClick">
                                          <p:stCondLst>
                                            <p:cond evt="begin" delay="0">
                                              <p:tn val="21"/>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62"/>
                  </p:tgtEl>
                </p:cond>
              </p:nextCondLst>
            </p:seq>
            <p:seq concurrent="1" nextAc="seek">
              <p:cTn id="24" restart="whenNotActive" fill="hold" evtFilter="cancelBubble" nodeType="interactiveSeq">
                <p:stCondLst>
                  <p:cond evt="onClick" delay="0">
                    <p:tgtEl>
                      <p:spTgt spid="59"/>
                    </p:tgtEl>
                  </p:cond>
                </p:stCondLst>
                <p:endSync evt="end" delay="0">
                  <p:rtn val="all"/>
                </p:endSync>
                <p:childTnLst>
                  <p:par>
                    <p:cTn id="25" fill="hold">
                      <p:stCondLst>
                        <p:cond delay="0"/>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59"/>
                                        </p:tgtEl>
                                        <p:attrNameLst>
                                          <p:attrName>style.opacity</p:attrName>
                                        </p:attrNameLst>
                                      </p:cBhvr>
                                      <p:to>
                                        <p:strVal val="0.5"/>
                                      </p:to>
                                    </p:set>
                                    <p:animEffect filter="image" prLst="opacity: 0.5">
                                      <p:cBhvr rctx="IE">
                                        <p:cTn id="29" dur="indefinite"/>
                                        <p:tgtEl>
                                          <p:spTgt spid="59"/>
                                        </p:tgtEl>
                                      </p:cBhvr>
                                    </p:animEffect>
                                  </p:childTnLst>
                                  <p:subTnLst>
                                    <p:audio>
                                      <p:cMediaNode>
                                        <p:cTn display="0" masterRel="sameClick">
                                          <p:stCondLst>
                                            <p:cond evt="begin" delay="0">
                                              <p:tn val="27"/>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5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547" y="424934"/>
            <a:ext cx="2351926" cy="369332"/>
          </a:xfrm>
          <a:prstGeom prst="rect">
            <a:avLst/>
          </a:prstGeom>
        </p:spPr>
        <p:txBody>
          <a:bodyPr wrap="none">
            <a:spAutoFit/>
          </a:bodyPr>
          <a:lstStyle/>
          <a:p>
            <a:r>
              <a:rPr lang="en-US" b="1" dirty="0">
                <a:latin typeface="Helvetica Neue"/>
              </a:rPr>
              <a:t>1. Listen and repeat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09982015"/>
              </p:ext>
            </p:extLst>
          </p:nvPr>
        </p:nvGraphicFramePr>
        <p:xfrm>
          <a:off x="1403797" y="1344929"/>
          <a:ext cx="9878095" cy="4386169"/>
        </p:xfrm>
        <a:graphic>
          <a:graphicData uri="http://schemas.openxmlformats.org/drawingml/2006/table">
            <a:tbl>
              <a:tblPr/>
              <a:tblGrid>
                <a:gridCol w="3271234">
                  <a:extLst>
                    <a:ext uri="{9D8B030D-6E8A-4147-A177-3AD203B41FA5}">
                      <a16:colId xmlns:a16="http://schemas.microsoft.com/office/drawing/2014/main" xmlns="" val="20000"/>
                    </a:ext>
                  </a:extLst>
                </a:gridCol>
                <a:gridCol w="6606861">
                  <a:extLst>
                    <a:ext uri="{9D8B030D-6E8A-4147-A177-3AD203B41FA5}">
                      <a16:colId xmlns:a16="http://schemas.microsoft.com/office/drawing/2014/main" xmlns="" val="20001"/>
                    </a:ext>
                  </a:extLst>
                </a:gridCol>
              </a:tblGrid>
              <a:tr h="1088450">
                <a:tc>
                  <a:txBody>
                    <a:bodyPr/>
                    <a:lstStyle/>
                    <a:p>
                      <a:pPr algn="ctr"/>
                      <a:r>
                        <a:rPr lang="en-US" sz="3200" b="1" dirty="0">
                          <a:effectLst/>
                          <a:latin typeface="Arial" panose="020B0604020202020204" pitchFamily="34" charset="0"/>
                          <a:cs typeface="Arial" panose="020B0604020202020204" pitchFamily="34" charset="0"/>
                        </a:rPr>
                        <a:t>book</a:t>
                      </a: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effectLst/>
                          <a:latin typeface="Arial" panose="020B0604020202020204" pitchFamily="34" charset="0"/>
                          <a:cs typeface="Arial" panose="020B0604020202020204" pitchFamily="34" charset="0"/>
                        </a:rPr>
                        <a:t>I want to buy a book.</a:t>
                      </a:r>
                    </a:p>
                  </a:txBody>
                  <a:tcPr marL="285750" marR="285750" marT="285750" marB="28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088450">
                <a:tc>
                  <a:txBody>
                    <a:bodyPr/>
                    <a:lstStyle/>
                    <a:p>
                      <a:pPr algn="ctr"/>
                      <a:r>
                        <a:rPr lang="en-US" sz="3200" b="1">
                          <a:effectLst/>
                          <a:latin typeface="Arial" panose="020B0604020202020204" pitchFamily="34" charset="0"/>
                          <a:cs typeface="Arial" panose="020B0604020202020204" pitchFamily="34" charset="0"/>
                        </a:rPr>
                        <a:t>book</a:t>
                      </a:r>
                      <a:r>
                        <a:rPr lang="en-US" sz="3200" b="1">
                          <a:solidFill>
                            <a:srgbClr val="D52631"/>
                          </a:solidFill>
                          <a:effectLst/>
                          <a:latin typeface="Arial" panose="020B0604020202020204" pitchFamily="34" charset="0"/>
                          <a:cs typeface="Arial" panose="020B0604020202020204" pitchFamily="34" charset="0"/>
                        </a:rPr>
                        <a:t>|</a:t>
                      </a:r>
                      <a:r>
                        <a:rPr lang="en-US" sz="3200" b="1">
                          <a:effectLst/>
                          <a:latin typeface="Arial" panose="020B0604020202020204" pitchFamily="34" charset="0"/>
                          <a:cs typeface="Arial" panose="020B0604020202020204" pitchFamily="34" charset="0"/>
                        </a:rPr>
                        <a:t>shop</a:t>
                      </a: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effectLst/>
                          <a:latin typeface="Arial" panose="020B0604020202020204" pitchFamily="34" charset="0"/>
                          <a:cs typeface="Arial" panose="020B0604020202020204" pitchFamily="34" charset="0"/>
                        </a:rPr>
                        <a:t>Let's go to the book</a:t>
                      </a:r>
                      <a:r>
                        <a:rPr lang="en-US" sz="2800" dirty="0">
                          <a:solidFill>
                            <a:srgbClr val="D52631"/>
                          </a:solidFill>
                          <a:effectLst/>
                          <a:latin typeface="Arial" panose="020B0604020202020204" pitchFamily="34" charset="0"/>
                          <a:cs typeface="Arial" panose="020B0604020202020204" pitchFamily="34" charset="0"/>
                        </a:rPr>
                        <a:t>|</a:t>
                      </a:r>
                      <a:r>
                        <a:rPr lang="en-US" sz="2800" dirty="0">
                          <a:effectLst/>
                          <a:latin typeface="Arial" panose="020B0604020202020204" pitchFamily="34" charset="0"/>
                          <a:cs typeface="Arial" panose="020B0604020202020204" pitchFamily="34" charset="0"/>
                        </a:rPr>
                        <a:t>shop.</a:t>
                      </a:r>
                    </a:p>
                  </a:txBody>
                  <a:tcPr marL="285750" marR="285750" marT="285750" marB="28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088450">
                <a:tc>
                  <a:txBody>
                    <a:bodyPr/>
                    <a:lstStyle/>
                    <a:p>
                      <a:pPr algn="ctr"/>
                      <a:r>
                        <a:rPr lang="en-US" sz="3200" b="1">
                          <a:effectLst/>
                          <a:latin typeface="Arial" panose="020B0604020202020204" pitchFamily="34" charset="0"/>
                          <a:cs typeface="Arial" panose="020B0604020202020204" pitchFamily="34" charset="0"/>
                        </a:rPr>
                        <a:t>ba</a:t>
                      </a:r>
                      <a:r>
                        <a:rPr lang="en-US" sz="3200" b="1">
                          <a:solidFill>
                            <a:srgbClr val="D52631"/>
                          </a:solidFill>
                          <a:effectLst/>
                          <a:latin typeface="Arial" panose="020B0604020202020204" pitchFamily="34" charset="0"/>
                          <a:cs typeface="Arial" panose="020B0604020202020204" pitchFamily="34" charset="0"/>
                        </a:rPr>
                        <a:t>|</a:t>
                      </a:r>
                      <a:r>
                        <a:rPr lang="en-US" sz="3200" b="1">
                          <a:effectLst/>
                          <a:latin typeface="Arial" panose="020B0604020202020204" pitchFamily="34" charset="0"/>
                          <a:cs typeface="Arial" panose="020B0604020202020204" pitchFamily="34" charset="0"/>
                        </a:rPr>
                        <a:t>ke</a:t>
                      </a:r>
                      <a:r>
                        <a:rPr lang="en-US" sz="3200" b="1">
                          <a:solidFill>
                            <a:srgbClr val="D52631"/>
                          </a:solidFill>
                          <a:effectLst/>
                          <a:latin typeface="Arial" panose="020B0604020202020204" pitchFamily="34" charset="0"/>
                          <a:cs typeface="Arial" panose="020B0604020202020204" pitchFamily="34" charset="0"/>
                        </a:rPr>
                        <a:t>|</a:t>
                      </a:r>
                      <a:r>
                        <a:rPr lang="en-US" sz="3200" b="1">
                          <a:effectLst/>
                          <a:latin typeface="Arial" panose="020B0604020202020204" pitchFamily="34" charset="0"/>
                          <a:cs typeface="Arial" panose="020B0604020202020204" pitchFamily="34" charset="0"/>
                        </a:rPr>
                        <a:t>ry</a:t>
                      </a: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effectLst/>
                          <a:latin typeface="Arial" panose="020B0604020202020204" pitchFamily="34" charset="0"/>
                          <a:cs typeface="Arial" panose="020B0604020202020204" pitchFamily="34" charset="0"/>
                        </a:rPr>
                        <a:t>The bread in this ba</a:t>
                      </a:r>
                      <a:r>
                        <a:rPr lang="en-US" sz="2800" dirty="0">
                          <a:solidFill>
                            <a:srgbClr val="D52631"/>
                          </a:solidFill>
                          <a:effectLst/>
                          <a:latin typeface="Arial" panose="020B0604020202020204" pitchFamily="34" charset="0"/>
                          <a:cs typeface="Arial" panose="020B0604020202020204" pitchFamily="34" charset="0"/>
                        </a:rPr>
                        <a:t>|</a:t>
                      </a:r>
                      <a:r>
                        <a:rPr lang="en-US" sz="2800" dirty="0">
                          <a:effectLst/>
                          <a:latin typeface="Arial" panose="020B0604020202020204" pitchFamily="34" charset="0"/>
                          <a:cs typeface="Arial" panose="020B0604020202020204" pitchFamily="34" charset="0"/>
                        </a:rPr>
                        <a:t>ke</a:t>
                      </a:r>
                      <a:r>
                        <a:rPr lang="en-US" sz="2800" dirty="0">
                          <a:solidFill>
                            <a:srgbClr val="D52631"/>
                          </a:solidFill>
                          <a:effectLst/>
                          <a:latin typeface="Arial" panose="020B0604020202020204" pitchFamily="34" charset="0"/>
                          <a:cs typeface="Arial" panose="020B0604020202020204" pitchFamily="34" charset="0"/>
                        </a:rPr>
                        <a:t>|</a:t>
                      </a:r>
                      <a:r>
                        <a:rPr lang="en-US" sz="2800" dirty="0">
                          <a:effectLst/>
                          <a:latin typeface="Arial" panose="020B0604020202020204" pitchFamily="34" charset="0"/>
                          <a:cs typeface="Arial" panose="020B0604020202020204" pitchFamily="34" charset="0"/>
                        </a:rPr>
                        <a:t>ry is delicious.</a:t>
                      </a:r>
                    </a:p>
                  </a:txBody>
                  <a:tcPr marL="285750" marR="285750" marT="285750" marB="28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120819">
                <a:tc>
                  <a:txBody>
                    <a:bodyPr/>
                    <a:lstStyle/>
                    <a:p>
                      <a:pPr algn="ctr"/>
                      <a:r>
                        <a:rPr lang="en-US" sz="3200" b="1">
                          <a:effectLst/>
                          <a:latin typeface="Arial" panose="020B0604020202020204" pitchFamily="34" charset="0"/>
                          <a:cs typeface="Arial" panose="020B0604020202020204" pitchFamily="34" charset="0"/>
                        </a:rPr>
                        <a:t>su</a:t>
                      </a:r>
                      <a:r>
                        <a:rPr lang="en-US" sz="3200" b="1">
                          <a:solidFill>
                            <a:srgbClr val="D52631"/>
                          </a:solidFill>
                          <a:effectLst/>
                          <a:latin typeface="Arial" panose="020B0604020202020204" pitchFamily="34" charset="0"/>
                          <a:cs typeface="Arial" panose="020B0604020202020204" pitchFamily="34" charset="0"/>
                        </a:rPr>
                        <a:t>|</a:t>
                      </a:r>
                      <a:r>
                        <a:rPr lang="en-US" sz="3200" b="1">
                          <a:effectLst/>
                          <a:latin typeface="Arial" panose="020B0604020202020204" pitchFamily="34" charset="0"/>
                          <a:cs typeface="Arial" panose="020B0604020202020204" pitchFamily="34" charset="0"/>
                        </a:rPr>
                        <a:t>per</a:t>
                      </a:r>
                      <a:r>
                        <a:rPr lang="en-US" sz="3200" b="1">
                          <a:solidFill>
                            <a:srgbClr val="D52631"/>
                          </a:solidFill>
                          <a:effectLst/>
                          <a:latin typeface="Arial" panose="020B0604020202020204" pitchFamily="34" charset="0"/>
                          <a:cs typeface="Arial" panose="020B0604020202020204" pitchFamily="34" charset="0"/>
                        </a:rPr>
                        <a:t>|</a:t>
                      </a:r>
                      <a:r>
                        <a:rPr lang="en-US" sz="3200" b="1">
                          <a:effectLst/>
                          <a:latin typeface="Arial" panose="020B0604020202020204" pitchFamily="34" charset="0"/>
                          <a:cs typeface="Arial" panose="020B0604020202020204" pitchFamily="34" charset="0"/>
                        </a:rPr>
                        <a:t>mar</a:t>
                      </a:r>
                      <a:r>
                        <a:rPr lang="en-US" sz="3200" b="1">
                          <a:solidFill>
                            <a:srgbClr val="D52631"/>
                          </a:solidFill>
                          <a:effectLst/>
                          <a:latin typeface="Arial" panose="020B0604020202020204" pitchFamily="34" charset="0"/>
                          <a:cs typeface="Arial" panose="020B0604020202020204" pitchFamily="34" charset="0"/>
                        </a:rPr>
                        <a:t>|</a:t>
                      </a:r>
                      <a:r>
                        <a:rPr lang="en-US" sz="3200" b="1">
                          <a:effectLst/>
                          <a:latin typeface="Arial" panose="020B0604020202020204" pitchFamily="34" charset="0"/>
                          <a:cs typeface="Arial" panose="020B0604020202020204" pitchFamily="34" charset="0"/>
                        </a:rPr>
                        <a:t>ket</a:t>
                      </a: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effectLst/>
                          <a:latin typeface="Arial" panose="020B0604020202020204" pitchFamily="34" charset="0"/>
                          <a:cs typeface="Arial" panose="020B0604020202020204" pitchFamily="34" charset="0"/>
                        </a:rPr>
                        <a:t>Let's go to the su</a:t>
                      </a:r>
                      <a:r>
                        <a:rPr lang="en-US" sz="2800" dirty="0">
                          <a:solidFill>
                            <a:srgbClr val="D52631"/>
                          </a:solidFill>
                          <a:effectLst/>
                          <a:latin typeface="Arial" panose="020B0604020202020204" pitchFamily="34" charset="0"/>
                          <a:cs typeface="Arial" panose="020B0604020202020204" pitchFamily="34" charset="0"/>
                        </a:rPr>
                        <a:t>|</a:t>
                      </a:r>
                      <a:r>
                        <a:rPr lang="en-US" sz="2800" dirty="0">
                          <a:effectLst/>
                          <a:latin typeface="Arial" panose="020B0604020202020204" pitchFamily="34" charset="0"/>
                          <a:cs typeface="Arial" panose="020B0604020202020204" pitchFamily="34" charset="0"/>
                        </a:rPr>
                        <a:t>per</a:t>
                      </a:r>
                      <a:r>
                        <a:rPr lang="en-US" sz="2800" dirty="0">
                          <a:solidFill>
                            <a:srgbClr val="D52631"/>
                          </a:solidFill>
                          <a:effectLst/>
                          <a:latin typeface="Arial" panose="020B0604020202020204" pitchFamily="34" charset="0"/>
                          <a:cs typeface="Arial" panose="020B0604020202020204" pitchFamily="34" charset="0"/>
                        </a:rPr>
                        <a:t>|</a:t>
                      </a:r>
                      <a:r>
                        <a:rPr lang="en-US" sz="2800" dirty="0">
                          <a:effectLst/>
                          <a:latin typeface="Arial" panose="020B0604020202020204" pitchFamily="34" charset="0"/>
                          <a:cs typeface="Arial" panose="020B0604020202020204" pitchFamily="34" charset="0"/>
                        </a:rPr>
                        <a:t>mar</a:t>
                      </a:r>
                      <a:r>
                        <a:rPr lang="en-US" sz="2800" dirty="0">
                          <a:solidFill>
                            <a:srgbClr val="D52631"/>
                          </a:solidFill>
                          <a:effectLst/>
                          <a:latin typeface="Arial" panose="020B0604020202020204" pitchFamily="34" charset="0"/>
                          <a:cs typeface="Arial" panose="020B0604020202020204" pitchFamily="34" charset="0"/>
                        </a:rPr>
                        <a:t>|</a:t>
                      </a:r>
                      <a:r>
                        <a:rPr lang="en-US" sz="2800" dirty="0">
                          <a:effectLst/>
                          <a:latin typeface="Arial" panose="020B0604020202020204" pitchFamily="34" charset="0"/>
                          <a:cs typeface="Arial" panose="020B0604020202020204" pitchFamily="34" charset="0"/>
                        </a:rPr>
                        <a:t>ket.</a:t>
                      </a:r>
                    </a:p>
                  </a:txBody>
                  <a:tcPr marL="285750" marR="285750" marT="285750" marB="285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pic>
        <p:nvPicPr>
          <p:cNvPr id="8" name="soundMsPham"/>
          <p:cNvPicPr>
            <a:picLocks noChangeAspect="1"/>
          </p:cNvPicPr>
          <p:nvPr/>
        </p:nvPicPr>
        <p:blipFill rotWithShape="1">
          <a:blip r:embed="rId6"/>
          <a:srcRect l="14414" t="15022" r="14612" b="15187"/>
          <a:stretch/>
        </p:blipFill>
        <p:spPr>
          <a:xfrm>
            <a:off x="882672" y="1698364"/>
            <a:ext cx="457199" cy="457200"/>
          </a:xfrm>
          <a:prstGeom prst="ellipse">
            <a:avLst/>
          </a:prstGeom>
        </p:spPr>
      </p:pic>
      <p:pic>
        <p:nvPicPr>
          <p:cNvPr id="10" name="soundMsPham"/>
          <p:cNvPicPr>
            <a:picLocks noChangeAspect="1"/>
          </p:cNvPicPr>
          <p:nvPr/>
        </p:nvPicPr>
        <p:blipFill rotWithShape="1">
          <a:blip r:embed="rId6"/>
          <a:srcRect l="14414" t="15022" r="14612" b="15187"/>
          <a:stretch/>
        </p:blipFill>
        <p:spPr>
          <a:xfrm>
            <a:off x="882672" y="2790564"/>
            <a:ext cx="457199" cy="457200"/>
          </a:xfrm>
          <a:prstGeom prst="ellipse">
            <a:avLst/>
          </a:prstGeom>
        </p:spPr>
      </p:pic>
      <p:pic>
        <p:nvPicPr>
          <p:cNvPr id="12" name="soundMsPham"/>
          <p:cNvPicPr>
            <a:picLocks noChangeAspect="1"/>
          </p:cNvPicPr>
          <p:nvPr/>
        </p:nvPicPr>
        <p:blipFill rotWithShape="1">
          <a:blip r:embed="rId6"/>
          <a:srcRect l="14414" t="15022" r="14612" b="15187"/>
          <a:stretch/>
        </p:blipFill>
        <p:spPr>
          <a:xfrm>
            <a:off x="882672" y="3882764"/>
            <a:ext cx="457199" cy="457200"/>
          </a:xfrm>
          <a:prstGeom prst="ellipse">
            <a:avLst/>
          </a:prstGeom>
        </p:spPr>
      </p:pic>
      <p:pic>
        <p:nvPicPr>
          <p:cNvPr id="14" name="soundMsPham"/>
          <p:cNvPicPr>
            <a:picLocks noChangeAspect="1"/>
          </p:cNvPicPr>
          <p:nvPr/>
        </p:nvPicPr>
        <p:blipFill rotWithShape="1">
          <a:blip r:embed="rId6"/>
          <a:srcRect l="14414" t="15022" r="14612" b="15187"/>
          <a:stretch/>
        </p:blipFill>
        <p:spPr>
          <a:xfrm>
            <a:off x="882672" y="4974964"/>
            <a:ext cx="457199" cy="457200"/>
          </a:xfrm>
          <a:prstGeom prst="ellipse">
            <a:avLst/>
          </a:prstGeom>
        </p:spPr>
      </p:pic>
    </p:spTree>
    <p:extLst>
      <p:ext uri="{BB962C8B-B14F-4D97-AF65-F5344CB8AC3E}">
        <p14:creationId xmlns:p14="http://schemas.microsoft.com/office/powerpoint/2010/main" val="27516827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BOOK.wav"/>
                                        </p:tgtEl>
                                      </p:cMediaNode>
                                    </p:audio>
                                  </p:sub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3" name="BOOKSHOP.wav"/>
                                        </p:tgtEl>
                                      </p:cMediaNode>
                                    </p:audio>
                                  </p:sub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subTnLst>
                                    <p:audio>
                                      <p:cMediaNode>
                                        <p:cTn display="0" masterRel="sameClick">
                                          <p:stCondLst>
                                            <p:cond evt="begin" delay="0">
                                              <p:tn val="17"/>
                                            </p:cond>
                                          </p:stCondLst>
                                          <p:endCondLst>
                                            <p:cond evt="onStopAudio" delay="0">
                                              <p:tgtEl>
                                                <p:sldTgt/>
                                              </p:tgtEl>
                                            </p:cond>
                                          </p:endCondLst>
                                        </p:cTn>
                                        <p:tgtEl>
                                          <p:sndTgt r:embed="rId4" name="BAKERY.wav"/>
                                        </p:tgtEl>
                                      </p:cMediaNode>
                                    </p:audio>
                                  </p:sub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14"/>
                                        </p:tgtEl>
                                      </p:cBhvr>
                                    </p:animEffect>
                                    <p:animScale>
                                      <p:cBhvr>
                                        <p:cTn id="25" dur="250" autoRev="1" fill="hold"/>
                                        <p:tgtEl>
                                          <p:spTgt spid="14"/>
                                        </p:tgtEl>
                                      </p:cBhvr>
                                      <p:by x="105000" y="105000"/>
                                    </p:animScale>
                                  </p:childTnLst>
                                  <p:subTnLst>
                                    <p:audio>
                                      <p:cMediaNode>
                                        <p:cTn display="0" masterRel="sameClick">
                                          <p:stCondLst>
                                            <p:cond evt="begin" delay="0">
                                              <p:tn val="23"/>
                                            </p:cond>
                                          </p:stCondLst>
                                          <p:endCondLst>
                                            <p:cond evt="onStopAudio" delay="0">
                                              <p:tgtEl>
                                                <p:sldTgt/>
                                              </p:tgtEl>
                                            </p:cond>
                                          </p:endCondLst>
                                        </p:cTn>
                                        <p:tgtEl>
                                          <p:sndTgt r:embed="rId5" name="SUPERMARKET.wav"/>
                                        </p:tgtEl>
                                      </p:cMediaNode>
                                    </p:audio>
                                  </p:subTnLst>
                                </p:cTn>
                              </p:par>
                            </p:childTnLst>
                          </p:cTn>
                        </p:par>
                      </p:childTnLst>
                    </p:cTn>
                  </p:par>
                </p:childTnLst>
              </p:cTn>
              <p:nextCondLst>
                <p:cond evt="onClick" delay="0">
                  <p:tgtEl>
                    <p:spTgt spid="1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690593"/>
            <a:ext cx="10039350" cy="5632311"/>
          </a:xfrm>
          <a:prstGeom prst="rect">
            <a:avLst/>
          </a:prstGeom>
        </p:spPr>
        <p:txBody>
          <a:bodyPr wrap="square">
            <a:spAutoFit/>
          </a:bodyPr>
          <a:lstStyle/>
          <a:p>
            <a:pPr>
              <a:lnSpc>
                <a:spcPct val="150000"/>
              </a:lnSpc>
            </a:pPr>
            <a:r>
              <a:rPr lang="en-US" sz="3000" b="1" dirty="0">
                <a:solidFill>
                  <a:srgbClr val="002060"/>
                </a:solidFill>
                <a:latin typeface="Helvetica Neue"/>
              </a:rPr>
              <a:t>1. Let's go to the ___________.</a:t>
            </a:r>
          </a:p>
          <a:p>
            <a:pPr>
              <a:lnSpc>
                <a:spcPct val="150000"/>
              </a:lnSpc>
            </a:pPr>
            <a:r>
              <a:rPr lang="en-US" sz="3000" b="1" dirty="0">
                <a:solidFill>
                  <a:srgbClr val="002060"/>
                </a:solidFill>
                <a:latin typeface="Helvetica Neue"/>
              </a:rPr>
              <a:t>	</a:t>
            </a:r>
            <a:r>
              <a:rPr lang="en-US" sz="3000" b="1" dirty="0">
                <a:solidFill>
                  <a:srgbClr val="C00000"/>
                </a:solidFill>
                <a:latin typeface="Helvetica Neue"/>
              </a:rPr>
              <a:t>a. bookshop 		b. supermarket</a:t>
            </a:r>
          </a:p>
          <a:p>
            <a:pPr>
              <a:lnSpc>
                <a:spcPct val="150000"/>
              </a:lnSpc>
            </a:pPr>
            <a:r>
              <a:rPr lang="en-US" sz="3000" b="1" dirty="0">
                <a:solidFill>
                  <a:srgbClr val="002060"/>
                </a:solidFill>
                <a:latin typeface="Helvetica Neue"/>
              </a:rPr>
              <a:t>2. I want to buy a ___________.</a:t>
            </a:r>
          </a:p>
          <a:p>
            <a:pPr>
              <a:lnSpc>
                <a:spcPct val="150000"/>
              </a:lnSpc>
            </a:pPr>
            <a:r>
              <a:rPr lang="en-US" sz="3000" b="1" dirty="0">
                <a:solidFill>
                  <a:srgbClr val="C00000"/>
                </a:solidFill>
                <a:latin typeface="Helvetica Neue"/>
              </a:rPr>
              <a:t>	a. ruler 			b. book </a:t>
            </a:r>
          </a:p>
          <a:p>
            <a:pPr>
              <a:lnSpc>
                <a:spcPct val="150000"/>
              </a:lnSpc>
            </a:pPr>
            <a:r>
              <a:rPr lang="en-US" sz="3000" b="1" dirty="0">
                <a:solidFill>
                  <a:srgbClr val="002060"/>
                </a:solidFill>
                <a:latin typeface="Helvetica Neue"/>
              </a:rPr>
              <a:t>3. There is a ___________ near my home.</a:t>
            </a:r>
          </a:p>
          <a:p>
            <a:pPr>
              <a:lnSpc>
                <a:spcPct val="150000"/>
              </a:lnSpc>
            </a:pPr>
            <a:r>
              <a:rPr lang="en-US" sz="3000" b="1" dirty="0">
                <a:solidFill>
                  <a:srgbClr val="C00000"/>
                </a:solidFill>
                <a:latin typeface="Helvetica Neue"/>
              </a:rPr>
              <a:t>	a. bakery 			b. supermarket</a:t>
            </a:r>
          </a:p>
          <a:p>
            <a:pPr>
              <a:lnSpc>
                <a:spcPct val="150000"/>
              </a:lnSpc>
            </a:pPr>
            <a:r>
              <a:rPr lang="en-US" sz="3000" b="1" dirty="0">
                <a:solidFill>
                  <a:srgbClr val="002060"/>
                </a:solidFill>
                <a:latin typeface="Helvetica Neue"/>
              </a:rPr>
              <a:t>4. Her sister works in a ___________.</a:t>
            </a:r>
          </a:p>
          <a:p>
            <a:pPr>
              <a:lnSpc>
                <a:spcPct val="150000"/>
              </a:lnSpc>
            </a:pPr>
            <a:r>
              <a:rPr lang="en-US" sz="3000" b="1" dirty="0">
                <a:solidFill>
                  <a:srgbClr val="002060"/>
                </a:solidFill>
                <a:latin typeface="Helvetica Neue"/>
              </a:rPr>
              <a:t>	</a:t>
            </a:r>
            <a:r>
              <a:rPr lang="en-US" sz="3000" b="1" dirty="0">
                <a:solidFill>
                  <a:srgbClr val="C00000"/>
                </a:solidFill>
                <a:latin typeface="Helvetica Neue"/>
              </a:rPr>
              <a:t>a. pharmacy		b. supermarket</a:t>
            </a:r>
            <a:endParaRPr lang="en-US" sz="3000" b="1" i="0" dirty="0">
              <a:solidFill>
                <a:srgbClr val="C00000"/>
              </a:solidFill>
              <a:effectLst/>
              <a:latin typeface="Helvetica Neue"/>
            </a:endParaRPr>
          </a:p>
        </p:txBody>
      </p:sp>
      <p:sp>
        <p:nvSpPr>
          <p:cNvPr id="3" name="Rectangle 2"/>
          <p:cNvSpPr/>
          <p:nvPr/>
        </p:nvSpPr>
        <p:spPr>
          <a:xfrm>
            <a:off x="919282" y="390536"/>
            <a:ext cx="4737194" cy="369332"/>
          </a:xfrm>
          <a:prstGeom prst="rect">
            <a:avLst/>
          </a:prstGeom>
        </p:spPr>
        <p:txBody>
          <a:bodyPr wrap="none">
            <a:spAutoFit/>
          </a:bodyPr>
          <a:lstStyle/>
          <a:p>
            <a:r>
              <a:rPr lang="en-US" b="1" dirty="0">
                <a:latin typeface="Helvetica Neue"/>
              </a:rPr>
              <a:t>2. Listen, circle and write. Then say aloud</a:t>
            </a:r>
            <a:endParaRPr lang="en-US" dirty="0"/>
          </a:p>
        </p:txBody>
      </p:sp>
      <p:pic>
        <p:nvPicPr>
          <p:cNvPr id="5" name="soundMsPham"/>
          <p:cNvPicPr>
            <a:picLocks noChangeAspect="1"/>
          </p:cNvPicPr>
          <p:nvPr/>
        </p:nvPicPr>
        <p:blipFill rotWithShape="1">
          <a:blip r:embed="rId6"/>
          <a:srcRect l="14414" t="15022" r="14612" b="15187"/>
          <a:stretch/>
        </p:blipFill>
        <p:spPr>
          <a:xfrm>
            <a:off x="5651595" y="373908"/>
            <a:ext cx="365759" cy="365760"/>
          </a:xfrm>
          <a:prstGeom prst="ellipse">
            <a:avLst/>
          </a:prstGeom>
        </p:spPr>
      </p:pic>
      <p:pic>
        <p:nvPicPr>
          <p:cNvPr id="7" name="soundMsPham"/>
          <p:cNvPicPr>
            <a:picLocks noChangeAspect="1"/>
          </p:cNvPicPr>
          <p:nvPr/>
        </p:nvPicPr>
        <p:blipFill rotWithShape="1">
          <a:blip r:embed="rId6"/>
          <a:srcRect l="14414" t="15022" r="14612" b="15187"/>
          <a:stretch/>
        </p:blipFill>
        <p:spPr>
          <a:xfrm>
            <a:off x="919282" y="949110"/>
            <a:ext cx="365759" cy="365760"/>
          </a:xfrm>
          <a:prstGeom prst="ellipse">
            <a:avLst/>
          </a:prstGeom>
        </p:spPr>
      </p:pic>
      <p:pic>
        <p:nvPicPr>
          <p:cNvPr id="9" name="soundMsPham"/>
          <p:cNvPicPr>
            <a:picLocks noChangeAspect="1"/>
          </p:cNvPicPr>
          <p:nvPr/>
        </p:nvPicPr>
        <p:blipFill rotWithShape="1">
          <a:blip r:embed="rId6"/>
          <a:srcRect l="14414" t="15022" r="14612" b="15187"/>
          <a:stretch/>
        </p:blipFill>
        <p:spPr>
          <a:xfrm>
            <a:off x="919282" y="2280418"/>
            <a:ext cx="365759" cy="365760"/>
          </a:xfrm>
          <a:prstGeom prst="ellipse">
            <a:avLst/>
          </a:prstGeom>
        </p:spPr>
      </p:pic>
      <p:pic>
        <p:nvPicPr>
          <p:cNvPr id="11" name="soundMsPham"/>
          <p:cNvPicPr>
            <a:picLocks noChangeAspect="1"/>
          </p:cNvPicPr>
          <p:nvPr/>
        </p:nvPicPr>
        <p:blipFill rotWithShape="1">
          <a:blip r:embed="rId6"/>
          <a:srcRect l="14414" t="15022" r="14612" b="15187"/>
          <a:stretch/>
        </p:blipFill>
        <p:spPr>
          <a:xfrm>
            <a:off x="919282" y="3611726"/>
            <a:ext cx="365759" cy="365760"/>
          </a:xfrm>
          <a:prstGeom prst="ellipse">
            <a:avLst/>
          </a:prstGeom>
        </p:spPr>
      </p:pic>
      <p:pic>
        <p:nvPicPr>
          <p:cNvPr id="13" name="soundMsPham"/>
          <p:cNvPicPr>
            <a:picLocks noChangeAspect="1"/>
          </p:cNvPicPr>
          <p:nvPr/>
        </p:nvPicPr>
        <p:blipFill rotWithShape="1">
          <a:blip r:embed="rId6"/>
          <a:srcRect l="14414" t="15022" r="14612" b="15187"/>
          <a:stretch/>
        </p:blipFill>
        <p:spPr>
          <a:xfrm>
            <a:off x="919282" y="4943034"/>
            <a:ext cx="365759" cy="365760"/>
          </a:xfrm>
          <a:prstGeom prst="ellipse">
            <a:avLst/>
          </a:prstGeom>
        </p:spPr>
      </p:pic>
      <p:sp>
        <p:nvSpPr>
          <p:cNvPr id="14" name="Oval 13"/>
          <p:cNvSpPr/>
          <p:nvPr/>
        </p:nvSpPr>
        <p:spPr>
          <a:xfrm>
            <a:off x="2283101" y="1573143"/>
            <a:ext cx="477078" cy="548386"/>
          </a:xfrm>
          <a:prstGeom prst="ellipse">
            <a:avLst/>
          </a:prstGeom>
          <a:solidFill>
            <a:schemeClr val="lt1">
              <a:alpha val="0"/>
            </a:schemeClr>
          </a:soli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p:cNvSpPr/>
          <p:nvPr/>
        </p:nvSpPr>
        <p:spPr>
          <a:xfrm>
            <a:off x="5914197" y="2890018"/>
            <a:ext cx="477078" cy="548386"/>
          </a:xfrm>
          <a:prstGeom prst="ellipse">
            <a:avLst/>
          </a:prstGeom>
          <a:solidFill>
            <a:schemeClr val="lt1">
              <a:alpha val="0"/>
            </a:schemeClr>
          </a:soli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p:cNvSpPr/>
          <p:nvPr/>
        </p:nvSpPr>
        <p:spPr>
          <a:xfrm>
            <a:off x="2283101" y="4320954"/>
            <a:ext cx="477078" cy="548386"/>
          </a:xfrm>
          <a:prstGeom prst="ellipse">
            <a:avLst/>
          </a:prstGeom>
          <a:solidFill>
            <a:schemeClr val="lt1">
              <a:alpha val="0"/>
            </a:schemeClr>
          </a:soli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p:cNvSpPr/>
          <p:nvPr/>
        </p:nvSpPr>
        <p:spPr>
          <a:xfrm>
            <a:off x="5914197" y="5637829"/>
            <a:ext cx="477078" cy="548386"/>
          </a:xfrm>
          <a:prstGeom prst="ellipse">
            <a:avLst/>
          </a:prstGeom>
          <a:solidFill>
            <a:schemeClr val="lt1">
              <a:alpha val="0"/>
            </a:schemeClr>
          </a:soli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4214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5"/>
                                        </p:tgtEl>
                                      </p:cBhvr>
                                    </p:animEffect>
                                    <p:animScale>
                                      <p:cBhvr>
                                        <p:cTn id="2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7"/>
                                        </p:tgtEl>
                                      </p:cBhvr>
                                    </p:animEffect>
                                    <p:animScale>
                                      <p:cBhvr>
                                        <p:cTn id="34" dur="250" autoRev="1" fill="hold"/>
                                        <p:tgtEl>
                                          <p:spTgt spid="7"/>
                                        </p:tgtEl>
                                      </p:cBhvr>
                                      <p:by x="105000" y="105000"/>
                                    </p:animScale>
                                  </p:childTnLst>
                                  <p:subTnLst>
                                    <p:audio>
                                      <p:cMediaNode>
                                        <p:cTn display="0" masterRel="sameClick">
                                          <p:stCondLst>
                                            <p:cond evt="begin" delay="0">
                                              <p:tn val="32"/>
                                            </p:cond>
                                          </p:stCondLst>
                                          <p:endCondLst>
                                            <p:cond evt="onStopAudio" delay="0">
                                              <p:tgtEl>
                                                <p:sldTgt/>
                                              </p:tgtEl>
                                            </p:cond>
                                          </p:endCondLst>
                                        </p:cTn>
                                        <p:tgtEl>
                                          <p:sndTgt r:embed="rId2" name="L3-21.wav"/>
                                        </p:tgtEl>
                                      </p:cMediaNode>
                                    </p:audio>
                                  </p:sub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3" name="L3-22.wav"/>
                                        </p:tgtEl>
                                      </p:cMediaNode>
                                    </p:audio>
                                  </p:sub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1"/>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11"/>
                                        </p:tgtEl>
                                      </p:cBhvr>
                                    </p:animEffect>
                                    <p:animScale>
                                      <p:cBhvr>
                                        <p:cTn id="46" dur="250" autoRev="1" fill="hold"/>
                                        <p:tgtEl>
                                          <p:spTgt spid="11"/>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4" name="L3-23.wav"/>
                                        </p:tgtEl>
                                      </p:cMediaNode>
                                    </p:audio>
                                  </p:subTnLst>
                                </p:cTn>
                              </p:par>
                            </p:childTnLst>
                          </p:cTn>
                        </p:par>
                      </p:childTnLst>
                    </p:cTn>
                  </p:par>
                </p:childTnLst>
              </p:cTn>
              <p:nextCondLst>
                <p:cond evt="onClick" delay="0">
                  <p:tgtEl>
                    <p:spTgt spid="11"/>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13"/>
                                        </p:tgtEl>
                                      </p:cBhvr>
                                    </p:animEffect>
                                    <p:animScale>
                                      <p:cBhvr>
                                        <p:cTn id="52" dur="250" autoRev="1" fill="hold"/>
                                        <p:tgtEl>
                                          <p:spTgt spid="13"/>
                                        </p:tgtEl>
                                      </p:cBhvr>
                                      <p:by x="105000" y="105000"/>
                                    </p:animScale>
                                  </p:childTnLst>
                                  <p:subTnLst>
                                    <p:audio>
                                      <p:cMediaNode>
                                        <p:cTn display="0" masterRel="sameClick">
                                          <p:stCondLst>
                                            <p:cond evt="begin" delay="0">
                                              <p:tn val="50"/>
                                            </p:cond>
                                          </p:stCondLst>
                                          <p:endCondLst>
                                            <p:cond evt="onStopAudio" delay="0">
                                              <p:tgtEl>
                                                <p:sldTgt/>
                                              </p:tgtEl>
                                            </p:cond>
                                          </p:endCondLst>
                                        </p:cTn>
                                        <p:tgtEl>
                                          <p:sndTgt r:embed="rId5" name="L3-24.wav"/>
                                        </p:tgtEl>
                                      </p:cMediaNode>
                                    </p:audio>
                                  </p:subTnLst>
                                </p:cTn>
                              </p:par>
                            </p:childTnLst>
                          </p:cTn>
                        </p:par>
                      </p:childTnLst>
                    </p:cTn>
                  </p:par>
                </p:childTnLst>
              </p:cTn>
              <p:nextCondLst>
                <p:cond evt="onClick" delay="0">
                  <p:tgtEl>
                    <p:spTgt spid="13"/>
                  </p:tgtEl>
                </p:cond>
              </p:nextCondLst>
            </p:seq>
          </p:childTnLst>
        </p:cTn>
      </p:par>
    </p:tnLst>
    <p:bldLst>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3556" y="404152"/>
            <a:ext cx="1649811" cy="369332"/>
          </a:xfrm>
          <a:prstGeom prst="rect">
            <a:avLst/>
          </a:prstGeom>
        </p:spPr>
        <p:txBody>
          <a:bodyPr wrap="none">
            <a:spAutoFit/>
          </a:bodyPr>
          <a:lstStyle/>
          <a:p>
            <a:r>
              <a:rPr lang="en-US" b="1" dirty="0">
                <a:latin typeface="Helvetica Neue"/>
              </a:rPr>
              <a:t>3. Let's chant</a:t>
            </a:r>
            <a:endParaRPr lang="en-US" dirty="0"/>
          </a:p>
        </p:txBody>
      </p:sp>
      <p:pic>
        <p:nvPicPr>
          <p:cNvPr id="3" name="Picture 2"/>
          <p:cNvPicPr>
            <a:picLocks noChangeAspect="1"/>
          </p:cNvPicPr>
          <p:nvPr/>
        </p:nvPicPr>
        <p:blipFill rotWithShape="1">
          <a:blip r:embed="rId4"/>
          <a:srcRect l="15084" t="15625" r="14414" b="16320"/>
          <a:stretch/>
        </p:blipFill>
        <p:spPr>
          <a:xfrm>
            <a:off x="1255486" y="885371"/>
            <a:ext cx="9681028" cy="5254103"/>
          </a:xfrm>
          <a:prstGeom prst="roundRect">
            <a:avLst>
              <a:gd name="adj" fmla="val 7629"/>
            </a:avLst>
          </a:prstGeom>
        </p:spPr>
      </p:pic>
      <p:pic>
        <p:nvPicPr>
          <p:cNvPr id="4" name="Tiếng Anh 4 Tập 2 - Unit 16 Let's go to the bookshop - Lesson 3 - 3 Let's chant. - Sách Mề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extLst>
              <a:ext uri="{28A0092B-C50C-407E-A947-70E740481C1C}">
                <a14:useLocalDpi xmlns:a14="http://schemas.microsoft.com/office/drawing/2010/main" val="0"/>
              </a:ext>
            </a:extLst>
          </a:blip>
          <a:stretch>
            <a:fillRect/>
          </a:stretch>
        </p:blipFill>
        <p:spPr>
          <a:xfrm>
            <a:off x="2538262" y="419208"/>
            <a:ext cx="355970" cy="365760"/>
          </a:xfrm>
          <a:prstGeom prst="rect">
            <a:avLst/>
          </a:prstGeom>
        </p:spPr>
      </p:pic>
    </p:spTree>
    <p:extLst>
      <p:ext uri="{BB962C8B-B14F-4D97-AF65-F5344CB8AC3E}">
        <p14:creationId xmlns:p14="http://schemas.microsoft.com/office/powerpoint/2010/main" val="4207879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8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9490" y="385020"/>
            <a:ext cx="2390398" cy="369332"/>
          </a:xfrm>
          <a:prstGeom prst="rect">
            <a:avLst/>
          </a:prstGeom>
        </p:spPr>
        <p:txBody>
          <a:bodyPr wrap="none">
            <a:spAutoFit/>
          </a:bodyPr>
          <a:lstStyle/>
          <a:p>
            <a:r>
              <a:rPr lang="en-US" b="1" dirty="0">
                <a:latin typeface="Helvetica Neue"/>
              </a:rPr>
              <a:t>4. Read and number</a:t>
            </a:r>
            <a:endParaRPr lang="en-US" dirty="0"/>
          </a:p>
        </p:txBody>
      </p:sp>
      <p:sp>
        <p:nvSpPr>
          <p:cNvPr id="3" name="Rectangle 2"/>
          <p:cNvSpPr/>
          <p:nvPr/>
        </p:nvSpPr>
        <p:spPr>
          <a:xfrm>
            <a:off x="1013787" y="792452"/>
            <a:ext cx="10247742" cy="3194721"/>
          </a:xfrm>
          <a:prstGeom prst="rect">
            <a:avLst/>
          </a:prstGeom>
        </p:spPr>
        <p:txBody>
          <a:bodyPr wrap="square">
            <a:spAutoFit/>
          </a:bodyPr>
          <a:lstStyle/>
          <a:p>
            <a:pPr algn="just">
              <a:lnSpc>
                <a:spcPct val="120000"/>
              </a:lnSpc>
            </a:pPr>
            <a:r>
              <a:rPr lang="en-US" sz="2800" dirty="0">
                <a:solidFill>
                  <a:srgbClr val="002060"/>
                </a:solidFill>
                <a:latin typeface="Helvetica Neue"/>
              </a:rPr>
              <a:t>It is Sunday today. Phong and Mai go to many places. First, they go to the bookshop because Mai wants to buy some books and pens. Then they go to the pharmacy because Phong wants to buy some medicine. After that, they go to the zoo because they want to see animals. Finally, they go to the bakery. They want to buy something to eat because they are hungry.</a:t>
            </a:r>
            <a:endParaRPr lang="en-US" sz="2800" dirty="0">
              <a:solidFill>
                <a:srgbClr val="002060"/>
              </a:solidFill>
            </a:endParaRPr>
          </a:p>
        </p:txBody>
      </p:sp>
      <p:grpSp>
        <p:nvGrpSpPr>
          <p:cNvPr id="5" name="Group 4"/>
          <p:cNvGrpSpPr/>
          <p:nvPr/>
        </p:nvGrpSpPr>
        <p:grpSpPr>
          <a:xfrm>
            <a:off x="1400628" y="4232227"/>
            <a:ext cx="9601200" cy="2011680"/>
            <a:chOff x="-6456967" y="2704680"/>
            <a:chExt cx="16108046" cy="3076576"/>
          </a:xfrm>
        </p:grpSpPr>
        <p:pic>
          <p:nvPicPr>
            <p:cNvPr id="4098" name="Picture 2" descr="https://s.sachmem.vn/public/images/TA4T2SHS/U16-L3-4-1-xoybbmunomyeyfj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967" y="2704681"/>
              <a:ext cx="4010025" cy="30765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ttps://s.sachmem.vn/public/images/TA4T2SHS/U16-L3-4-2-hvjzmteffkahjv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969" y="2704680"/>
              <a:ext cx="4010025" cy="30765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sachmem.vn/public/images/TA4T2SHS/U16-L3-4-3-banlzdwncmycens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029" y="2704680"/>
              <a:ext cx="4010025" cy="307657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ttps://s.sachmem.vn/public/images/TA4T2SHS/U16-L3-4-4-oqjjbchnexesnss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1054" y="2704680"/>
              <a:ext cx="4010025" cy="307657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Point Star 5"/>
          <p:cNvSpPr/>
          <p:nvPr/>
        </p:nvSpPr>
        <p:spPr>
          <a:xfrm>
            <a:off x="1380378" y="4245220"/>
            <a:ext cx="365760" cy="365760"/>
          </a:xfrm>
          <a:prstGeom prst="star5">
            <a:avLst>
              <a:gd name="adj" fmla="val 29148"/>
              <a:gd name="hf" fmla="val 105146"/>
              <a:gd name="vf" fmla="val 110557"/>
            </a:avLst>
          </a:prstGeom>
          <a:solidFill>
            <a:srgbClr val="00206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a</a:t>
            </a:r>
          </a:p>
        </p:txBody>
      </p:sp>
      <p:sp>
        <p:nvSpPr>
          <p:cNvPr id="11" name="5-Point Star 10"/>
          <p:cNvSpPr/>
          <p:nvPr/>
        </p:nvSpPr>
        <p:spPr>
          <a:xfrm>
            <a:off x="3790803" y="4245220"/>
            <a:ext cx="365760" cy="365760"/>
          </a:xfrm>
          <a:prstGeom prst="star5">
            <a:avLst>
              <a:gd name="adj" fmla="val 29148"/>
              <a:gd name="hf" fmla="val 105146"/>
              <a:gd name="vf" fmla="val 110557"/>
            </a:avLst>
          </a:prstGeom>
          <a:solidFill>
            <a:srgbClr val="00206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b</a:t>
            </a:r>
          </a:p>
        </p:txBody>
      </p:sp>
      <p:sp>
        <p:nvSpPr>
          <p:cNvPr id="12" name="5-Point Star 11"/>
          <p:cNvSpPr/>
          <p:nvPr/>
        </p:nvSpPr>
        <p:spPr>
          <a:xfrm>
            <a:off x="6221478" y="4245220"/>
            <a:ext cx="365760" cy="365760"/>
          </a:xfrm>
          <a:prstGeom prst="star5">
            <a:avLst>
              <a:gd name="adj" fmla="val 29148"/>
              <a:gd name="hf" fmla="val 105146"/>
              <a:gd name="vf" fmla="val 110557"/>
            </a:avLst>
          </a:prstGeom>
          <a:solidFill>
            <a:srgbClr val="00206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c</a:t>
            </a:r>
          </a:p>
        </p:txBody>
      </p:sp>
      <p:sp>
        <p:nvSpPr>
          <p:cNvPr id="13" name="5-Point Star 12"/>
          <p:cNvSpPr/>
          <p:nvPr/>
        </p:nvSpPr>
        <p:spPr>
          <a:xfrm>
            <a:off x="8611653" y="4245220"/>
            <a:ext cx="365760" cy="365760"/>
          </a:xfrm>
          <a:prstGeom prst="star5">
            <a:avLst>
              <a:gd name="adj" fmla="val 29148"/>
              <a:gd name="hf" fmla="val 105146"/>
              <a:gd name="vf" fmla="val 110557"/>
            </a:avLst>
          </a:prstGeom>
          <a:solidFill>
            <a:srgbClr val="00206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d</a:t>
            </a:r>
          </a:p>
        </p:txBody>
      </p:sp>
      <p:sp>
        <p:nvSpPr>
          <p:cNvPr id="7" name="Rectangle 6"/>
          <p:cNvSpPr/>
          <p:nvPr/>
        </p:nvSpPr>
        <p:spPr>
          <a:xfrm>
            <a:off x="3333603" y="5767657"/>
            <a:ext cx="457200" cy="457200"/>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C00000"/>
                </a:solidFill>
                <a:latin typeface="Arial Black" panose="020B0A04020102020204" pitchFamily="34" charset="0"/>
              </a:rPr>
              <a:t>3</a:t>
            </a:r>
          </a:p>
        </p:txBody>
      </p:sp>
      <p:sp>
        <p:nvSpPr>
          <p:cNvPr id="15" name="Rectangle 14"/>
          <p:cNvSpPr/>
          <p:nvPr/>
        </p:nvSpPr>
        <p:spPr>
          <a:xfrm>
            <a:off x="5723778" y="5767657"/>
            <a:ext cx="457200" cy="457200"/>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C00000"/>
                </a:solidFill>
                <a:latin typeface="Arial Black" panose="020B0A04020102020204" pitchFamily="34" charset="0"/>
              </a:rPr>
              <a:t>4</a:t>
            </a:r>
          </a:p>
        </p:txBody>
      </p:sp>
      <p:sp>
        <p:nvSpPr>
          <p:cNvPr id="16" name="Rectangle 15"/>
          <p:cNvSpPr/>
          <p:nvPr/>
        </p:nvSpPr>
        <p:spPr>
          <a:xfrm>
            <a:off x="8134056" y="5767657"/>
            <a:ext cx="457200" cy="457200"/>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C00000"/>
                </a:solidFill>
                <a:latin typeface="Arial Black" panose="020B0A04020102020204" pitchFamily="34" charset="0"/>
              </a:rPr>
              <a:t>2</a:t>
            </a:r>
          </a:p>
        </p:txBody>
      </p:sp>
      <p:sp>
        <p:nvSpPr>
          <p:cNvPr id="17" name="Rectangle 16"/>
          <p:cNvSpPr/>
          <p:nvPr/>
        </p:nvSpPr>
        <p:spPr>
          <a:xfrm>
            <a:off x="10522783" y="5767657"/>
            <a:ext cx="457200" cy="457200"/>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C00000"/>
                </a:solidFill>
                <a:latin typeface="Arial Black" panose="020B0A04020102020204" pitchFamily="34" charset="0"/>
              </a:rPr>
              <a:t>1</a:t>
            </a:r>
          </a:p>
        </p:txBody>
      </p:sp>
    </p:spTree>
    <p:extLst>
      <p:ext uri="{BB962C8B-B14F-4D97-AF65-F5344CB8AC3E}">
        <p14:creationId xmlns:p14="http://schemas.microsoft.com/office/powerpoint/2010/main" val="298075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795460" y="647062"/>
            <a:ext cx="886653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000" i="0" u="none" strike="noStrike" cap="none" normalizeH="0" baseline="0" dirty="0">
                <a:ln>
                  <a:noFill/>
                </a:ln>
                <a:solidFill>
                  <a:srgbClr val="002060"/>
                </a:solidFill>
                <a:effectLst/>
                <a:latin typeface="Helvetica Neue"/>
              </a:rPr>
              <a:t>I want to go to the </a:t>
            </a:r>
            <a:r>
              <a:rPr kumimoji="0" lang="en-US" altLang="en-US" sz="3000" strike="noStrike" cap="none" normalizeH="0" baseline="0" dirty="0">
                <a:ln>
                  <a:noFill/>
                </a:ln>
                <a:solidFill>
                  <a:srgbClr val="002060"/>
                </a:solidFill>
                <a:effectLst/>
                <a:latin typeface="Helvetica Neue"/>
              </a:rPr>
              <a:t>__________</a:t>
            </a:r>
            <a:r>
              <a:rPr lang="en-US" altLang="en-US" sz="3000" dirty="0">
                <a:solidFill>
                  <a:srgbClr val="002060"/>
                </a:solidFill>
                <a:latin typeface="Helvetica Neue"/>
              </a:rPr>
              <a:t> </a:t>
            </a:r>
          </a:p>
          <a:p>
            <a:pPr lvl="0" eaLnBrk="0" fontAlgn="base" hangingPunct="0">
              <a:lnSpc>
                <a:spcPct val="150000"/>
              </a:lnSpc>
              <a:spcBef>
                <a:spcPct val="0"/>
              </a:spcBef>
              <a:spcAft>
                <a:spcPct val="0"/>
              </a:spcAft>
            </a:pPr>
            <a:r>
              <a:rPr kumimoji="0" lang="en-US" altLang="en-US" sz="3000" i="0" u="none" strike="noStrike" cap="none" normalizeH="0" baseline="0" dirty="0">
                <a:ln>
                  <a:noFill/>
                </a:ln>
                <a:solidFill>
                  <a:srgbClr val="002060"/>
                </a:solidFill>
                <a:effectLst/>
                <a:latin typeface="Helvetica Neue"/>
              </a:rPr>
              <a:t>because </a:t>
            </a:r>
            <a:r>
              <a:rPr lang="en-US" altLang="en-US" sz="3000" dirty="0">
                <a:solidFill>
                  <a:srgbClr val="002060"/>
                </a:solidFill>
                <a:latin typeface="Helvetica Neue"/>
              </a:rPr>
              <a:t>_______________________.</a:t>
            </a:r>
          </a:p>
          <a:p>
            <a:pPr lvl="0" eaLnBrk="0" fontAlgn="base" hangingPunct="0">
              <a:lnSpc>
                <a:spcPct val="150000"/>
              </a:lnSpc>
              <a:spcBef>
                <a:spcPct val="0"/>
              </a:spcBef>
              <a:spcAft>
                <a:spcPct val="0"/>
              </a:spcAft>
            </a:pPr>
            <a:endParaRPr kumimoji="0" lang="en-US" altLang="en-US" sz="3000" i="0" u="none" strike="noStrike" cap="none" normalizeH="0" baseline="0" dirty="0">
              <a:ln>
                <a:noFill/>
              </a:ln>
              <a:solidFill>
                <a:srgbClr val="002060"/>
              </a:solidFill>
              <a:effectLst/>
              <a:latin typeface="Helvetica Neue"/>
            </a:endParaRPr>
          </a:p>
          <a:p>
            <a:pPr lvl="0" eaLnBrk="0" fontAlgn="base" hangingPunct="0">
              <a:lnSpc>
                <a:spcPct val="150000"/>
              </a:lnSpc>
              <a:spcBef>
                <a:spcPct val="0"/>
              </a:spcBef>
              <a:spcAft>
                <a:spcPct val="0"/>
              </a:spcAft>
            </a:pPr>
            <a:endParaRPr lang="en-US" altLang="en-US" sz="3000" dirty="0">
              <a:solidFill>
                <a:srgbClr val="002060"/>
              </a:solidFill>
              <a:latin typeface="Helvetica Neue"/>
            </a:endParaRPr>
          </a:p>
          <a:p>
            <a:pPr lvl="0" eaLnBrk="0" fontAlgn="base" hangingPunct="0">
              <a:lnSpc>
                <a:spcPct val="150000"/>
              </a:lnSpc>
              <a:spcBef>
                <a:spcPct val="0"/>
              </a:spcBef>
              <a:spcAft>
                <a:spcPct val="0"/>
              </a:spcAft>
            </a:pPr>
            <a:r>
              <a:rPr kumimoji="0" lang="en-US" altLang="en-US" sz="3000" i="0" u="none" strike="noStrike" cap="none" normalizeH="0" baseline="0" dirty="0">
                <a:ln>
                  <a:noFill/>
                </a:ln>
                <a:solidFill>
                  <a:srgbClr val="002060"/>
                </a:solidFill>
                <a:effectLst/>
                <a:latin typeface="Helvetica Neue"/>
              </a:rPr>
              <a:t>Linda wants to go to the </a:t>
            </a:r>
            <a:r>
              <a:rPr lang="en-US" altLang="en-US" sz="3000" dirty="0">
                <a:solidFill>
                  <a:srgbClr val="002060"/>
                </a:solidFill>
                <a:latin typeface="Helvetica Neue"/>
              </a:rPr>
              <a:t> __________</a:t>
            </a:r>
            <a:r>
              <a:rPr kumimoji="0" lang="en-US" altLang="en-US" sz="3000" i="0" u="none" strike="noStrike" cap="none" normalizeH="0" baseline="0" dirty="0">
                <a:ln>
                  <a:noFill/>
                </a:ln>
                <a:solidFill>
                  <a:srgbClr val="002060"/>
                </a:solidFill>
                <a:effectLst/>
                <a:latin typeface="Helvetica Neue"/>
              </a:rPr>
              <a:t/>
            </a:r>
            <a:br>
              <a:rPr kumimoji="0" lang="en-US" altLang="en-US" sz="3000" i="0" u="none" strike="noStrike" cap="none" normalizeH="0" baseline="0" dirty="0">
                <a:ln>
                  <a:noFill/>
                </a:ln>
                <a:solidFill>
                  <a:srgbClr val="002060"/>
                </a:solidFill>
                <a:effectLst/>
                <a:latin typeface="Helvetica Neue"/>
              </a:rPr>
            </a:br>
            <a:r>
              <a:rPr kumimoji="0" lang="en-US" altLang="en-US" sz="3000" i="0" u="none" strike="noStrike" cap="none" normalizeH="0" baseline="0" dirty="0">
                <a:ln>
                  <a:noFill/>
                </a:ln>
                <a:solidFill>
                  <a:srgbClr val="002060"/>
                </a:solidFill>
                <a:effectLst/>
                <a:latin typeface="Helvetica Neue"/>
              </a:rPr>
              <a:t>because </a:t>
            </a:r>
            <a:r>
              <a:rPr lang="en-US" altLang="en-US" sz="3000" dirty="0">
                <a:solidFill>
                  <a:srgbClr val="002060"/>
                </a:solidFill>
                <a:latin typeface="Helvetica Neue"/>
              </a:rPr>
              <a:t>______________________.</a:t>
            </a:r>
          </a:p>
          <a:p>
            <a:pPr lvl="0" eaLnBrk="0" fontAlgn="base" hangingPunct="0">
              <a:lnSpc>
                <a:spcPct val="150000"/>
              </a:lnSpc>
              <a:spcBef>
                <a:spcPct val="0"/>
              </a:spcBef>
              <a:spcAft>
                <a:spcPct val="0"/>
              </a:spcAft>
            </a:pPr>
            <a:endParaRPr kumimoji="0" lang="en-US" altLang="en-US" sz="3000" i="0" u="none" strike="noStrike" cap="none" normalizeH="0" baseline="0" dirty="0">
              <a:ln>
                <a:noFill/>
              </a:ln>
              <a:solidFill>
                <a:srgbClr val="002060"/>
              </a:solidFill>
              <a:effectLst/>
              <a:latin typeface="Helvetica Neue"/>
            </a:endParaRPr>
          </a:p>
          <a:p>
            <a:pPr lvl="0" eaLnBrk="0" fontAlgn="base" hangingPunct="0">
              <a:lnSpc>
                <a:spcPct val="150000"/>
              </a:lnSpc>
              <a:spcBef>
                <a:spcPct val="0"/>
              </a:spcBef>
              <a:spcAft>
                <a:spcPct val="0"/>
              </a:spcAft>
            </a:pPr>
            <a:endParaRPr kumimoji="0" lang="en-US" altLang="en-US" sz="3000" i="0" u="none" strike="noStrike" cap="none" normalizeH="0" baseline="0" dirty="0">
              <a:ln>
                <a:noFill/>
              </a:ln>
              <a:solidFill>
                <a:srgbClr val="002060"/>
              </a:solidFill>
              <a:effectLst/>
              <a:latin typeface="Helvetica Neue"/>
            </a:endParaRPr>
          </a:p>
        </p:txBody>
      </p:sp>
      <p:sp>
        <p:nvSpPr>
          <p:cNvPr id="19" name="Rectangle 18"/>
          <p:cNvSpPr>
            <a:spLocks noChangeArrowheads="1"/>
          </p:cNvSpPr>
          <p:nvPr/>
        </p:nvSpPr>
        <p:spPr bwMode="auto">
          <a:xfrm>
            <a:off x="907620" y="590223"/>
            <a:ext cx="886653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3000" i="0" u="none" strike="noStrike" cap="none" normalizeH="0" baseline="0" dirty="0">
              <a:ln>
                <a:noFill/>
              </a:ln>
              <a:solidFill>
                <a:srgbClr val="002060"/>
              </a:solidFill>
              <a:effectLst/>
              <a:latin typeface="Helvetica Neue"/>
            </a:endParaRPr>
          </a:p>
          <a:p>
            <a:pPr lvl="0" eaLnBrk="0" fontAlgn="base" hangingPunct="0">
              <a:lnSpc>
                <a:spcPct val="150000"/>
              </a:lnSpc>
              <a:spcBef>
                <a:spcPct val="0"/>
              </a:spcBef>
              <a:spcAft>
                <a:spcPct val="0"/>
              </a:spcAft>
            </a:pPr>
            <a:endParaRPr lang="en-US" altLang="en-US" sz="3000" dirty="0">
              <a:solidFill>
                <a:srgbClr val="002060"/>
              </a:solidFill>
              <a:latin typeface="Helvetica Neue"/>
            </a:endParaRPr>
          </a:p>
          <a:p>
            <a:pPr lvl="0" eaLnBrk="0" fontAlgn="base" hangingPunct="0">
              <a:lnSpc>
                <a:spcPct val="150000"/>
              </a:lnSpc>
              <a:spcBef>
                <a:spcPct val="0"/>
              </a:spcBef>
              <a:spcAft>
                <a:spcPct val="0"/>
              </a:spcAft>
            </a:pPr>
            <a:r>
              <a:rPr kumimoji="0" lang="en-US" altLang="en-US" sz="3000" i="0" u="none" strike="noStrike" cap="none" normalizeH="0" baseline="0" dirty="0">
                <a:ln>
                  <a:noFill/>
                </a:ln>
                <a:solidFill>
                  <a:srgbClr val="002060"/>
                </a:solidFill>
                <a:effectLst/>
                <a:latin typeface="Helvetica Neue"/>
              </a:rPr>
              <a:t>Tony wants to go to the </a:t>
            </a:r>
            <a:r>
              <a:rPr lang="en-US" altLang="en-US" sz="3000" dirty="0">
                <a:solidFill>
                  <a:srgbClr val="002060"/>
                </a:solidFill>
                <a:latin typeface="Helvetica Neue"/>
              </a:rPr>
              <a:t> ______________</a:t>
            </a:r>
            <a:r>
              <a:rPr kumimoji="0" lang="en-US" altLang="en-US" sz="3000" i="0" u="none" strike="noStrike" cap="none" normalizeH="0" baseline="0" dirty="0">
                <a:ln>
                  <a:noFill/>
                </a:ln>
                <a:solidFill>
                  <a:srgbClr val="002060"/>
                </a:solidFill>
                <a:effectLst/>
                <a:latin typeface="Helvetica Neue"/>
              </a:rPr>
              <a:t/>
            </a:r>
            <a:br>
              <a:rPr kumimoji="0" lang="en-US" altLang="en-US" sz="3000" i="0" u="none" strike="noStrike" cap="none" normalizeH="0" baseline="0" dirty="0">
                <a:ln>
                  <a:noFill/>
                </a:ln>
                <a:solidFill>
                  <a:srgbClr val="002060"/>
                </a:solidFill>
                <a:effectLst/>
                <a:latin typeface="Helvetica Neue"/>
              </a:rPr>
            </a:br>
            <a:r>
              <a:rPr kumimoji="0" lang="en-US" altLang="en-US" sz="3000" i="0" u="none" strike="noStrike" cap="none" normalizeH="0" baseline="0" dirty="0">
                <a:ln>
                  <a:noFill/>
                </a:ln>
                <a:solidFill>
                  <a:srgbClr val="002060"/>
                </a:solidFill>
                <a:effectLst/>
                <a:latin typeface="Helvetica Neue"/>
              </a:rPr>
              <a:t>because </a:t>
            </a:r>
            <a:r>
              <a:rPr lang="en-US" altLang="en-US" sz="3000" dirty="0">
                <a:solidFill>
                  <a:srgbClr val="002060"/>
                </a:solidFill>
                <a:latin typeface="Helvetica Neue"/>
              </a:rPr>
              <a:t>____________________________.</a:t>
            </a:r>
          </a:p>
          <a:p>
            <a:pPr lvl="0" eaLnBrk="0" fontAlgn="base" hangingPunct="0">
              <a:lnSpc>
                <a:spcPct val="150000"/>
              </a:lnSpc>
              <a:spcBef>
                <a:spcPct val="0"/>
              </a:spcBef>
              <a:spcAft>
                <a:spcPct val="0"/>
              </a:spcAft>
            </a:pPr>
            <a:endParaRPr lang="en-US" altLang="en-US" sz="3000" dirty="0">
              <a:solidFill>
                <a:srgbClr val="002060"/>
              </a:solidFill>
              <a:latin typeface="Helvetica Neue"/>
            </a:endParaRPr>
          </a:p>
          <a:p>
            <a:pPr lvl="0" eaLnBrk="0" fontAlgn="base" hangingPunct="0">
              <a:lnSpc>
                <a:spcPct val="150000"/>
              </a:lnSpc>
              <a:spcBef>
                <a:spcPct val="0"/>
              </a:spcBef>
              <a:spcAft>
                <a:spcPct val="0"/>
              </a:spcAft>
            </a:pPr>
            <a:endParaRPr lang="en-US" altLang="en-US" sz="3000" dirty="0">
              <a:solidFill>
                <a:srgbClr val="002060"/>
              </a:solidFill>
              <a:latin typeface="Helvetica Neue"/>
            </a:endParaRPr>
          </a:p>
          <a:p>
            <a:pPr lvl="0" eaLnBrk="0" fontAlgn="base" hangingPunct="0">
              <a:lnSpc>
                <a:spcPct val="150000"/>
              </a:lnSpc>
              <a:spcBef>
                <a:spcPct val="0"/>
              </a:spcBef>
              <a:spcAft>
                <a:spcPct val="0"/>
              </a:spcAft>
            </a:pPr>
            <a:r>
              <a:rPr kumimoji="0" lang="en-US" altLang="en-US" sz="3000" i="0" u="none" strike="noStrike" cap="none" normalizeH="0" baseline="0" dirty="0">
                <a:ln>
                  <a:noFill/>
                </a:ln>
                <a:solidFill>
                  <a:srgbClr val="002060"/>
                </a:solidFill>
                <a:effectLst/>
                <a:latin typeface="Helvetica Neue"/>
              </a:rPr>
              <a:t>Phong and Nam want to go to the </a:t>
            </a:r>
            <a:r>
              <a:rPr lang="en-US" altLang="en-US" sz="3000" dirty="0">
                <a:solidFill>
                  <a:srgbClr val="002060"/>
                </a:solidFill>
                <a:latin typeface="Helvetica Neue"/>
              </a:rPr>
              <a:t> _________ </a:t>
            </a:r>
            <a:r>
              <a:rPr kumimoji="0" lang="en-US" altLang="en-US" sz="3000" i="0" u="none" strike="noStrike" cap="none" normalizeH="0" baseline="0" dirty="0">
                <a:ln>
                  <a:noFill/>
                </a:ln>
                <a:solidFill>
                  <a:srgbClr val="002060"/>
                </a:solidFill>
                <a:effectLst/>
                <a:latin typeface="Helvetica Neue"/>
              </a:rPr>
              <a:t> </a:t>
            </a:r>
          </a:p>
          <a:p>
            <a:pPr lvl="0" eaLnBrk="0" fontAlgn="base" hangingPunct="0">
              <a:lnSpc>
                <a:spcPct val="150000"/>
              </a:lnSpc>
              <a:spcBef>
                <a:spcPct val="0"/>
              </a:spcBef>
              <a:spcAft>
                <a:spcPct val="0"/>
              </a:spcAft>
            </a:pPr>
            <a:r>
              <a:rPr kumimoji="0" lang="en-US" altLang="en-US" sz="3000" i="0" u="none" strike="noStrike" cap="none" normalizeH="0" baseline="0" dirty="0">
                <a:ln>
                  <a:noFill/>
                </a:ln>
                <a:solidFill>
                  <a:srgbClr val="002060"/>
                </a:solidFill>
                <a:effectLst/>
                <a:latin typeface="Helvetica Neue"/>
              </a:rPr>
              <a:t>because </a:t>
            </a:r>
            <a:r>
              <a:rPr lang="en-US" altLang="en-US" sz="3000" dirty="0">
                <a:solidFill>
                  <a:srgbClr val="002060"/>
                </a:solidFill>
                <a:latin typeface="Helvetica Neue"/>
              </a:rPr>
              <a:t> ____________________________</a:t>
            </a:r>
            <a:r>
              <a:rPr kumimoji="0" lang="en-US" altLang="en-US" sz="3000" i="0" u="none" strike="noStrike" cap="none" normalizeH="0" baseline="0" dirty="0">
                <a:ln>
                  <a:noFill/>
                </a:ln>
                <a:solidFill>
                  <a:srgbClr val="002060"/>
                </a:solidFill>
                <a:effectLst/>
                <a:latin typeface="Helvetica Neue"/>
              </a:rPr>
              <a:t>.</a:t>
            </a:r>
          </a:p>
        </p:txBody>
      </p:sp>
      <p:sp>
        <p:nvSpPr>
          <p:cNvPr id="13" name="Rectangle 12"/>
          <p:cNvSpPr/>
          <p:nvPr/>
        </p:nvSpPr>
        <p:spPr>
          <a:xfrm>
            <a:off x="7491160" y="766793"/>
            <a:ext cx="1233740" cy="553998"/>
          </a:xfrm>
          <a:prstGeom prst="rect">
            <a:avLst/>
          </a:prstGeom>
        </p:spPr>
        <p:txBody>
          <a:bodyPr wrap="square">
            <a:spAutoFit/>
          </a:bodyPr>
          <a:lstStyle/>
          <a:p>
            <a:r>
              <a:rPr lang="en-US" altLang="en-US" sz="3000" dirty="0">
                <a:solidFill>
                  <a:srgbClr val="C00000"/>
                </a:solidFill>
                <a:latin typeface="Helvetica Neue"/>
              </a:rPr>
              <a:t>zoo</a:t>
            </a:r>
            <a:endParaRPr lang="en-US" sz="3000" dirty="0">
              <a:solidFill>
                <a:srgbClr val="C00000"/>
              </a:solidFill>
              <a:latin typeface="Helvetica Neue"/>
            </a:endParaRPr>
          </a:p>
        </p:txBody>
      </p:sp>
      <p:sp>
        <p:nvSpPr>
          <p:cNvPr id="16" name="Rectangle 15"/>
          <p:cNvSpPr/>
          <p:nvPr/>
        </p:nvSpPr>
        <p:spPr>
          <a:xfrm>
            <a:off x="5676900" y="1463805"/>
            <a:ext cx="6096000" cy="553998"/>
          </a:xfrm>
          <a:prstGeom prst="rect">
            <a:avLst/>
          </a:prstGeom>
        </p:spPr>
        <p:txBody>
          <a:bodyPr>
            <a:spAutoFit/>
          </a:bodyPr>
          <a:lstStyle/>
          <a:p>
            <a:r>
              <a:rPr lang="en-US" altLang="en-US" sz="3000" dirty="0">
                <a:solidFill>
                  <a:srgbClr val="C00000"/>
                </a:solidFill>
                <a:latin typeface="Helvetica Neue"/>
              </a:rPr>
              <a:t>I want to see the animals</a:t>
            </a:r>
          </a:p>
        </p:txBody>
      </p:sp>
      <p:sp>
        <p:nvSpPr>
          <p:cNvPr id="14" name="Rectangle 13"/>
          <p:cNvSpPr/>
          <p:nvPr/>
        </p:nvSpPr>
        <p:spPr>
          <a:xfrm>
            <a:off x="5494545" y="2081384"/>
            <a:ext cx="3116930" cy="553998"/>
          </a:xfrm>
          <a:prstGeom prst="rect">
            <a:avLst/>
          </a:prstGeom>
        </p:spPr>
        <p:txBody>
          <a:bodyPr wrap="square">
            <a:spAutoFit/>
          </a:bodyPr>
          <a:lstStyle/>
          <a:p>
            <a:r>
              <a:rPr lang="en-US" altLang="en-US" sz="3000" dirty="0">
                <a:solidFill>
                  <a:srgbClr val="C00000"/>
                </a:solidFill>
                <a:latin typeface="Helvetica Neue"/>
              </a:rPr>
              <a:t>swimming pool</a:t>
            </a:r>
            <a:endParaRPr lang="en-US" sz="3000" dirty="0">
              <a:solidFill>
                <a:srgbClr val="C00000"/>
              </a:solidFill>
              <a:latin typeface="Helvetica Neue"/>
            </a:endParaRPr>
          </a:p>
        </p:txBody>
      </p:sp>
      <p:sp>
        <p:nvSpPr>
          <p:cNvPr id="17" name="Rectangle 16"/>
          <p:cNvSpPr/>
          <p:nvPr/>
        </p:nvSpPr>
        <p:spPr>
          <a:xfrm>
            <a:off x="2683290" y="2782880"/>
            <a:ext cx="3938840" cy="553998"/>
          </a:xfrm>
          <a:prstGeom prst="rect">
            <a:avLst/>
          </a:prstGeom>
        </p:spPr>
        <p:txBody>
          <a:bodyPr wrap="square">
            <a:spAutoFit/>
          </a:bodyPr>
          <a:lstStyle/>
          <a:p>
            <a:r>
              <a:rPr lang="en-US" altLang="en-US" sz="3000" dirty="0">
                <a:solidFill>
                  <a:srgbClr val="C00000"/>
                </a:solidFill>
                <a:latin typeface="Helvetica Neue"/>
              </a:rPr>
              <a:t>he wants to swim</a:t>
            </a:r>
          </a:p>
        </p:txBody>
      </p:sp>
      <p:sp>
        <p:nvSpPr>
          <p:cNvPr id="2" name="Rectangle 1"/>
          <p:cNvSpPr/>
          <p:nvPr/>
        </p:nvSpPr>
        <p:spPr>
          <a:xfrm>
            <a:off x="918592" y="418007"/>
            <a:ext cx="2005677" cy="369332"/>
          </a:xfrm>
          <a:prstGeom prst="rect">
            <a:avLst/>
          </a:prstGeom>
        </p:spPr>
        <p:txBody>
          <a:bodyPr wrap="none">
            <a:spAutoFit/>
          </a:bodyPr>
          <a:lstStyle/>
          <a:p>
            <a:r>
              <a:rPr lang="en-US" dirty="0">
                <a:latin typeface="Helvetica Neue"/>
              </a:rPr>
              <a:t>5. Look and write.</a:t>
            </a:r>
          </a:p>
        </p:txBody>
      </p:sp>
      <p:sp>
        <p:nvSpPr>
          <p:cNvPr id="7" name="Rectangle 6"/>
          <p:cNvSpPr/>
          <p:nvPr/>
        </p:nvSpPr>
        <p:spPr>
          <a:xfrm>
            <a:off x="2762250" y="5519053"/>
            <a:ext cx="6096000" cy="553998"/>
          </a:xfrm>
          <a:prstGeom prst="rect">
            <a:avLst/>
          </a:prstGeom>
        </p:spPr>
        <p:txBody>
          <a:bodyPr>
            <a:spAutoFit/>
          </a:bodyPr>
          <a:lstStyle/>
          <a:p>
            <a:r>
              <a:rPr lang="en-US" altLang="en-US" sz="3000" dirty="0">
                <a:solidFill>
                  <a:srgbClr val="C00000"/>
                </a:solidFill>
                <a:latin typeface="Helvetica Neue"/>
              </a:rPr>
              <a:t>because they want to see a film</a:t>
            </a:r>
          </a:p>
        </p:txBody>
      </p:sp>
      <p:sp>
        <p:nvSpPr>
          <p:cNvPr id="8" name="Rectangle 7"/>
          <p:cNvSpPr/>
          <p:nvPr/>
        </p:nvSpPr>
        <p:spPr>
          <a:xfrm>
            <a:off x="8002002" y="3508313"/>
            <a:ext cx="2319590" cy="553998"/>
          </a:xfrm>
          <a:prstGeom prst="rect">
            <a:avLst/>
          </a:prstGeom>
        </p:spPr>
        <p:txBody>
          <a:bodyPr wrap="square">
            <a:spAutoFit/>
          </a:bodyPr>
          <a:lstStyle/>
          <a:p>
            <a:r>
              <a:rPr lang="en-US" altLang="en-US" sz="3000" dirty="0">
                <a:solidFill>
                  <a:srgbClr val="C00000"/>
                </a:solidFill>
                <a:latin typeface="Helvetica Neue"/>
              </a:rPr>
              <a:t>pharmacy</a:t>
            </a:r>
          </a:p>
        </p:txBody>
      </p:sp>
      <p:sp>
        <p:nvSpPr>
          <p:cNvPr id="15" name="Rectangle 14"/>
          <p:cNvSpPr/>
          <p:nvPr/>
        </p:nvSpPr>
        <p:spPr>
          <a:xfrm>
            <a:off x="7029365" y="4817851"/>
            <a:ext cx="2319590" cy="553998"/>
          </a:xfrm>
          <a:prstGeom prst="rect">
            <a:avLst/>
          </a:prstGeom>
        </p:spPr>
        <p:txBody>
          <a:bodyPr wrap="square">
            <a:spAutoFit/>
          </a:bodyPr>
          <a:lstStyle/>
          <a:p>
            <a:r>
              <a:rPr lang="en-US" altLang="en-US" sz="3000" dirty="0">
                <a:solidFill>
                  <a:srgbClr val="C00000"/>
                </a:solidFill>
                <a:latin typeface="Helvetica Neue"/>
              </a:rPr>
              <a:t>cinema </a:t>
            </a:r>
            <a:endParaRPr lang="en-US" sz="3000" dirty="0">
              <a:solidFill>
                <a:srgbClr val="C00000"/>
              </a:solidFill>
              <a:latin typeface="Helvetica Neue"/>
            </a:endParaRPr>
          </a:p>
        </p:txBody>
      </p:sp>
      <p:sp>
        <p:nvSpPr>
          <p:cNvPr id="18" name="Rectangle 17"/>
          <p:cNvSpPr/>
          <p:nvPr/>
        </p:nvSpPr>
        <p:spPr>
          <a:xfrm>
            <a:off x="5362024" y="4207961"/>
            <a:ext cx="5769803" cy="553998"/>
          </a:xfrm>
          <a:prstGeom prst="rect">
            <a:avLst/>
          </a:prstGeom>
        </p:spPr>
        <p:txBody>
          <a:bodyPr wrap="square">
            <a:spAutoFit/>
          </a:bodyPr>
          <a:lstStyle/>
          <a:p>
            <a:r>
              <a:rPr lang="en-US" altLang="en-US" sz="3000" dirty="0">
                <a:solidFill>
                  <a:srgbClr val="C00000"/>
                </a:solidFill>
                <a:latin typeface="Helvetica Neue"/>
              </a:rPr>
              <a:t>she wants to buy </a:t>
            </a:r>
            <a:r>
              <a:rPr lang="en-US" altLang="en-US" sz="3000" dirty="0" smtClean="0">
                <a:solidFill>
                  <a:srgbClr val="C00000"/>
                </a:solidFill>
                <a:latin typeface="Helvetica Neue"/>
              </a:rPr>
              <a:t>some medicine</a:t>
            </a:r>
            <a:endParaRPr lang="en-US" altLang="en-US" sz="3000" dirty="0">
              <a:solidFill>
                <a:srgbClr val="C00000"/>
              </a:solidFill>
              <a:latin typeface="Helvetica Neue"/>
            </a:endParaRPr>
          </a:p>
        </p:txBody>
      </p:sp>
      <p:pic>
        <p:nvPicPr>
          <p:cNvPr id="1025" name="Picture 1" descr="https://s.sachmem.vn/public/images/TA4T2SHS/U16-L3-5-3-tirtjwlzqaowan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870" y="3385551"/>
            <a:ext cx="1705635" cy="1405796"/>
          </a:xfrm>
          <a:prstGeom prst="cloud">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1027" name="Picture 3" descr="https://s.sachmem.vn/public/images/TA4T2SHS/U16-L3-5-4-nonofhqrjlaylonh.jpg"/>
          <p:cNvPicPr>
            <a:picLocks noChangeAspect="1" noChangeArrowheads="1"/>
          </p:cNvPicPr>
          <p:nvPr/>
        </p:nvPicPr>
        <p:blipFill rotWithShape="1">
          <a:blip r:embed="rId3">
            <a:extLst>
              <a:ext uri="{28A0092B-C50C-407E-A947-70E740481C1C}">
                <a14:useLocalDpi xmlns:a14="http://schemas.microsoft.com/office/drawing/2010/main" val="0"/>
              </a:ext>
            </a:extLst>
          </a:blip>
          <a:srcRect l="-7511" t="-7476" r="-9251" b="-28"/>
          <a:stretch/>
        </p:blipFill>
        <p:spPr bwMode="auto">
          <a:xfrm>
            <a:off x="9018606" y="4903762"/>
            <a:ext cx="1943099" cy="1474525"/>
          </a:xfrm>
          <a:prstGeom prst="cloud">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1029" name="Picture 5" descr="https://s.sachmem.vn/public/images/TA4T2SHS/U16-L3-5-2-nrnnvkymqcfjgpv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1572" y="2081384"/>
            <a:ext cx="1664145" cy="1371600"/>
          </a:xfrm>
          <a:prstGeom prst="cloud">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596056" y="711320"/>
            <a:ext cx="1866657" cy="1538512"/>
          </a:xfrm>
          <a:prstGeom prst="cloud">
            <a:avLst/>
          </a:prstGeom>
          <a:ln>
            <a:solidFill>
              <a:srgbClr val="FFC000"/>
            </a:solidFill>
          </a:ln>
        </p:spPr>
      </p:pic>
      <p:pic>
        <p:nvPicPr>
          <p:cNvPr id="22" name="Picture 21">
            <a:hlinkClick r:id="" action="ppaction://noaction"/>
            <a:extLst>
              <a:ext uri="{FF2B5EF4-FFF2-40B4-BE49-F238E27FC236}">
                <a16:creationId xmlns:a16="http://schemas.microsoft.com/office/drawing/2014/main" xmlns="" id="{BB586092-3CA1-4E1A-A909-DA763E9C7D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3224"/>
          <a:stretch/>
        </p:blipFill>
        <p:spPr>
          <a:xfrm>
            <a:off x="3159357" y="629038"/>
            <a:ext cx="677288" cy="638290"/>
          </a:xfrm>
          <a:prstGeom prst="rect">
            <a:avLst/>
          </a:prstGeom>
        </p:spPr>
      </p:pic>
      <p:pic>
        <p:nvPicPr>
          <p:cNvPr id="23" name="Picture 22">
            <a:hlinkClick r:id="" action="ppaction://noaction"/>
            <a:extLst>
              <a:ext uri="{FF2B5EF4-FFF2-40B4-BE49-F238E27FC236}">
                <a16:creationId xmlns:a16="http://schemas.microsoft.com/office/drawing/2014/main" xmlns="" id="{8E0B206C-BD97-4018-A3AF-3D88CB15981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8927"/>
          <a:stretch/>
        </p:blipFill>
        <p:spPr>
          <a:xfrm>
            <a:off x="8481299" y="2128379"/>
            <a:ext cx="680498" cy="674003"/>
          </a:xfrm>
          <a:prstGeom prst="rect">
            <a:avLst/>
          </a:prstGeom>
        </p:spPr>
      </p:pic>
      <p:pic>
        <p:nvPicPr>
          <p:cNvPr id="24" name="Picture 23">
            <a:extLst>
              <a:ext uri="{FF2B5EF4-FFF2-40B4-BE49-F238E27FC236}">
                <a16:creationId xmlns:a16="http://schemas.microsoft.com/office/drawing/2014/main" xmlns="" id="{A8CF9C86-66B4-45ED-8BF4-13532FF49B7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22753"/>
          <a:stretch/>
        </p:blipFill>
        <p:spPr>
          <a:xfrm>
            <a:off x="2978124" y="3464212"/>
            <a:ext cx="677288" cy="642201"/>
          </a:xfrm>
          <a:prstGeom prst="rect">
            <a:avLst/>
          </a:prstGeom>
        </p:spPr>
      </p:pic>
      <p:pic>
        <p:nvPicPr>
          <p:cNvPr id="25" name="Picture 24">
            <a:hlinkClick r:id="" action="ppaction://noaction"/>
            <a:extLst>
              <a:ext uri="{FF2B5EF4-FFF2-40B4-BE49-F238E27FC236}">
                <a16:creationId xmlns:a16="http://schemas.microsoft.com/office/drawing/2014/main" xmlns="" id="{6512FE6A-C0E2-4655-916E-F9B849FB641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3224"/>
          <a:stretch/>
        </p:blipFill>
        <p:spPr>
          <a:xfrm>
            <a:off x="8865656" y="4779983"/>
            <a:ext cx="677288" cy="638290"/>
          </a:xfrm>
          <a:prstGeom prst="rect">
            <a:avLst/>
          </a:prstGeom>
        </p:spPr>
      </p:pic>
    </p:spTree>
    <p:extLst>
      <p:ext uri="{BB962C8B-B14F-4D97-AF65-F5344CB8AC3E}">
        <p14:creationId xmlns:p14="http://schemas.microsoft.com/office/powerpoint/2010/main" val="221139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7" grpId="0"/>
      <p:bldP spid="8" grpId="0"/>
      <p:bldP spid="15"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9" y="-297"/>
            <a:ext cx="12193057" cy="6858594"/>
          </a:xfrm>
          <a:prstGeom prst="rect">
            <a:avLst/>
          </a:prstGeom>
        </p:spPr>
      </p:pic>
      <p:sp>
        <p:nvSpPr>
          <p:cNvPr id="5" name="TextBox 4">
            <a:extLst>
              <a:ext uri="{FF2B5EF4-FFF2-40B4-BE49-F238E27FC236}">
                <a16:creationId xmlns:a16="http://schemas.microsoft.com/office/drawing/2014/main" xmlns="" id="{5E9A5288-9D13-4BC1-A0F7-B23AE8264F69}"/>
              </a:ext>
            </a:extLst>
          </p:cNvPr>
          <p:cNvSpPr txBox="1"/>
          <p:nvPr/>
        </p:nvSpPr>
        <p:spPr>
          <a:xfrm>
            <a:off x="653558" y="895356"/>
            <a:ext cx="4121641" cy="820414"/>
          </a:xfrm>
          <a:prstGeom prst="rect">
            <a:avLst/>
          </a:prstGeom>
          <a:noFill/>
        </p:spPr>
        <p:txBody>
          <a:bodyPr wrap="none" rtlCol="0">
            <a:prstTxWarp prst="textArchUp">
              <a:avLst/>
            </a:prstTxWarp>
            <a:spAutoFit/>
          </a:bodyPr>
          <a:lstStyle/>
          <a:p>
            <a:pPr algn="ctr"/>
            <a:r>
              <a:rPr lang="en-US" sz="6600" b="1" dirty="0" err="1">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Tro</a:t>
            </a:r>
            <a:r>
              <a:rPr lang="en-US" sz="66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a:t>
            </a:r>
            <a:r>
              <a:rPr lang="en-US" sz="6600" b="1" dirty="0" err="1">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ch</a:t>
            </a:r>
            <a:r>
              <a:rPr lang="vi-VN" sz="6600" b="1" dirty="0">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ơ</a:t>
            </a:r>
            <a:r>
              <a:rPr lang="en-US" sz="6600" b="1" dirty="0" err="1">
                <a:ln w="9525">
                  <a:solidFill>
                    <a:schemeClr val="bg1"/>
                  </a:solidFill>
                  <a:prstDash val="solid"/>
                </a:ln>
                <a:effectLst>
                  <a:outerShdw blurRad="12700" dist="38100" dir="2700000" algn="tl" rotWithShape="0">
                    <a:schemeClr val="bg1">
                      <a:lumMod val="50000"/>
                    </a:schemeClr>
                  </a:outerShdw>
                </a:effectLst>
                <a:cs typeface="Arial" panose="020B0604020202020204" pitchFamily="34" charset="0"/>
              </a:rPr>
              <a:t>i</a:t>
            </a:r>
            <a:endParaRPr lang="en-US" sz="66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208" name="TextBox 207">
            <a:extLst>
              <a:ext uri="{FF2B5EF4-FFF2-40B4-BE49-F238E27FC236}">
                <a16:creationId xmlns:a16="http://schemas.microsoft.com/office/drawing/2014/main" xmlns="" id="{DF3CAF8D-57D3-4F7F-889D-903411F74AE8}"/>
              </a:ext>
            </a:extLst>
          </p:cNvPr>
          <p:cNvSpPr txBox="1"/>
          <p:nvPr/>
        </p:nvSpPr>
        <p:spPr>
          <a:xfrm>
            <a:off x="1441805" y="1132551"/>
            <a:ext cx="2715808" cy="830997"/>
          </a:xfrm>
          <a:prstGeom prst="rect">
            <a:avLst/>
          </a:prstGeom>
          <a:noFill/>
        </p:spPr>
        <p:txBody>
          <a:bodyPr wrap="none" rtlCol="0">
            <a:spAutoFit/>
          </a:bodyPr>
          <a:lstStyle/>
          <a:p>
            <a:r>
              <a:rPr lang="en-US" sz="48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HÁI TÁO</a:t>
            </a:r>
          </a:p>
        </p:txBody>
      </p:sp>
      <p:pic>
        <p:nvPicPr>
          <p:cNvPr id="7" name="Picture 6">
            <a:hlinkClick r:id="rId4" action="ppaction://hlinksldjump"/>
            <a:extLst>
              <a:ext uri="{FF2B5EF4-FFF2-40B4-BE49-F238E27FC236}">
                <a16:creationId xmlns:a16="http://schemas.microsoft.com/office/drawing/2014/main" xmlns="" id="{BB586092-3CA1-4E1A-A909-DA763E9C7D0F}"/>
              </a:ext>
            </a:extLst>
          </p:cNvPr>
          <p:cNvPicPr>
            <a:picLocks noChangeAspect="1"/>
          </p:cNvPicPr>
          <p:nvPr/>
        </p:nvPicPr>
        <p:blipFill rotWithShape="1">
          <a:blip r:embed="rId5">
            <a:extLst>
              <a:ext uri="{28A0092B-C50C-407E-A947-70E740481C1C}">
                <a14:useLocalDpi xmlns:a14="http://schemas.microsoft.com/office/drawing/2010/main" val="0"/>
              </a:ext>
            </a:extLst>
          </a:blip>
          <a:srcRect b="23224"/>
          <a:stretch/>
        </p:blipFill>
        <p:spPr>
          <a:xfrm>
            <a:off x="943002" y="2109751"/>
            <a:ext cx="1286367" cy="1212298"/>
          </a:xfrm>
          <a:prstGeom prst="rect">
            <a:avLst/>
          </a:prstGeom>
        </p:spPr>
      </p:pic>
      <p:pic>
        <p:nvPicPr>
          <p:cNvPr id="10" name="Picture 9">
            <a:hlinkClick r:id="rId6" action="ppaction://hlinksldjump"/>
            <a:extLst>
              <a:ext uri="{FF2B5EF4-FFF2-40B4-BE49-F238E27FC236}">
                <a16:creationId xmlns:a16="http://schemas.microsoft.com/office/drawing/2014/main" xmlns="" id="{8E0B206C-BD97-4018-A3AF-3D88CB15981A}"/>
              </a:ext>
            </a:extLst>
          </p:cNvPr>
          <p:cNvPicPr>
            <a:picLocks noChangeAspect="1"/>
          </p:cNvPicPr>
          <p:nvPr/>
        </p:nvPicPr>
        <p:blipFill rotWithShape="1">
          <a:blip r:embed="rId7">
            <a:extLst>
              <a:ext uri="{28A0092B-C50C-407E-A947-70E740481C1C}">
                <a14:useLocalDpi xmlns:a14="http://schemas.microsoft.com/office/drawing/2010/main" val="0"/>
              </a:ext>
            </a:extLst>
          </a:blip>
          <a:srcRect b="18927"/>
          <a:stretch/>
        </p:blipFill>
        <p:spPr>
          <a:xfrm>
            <a:off x="2248638" y="2109751"/>
            <a:ext cx="1292464" cy="1280128"/>
          </a:xfrm>
          <a:prstGeom prst="rect">
            <a:avLst/>
          </a:prstGeom>
        </p:spPr>
      </p:pic>
      <p:pic>
        <p:nvPicPr>
          <p:cNvPr id="12" name="Picture 11">
            <a:hlinkClick r:id="rId8" action="ppaction://hlinksldjump"/>
            <a:extLst>
              <a:ext uri="{FF2B5EF4-FFF2-40B4-BE49-F238E27FC236}">
                <a16:creationId xmlns:a16="http://schemas.microsoft.com/office/drawing/2014/main" xmlns="" id="{A8CF9C86-66B4-45ED-8BF4-13532FF49B7E}"/>
              </a:ext>
            </a:extLst>
          </p:cNvPr>
          <p:cNvPicPr>
            <a:picLocks noChangeAspect="1"/>
          </p:cNvPicPr>
          <p:nvPr/>
        </p:nvPicPr>
        <p:blipFill rotWithShape="1">
          <a:blip r:embed="rId9">
            <a:extLst>
              <a:ext uri="{28A0092B-C50C-407E-A947-70E740481C1C}">
                <a14:useLocalDpi xmlns:a14="http://schemas.microsoft.com/office/drawing/2010/main" val="0"/>
              </a:ext>
            </a:extLst>
          </a:blip>
          <a:srcRect b="22753"/>
          <a:stretch/>
        </p:blipFill>
        <p:spPr>
          <a:xfrm>
            <a:off x="3560371" y="2109750"/>
            <a:ext cx="1286367" cy="1219727"/>
          </a:xfrm>
          <a:prstGeom prst="rect">
            <a:avLst/>
          </a:prstGeom>
        </p:spPr>
      </p:pic>
      <p:pic>
        <p:nvPicPr>
          <p:cNvPr id="14" name="Picture 13">
            <a:hlinkClick r:id="rId10" action="ppaction://hlinksldjump"/>
            <a:extLst>
              <a:ext uri="{FF2B5EF4-FFF2-40B4-BE49-F238E27FC236}">
                <a16:creationId xmlns:a16="http://schemas.microsoft.com/office/drawing/2014/main" xmlns="" id="{6512FE6A-C0E2-4655-916E-F9B849FB641E}"/>
              </a:ext>
            </a:extLst>
          </p:cNvPr>
          <p:cNvPicPr>
            <a:picLocks noChangeAspect="1"/>
          </p:cNvPicPr>
          <p:nvPr/>
        </p:nvPicPr>
        <p:blipFill rotWithShape="1">
          <a:blip r:embed="rId11">
            <a:extLst>
              <a:ext uri="{28A0092B-C50C-407E-A947-70E740481C1C}">
                <a14:useLocalDpi xmlns:a14="http://schemas.microsoft.com/office/drawing/2010/main" val="0"/>
              </a:ext>
            </a:extLst>
          </a:blip>
          <a:srcRect b="23224"/>
          <a:stretch/>
        </p:blipFill>
        <p:spPr>
          <a:xfrm>
            <a:off x="943002" y="3468123"/>
            <a:ext cx="1286367" cy="1212298"/>
          </a:xfrm>
          <a:prstGeom prst="rect">
            <a:avLst/>
          </a:prstGeom>
        </p:spPr>
      </p:pic>
      <p:pic>
        <p:nvPicPr>
          <p:cNvPr id="16" name="Picture 15">
            <a:hlinkClick r:id="rId12" action="ppaction://hlinksldjump"/>
            <a:extLst>
              <a:ext uri="{FF2B5EF4-FFF2-40B4-BE49-F238E27FC236}">
                <a16:creationId xmlns:a16="http://schemas.microsoft.com/office/drawing/2014/main" xmlns="" id="{896E125A-EEEA-4A9C-8503-4AE637630A96}"/>
              </a:ext>
            </a:extLst>
          </p:cNvPr>
          <p:cNvPicPr>
            <a:picLocks noChangeAspect="1"/>
          </p:cNvPicPr>
          <p:nvPr/>
        </p:nvPicPr>
        <p:blipFill rotWithShape="1">
          <a:blip r:embed="rId13">
            <a:extLst>
              <a:ext uri="{28A0092B-C50C-407E-A947-70E740481C1C}">
                <a14:useLocalDpi xmlns:a14="http://schemas.microsoft.com/office/drawing/2010/main" val="0"/>
              </a:ext>
            </a:extLst>
          </a:blip>
          <a:srcRect b="23223"/>
          <a:stretch/>
        </p:blipFill>
        <p:spPr>
          <a:xfrm>
            <a:off x="2248638" y="3468122"/>
            <a:ext cx="1292464" cy="1212299"/>
          </a:xfrm>
          <a:prstGeom prst="rect">
            <a:avLst/>
          </a:prstGeom>
        </p:spPr>
      </p:pic>
      <p:pic>
        <p:nvPicPr>
          <p:cNvPr id="18" name="Picture 17">
            <a:hlinkClick r:id="rId14" action="ppaction://hlinksldjump"/>
            <a:extLst>
              <a:ext uri="{FF2B5EF4-FFF2-40B4-BE49-F238E27FC236}">
                <a16:creationId xmlns:a16="http://schemas.microsoft.com/office/drawing/2014/main" xmlns="" id="{2AAC0311-D5EC-48E3-B161-0B008A256397}"/>
              </a:ext>
            </a:extLst>
          </p:cNvPr>
          <p:cNvPicPr>
            <a:picLocks noChangeAspect="1"/>
          </p:cNvPicPr>
          <p:nvPr/>
        </p:nvPicPr>
        <p:blipFill rotWithShape="1">
          <a:blip r:embed="rId15">
            <a:extLst>
              <a:ext uri="{28A0092B-C50C-407E-A947-70E740481C1C}">
                <a14:useLocalDpi xmlns:a14="http://schemas.microsoft.com/office/drawing/2010/main" val="0"/>
              </a:ext>
            </a:extLst>
          </a:blip>
          <a:srcRect b="23224"/>
          <a:stretch/>
        </p:blipFill>
        <p:spPr>
          <a:xfrm>
            <a:off x="3560371" y="3468123"/>
            <a:ext cx="1286367" cy="1212298"/>
          </a:xfrm>
          <a:prstGeom prst="rect">
            <a:avLst/>
          </a:prstGeom>
        </p:spPr>
      </p:pic>
      <p:pic>
        <p:nvPicPr>
          <p:cNvPr id="20" name="Picture 19">
            <a:hlinkClick r:id="rId16" action="ppaction://hlinksldjump"/>
            <a:extLst>
              <a:ext uri="{FF2B5EF4-FFF2-40B4-BE49-F238E27FC236}">
                <a16:creationId xmlns:a16="http://schemas.microsoft.com/office/drawing/2014/main" xmlns="" id="{B7AC7854-731B-4738-B69B-990DF3C81C31}"/>
              </a:ext>
            </a:extLst>
          </p:cNvPr>
          <p:cNvPicPr>
            <a:picLocks noChangeAspect="1"/>
          </p:cNvPicPr>
          <p:nvPr/>
        </p:nvPicPr>
        <p:blipFill rotWithShape="1">
          <a:blip r:embed="rId17">
            <a:extLst>
              <a:ext uri="{28A0092B-C50C-407E-A947-70E740481C1C}">
                <a14:useLocalDpi xmlns:a14="http://schemas.microsoft.com/office/drawing/2010/main" val="0"/>
              </a:ext>
            </a:extLst>
          </a:blip>
          <a:srcRect b="19439"/>
          <a:stretch/>
        </p:blipFill>
        <p:spPr>
          <a:xfrm>
            <a:off x="943002" y="4826493"/>
            <a:ext cx="1286367" cy="1272053"/>
          </a:xfrm>
          <a:prstGeom prst="rect">
            <a:avLst/>
          </a:prstGeom>
        </p:spPr>
      </p:pic>
      <p:pic>
        <p:nvPicPr>
          <p:cNvPr id="22" name="Picture 21">
            <a:hlinkClick r:id="rId18" action="ppaction://hlinksldjump"/>
            <a:extLst>
              <a:ext uri="{FF2B5EF4-FFF2-40B4-BE49-F238E27FC236}">
                <a16:creationId xmlns:a16="http://schemas.microsoft.com/office/drawing/2014/main" xmlns="" id="{1405C4C2-93A0-4F47-9ABC-F806F5E0823E}"/>
              </a:ext>
            </a:extLst>
          </p:cNvPr>
          <p:cNvPicPr>
            <a:picLocks noChangeAspect="1"/>
          </p:cNvPicPr>
          <p:nvPr/>
        </p:nvPicPr>
        <p:blipFill rotWithShape="1">
          <a:blip r:embed="rId19">
            <a:extLst>
              <a:ext uri="{28A0092B-C50C-407E-A947-70E740481C1C}">
                <a14:useLocalDpi xmlns:a14="http://schemas.microsoft.com/office/drawing/2010/main" val="0"/>
              </a:ext>
            </a:extLst>
          </a:blip>
          <a:srcRect b="19981"/>
          <a:stretch/>
        </p:blipFill>
        <p:spPr>
          <a:xfrm>
            <a:off x="2248638" y="4826494"/>
            <a:ext cx="1292464" cy="1263494"/>
          </a:xfrm>
          <a:prstGeom prst="rect">
            <a:avLst/>
          </a:prstGeom>
        </p:spPr>
      </p:pic>
      <p:pic>
        <p:nvPicPr>
          <p:cNvPr id="24" name="Picture 23">
            <a:hlinkClick r:id="rId20" action="ppaction://hlinksldjump"/>
            <a:extLst>
              <a:ext uri="{FF2B5EF4-FFF2-40B4-BE49-F238E27FC236}">
                <a16:creationId xmlns:a16="http://schemas.microsoft.com/office/drawing/2014/main" xmlns="" id="{6DAB58F2-77E5-4D5D-AFD1-EDC1141876E9}"/>
              </a:ext>
            </a:extLst>
          </p:cNvPr>
          <p:cNvPicPr>
            <a:picLocks noChangeAspect="1"/>
          </p:cNvPicPr>
          <p:nvPr/>
        </p:nvPicPr>
        <p:blipFill rotWithShape="1">
          <a:blip r:embed="rId21">
            <a:extLst>
              <a:ext uri="{28A0092B-C50C-407E-A947-70E740481C1C}">
                <a14:useLocalDpi xmlns:a14="http://schemas.microsoft.com/office/drawing/2010/main" val="0"/>
              </a:ext>
            </a:extLst>
          </a:blip>
          <a:srcRect b="19439"/>
          <a:stretch/>
        </p:blipFill>
        <p:spPr>
          <a:xfrm>
            <a:off x="3560371" y="4826493"/>
            <a:ext cx="1286367" cy="1272053"/>
          </a:xfrm>
          <a:prstGeom prst="rect">
            <a:avLst/>
          </a:prstGeom>
        </p:spPr>
      </p:pic>
      <p:pic>
        <p:nvPicPr>
          <p:cNvPr id="62" name="tree">
            <a:extLst>
              <a:ext uri="{FF2B5EF4-FFF2-40B4-BE49-F238E27FC236}">
                <a16:creationId xmlns:a16="http://schemas.microsoft.com/office/drawing/2014/main" xmlns="" id="{5092B1E2-DA57-4C92-A5CC-DED5604F037E}"/>
              </a:ext>
            </a:extLst>
          </p:cNvPr>
          <p:cNvPicPr>
            <a:picLocks noChangeAspect="1"/>
          </p:cNvPicPr>
          <p:nvPr/>
        </p:nvPicPr>
        <p:blipFill rotWithShape="1">
          <a:blip r:embed="rId22">
            <a:extLst>
              <a:ext uri="{28A0092B-C50C-407E-A947-70E740481C1C}">
                <a14:useLocalDpi xmlns:a14="http://schemas.microsoft.com/office/drawing/2010/main" val="0"/>
              </a:ext>
            </a:extLst>
          </a:blip>
          <a:srcRect l="5846" t="8588" r="8346" b="6235"/>
          <a:stretch/>
        </p:blipFill>
        <p:spPr>
          <a:xfrm>
            <a:off x="5536961" y="598594"/>
            <a:ext cx="5686426" cy="5589504"/>
          </a:xfrm>
          <a:prstGeom prst="rect">
            <a:avLst/>
          </a:prstGeom>
        </p:spPr>
      </p:pic>
      <p:pic>
        <p:nvPicPr>
          <p:cNvPr id="63" name="basket">
            <a:extLst>
              <a:ext uri="{FF2B5EF4-FFF2-40B4-BE49-F238E27FC236}">
                <a16:creationId xmlns:a16="http://schemas.microsoft.com/office/drawing/2014/main" xmlns="" id="{1B9894BE-5EE4-4B95-B666-FE3B445A7693}"/>
              </a:ext>
            </a:extLst>
          </p:cNvPr>
          <p:cNvPicPr>
            <a:picLocks noChangeAspect="1"/>
          </p:cNvPicPr>
          <p:nvPr/>
        </p:nvPicPr>
        <p:blipFill rotWithShape="1">
          <a:blip r:embed="rId23">
            <a:extLst>
              <a:ext uri="{28A0092B-C50C-407E-A947-70E740481C1C}">
                <a14:useLocalDpi xmlns:a14="http://schemas.microsoft.com/office/drawing/2010/main" val="0"/>
              </a:ext>
            </a:extLst>
          </a:blip>
          <a:srcRect l="16611" t="16663" r="18352" b="24075"/>
          <a:stretch/>
        </p:blipFill>
        <p:spPr>
          <a:xfrm>
            <a:off x="5165547" y="4753795"/>
            <a:ext cx="2146361" cy="1842159"/>
          </a:xfrm>
          <a:prstGeom prst="rect">
            <a:avLst/>
          </a:prstGeom>
        </p:spPr>
      </p:pic>
      <p:pic>
        <p:nvPicPr>
          <p:cNvPr id="64" name="apple">
            <a:extLst>
              <a:ext uri="{FF2B5EF4-FFF2-40B4-BE49-F238E27FC236}">
                <a16:creationId xmlns:a16="http://schemas.microsoft.com/office/drawing/2014/main" xmlns="" id="{7B3A2E84-6313-4F96-9F4A-E78FDED8838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5499306" y="5203833"/>
            <a:ext cx="602182" cy="548787"/>
          </a:xfrm>
          <a:prstGeom prst="rect">
            <a:avLst/>
          </a:prstGeom>
        </p:spPr>
      </p:pic>
      <p:pic>
        <p:nvPicPr>
          <p:cNvPr id="65" name="apple">
            <a:extLst>
              <a:ext uri="{FF2B5EF4-FFF2-40B4-BE49-F238E27FC236}">
                <a16:creationId xmlns:a16="http://schemas.microsoft.com/office/drawing/2014/main" xmlns="" id="{D01FA628-3F96-45D6-9265-134A964BC55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6476657" y="5209995"/>
            <a:ext cx="602182" cy="548787"/>
          </a:xfrm>
          <a:prstGeom prst="rect">
            <a:avLst/>
          </a:prstGeom>
        </p:spPr>
      </p:pic>
      <p:pic>
        <p:nvPicPr>
          <p:cNvPr id="66" name="apple">
            <a:extLst>
              <a:ext uri="{FF2B5EF4-FFF2-40B4-BE49-F238E27FC236}">
                <a16:creationId xmlns:a16="http://schemas.microsoft.com/office/drawing/2014/main" xmlns="" id="{27F708AC-20C0-4AE6-BCC0-2B07DC1A98A3}"/>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506955">
            <a:off x="5837446" y="5216776"/>
            <a:ext cx="602182" cy="548787"/>
          </a:xfrm>
          <a:prstGeom prst="rect">
            <a:avLst/>
          </a:prstGeom>
        </p:spPr>
      </p:pic>
      <p:pic>
        <p:nvPicPr>
          <p:cNvPr id="67" name="apple">
            <a:extLst>
              <a:ext uri="{FF2B5EF4-FFF2-40B4-BE49-F238E27FC236}">
                <a16:creationId xmlns:a16="http://schemas.microsoft.com/office/drawing/2014/main" xmlns="" id="{2C6A98A9-7B0D-4343-9271-1DD772B97ACB}"/>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506955">
            <a:off x="6184249" y="5223248"/>
            <a:ext cx="602182" cy="548787"/>
          </a:xfrm>
          <a:prstGeom prst="rect">
            <a:avLst/>
          </a:prstGeom>
        </p:spPr>
      </p:pic>
      <p:pic>
        <p:nvPicPr>
          <p:cNvPr id="68" name="apple">
            <a:extLst>
              <a:ext uri="{FF2B5EF4-FFF2-40B4-BE49-F238E27FC236}">
                <a16:creationId xmlns:a16="http://schemas.microsoft.com/office/drawing/2014/main" xmlns="" id="{D4E82285-42F9-448A-8810-01408A57E9C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6591521" y="5435708"/>
            <a:ext cx="602182" cy="548787"/>
          </a:xfrm>
          <a:prstGeom prst="rect">
            <a:avLst/>
          </a:prstGeom>
        </p:spPr>
      </p:pic>
      <p:grpSp>
        <p:nvGrpSpPr>
          <p:cNvPr id="69" name="Group 68">
            <a:extLst>
              <a:ext uri="{FF2B5EF4-FFF2-40B4-BE49-F238E27FC236}">
                <a16:creationId xmlns:a16="http://schemas.microsoft.com/office/drawing/2014/main" xmlns="" id="{D04CE1D5-ED71-4084-9CB0-3FC71CE08BB2}"/>
              </a:ext>
            </a:extLst>
          </p:cNvPr>
          <p:cNvGrpSpPr/>
          <p:nvPr/>
        </p:nvGrpSpPr>
        <p:grpSpPr>
          <a:xfrm>
            <a:off x="5950276" y="4543006"/>
            <a:ext cx="502712" cy="738743"/>
            <a:chOff x="2724120" y="1392702"/>
            <a:chExt cx="2173074" cy="3193366"/>
          </a:xfrm>
        </p:grpSpPr>
        <p:pic>
          <p:nvPicPr>
            <p:cNvPr id="70" name="Picture 69">
              <a:extLst>
                <a:ext uri="{FF2B5EF4-FFF2-40B4-BE49-F238E27FC236}">
                  <a16:creationId xmlns:a16="http://schemas.microsoft.com/office/drawing/2014/main" xmlns="" id="{927099A0-CB9E-43E8-9AF0-4E94EC6A4F77}"/>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3085" t="13721" r="66680" b="29384"/>
            <a:stretch/>
          </p:blipFill>
          <p:spPr>
            <a:xfrm>
              <a:off x="2724120" y="1392702"/>
              <a:ext cx="2173074" cy="3193366"/>
            </a:xfrm>
            <a:prstGeom prst="rect">
              <a:avLst/>
            </a:prstGeom>
          </p:spPr>
        </p:pic>
        <p:sp>
          <p:nvSpPr>
            <p:cNvPr id="71" name="Oval 70">
              <a:extLst>
                <a:ext uri="{FF2B5EF4-FFF2-40B4-BE49-F238E27FC236}">
                  <a16:creationId xmlns:a16="http://schemas.microsoft.com/office/drawing/2014/main" xmlns="" id="{BA66E35C-896A-4ADA-903F-7EE2900F7BF4}"/>
                </a:ext>
              </a:extLst>
            </p:cNvPr>
            <p:cNvSpPr/>
            <p:nvPr/>
          </p:nvSpPr>
          <p:spPr>
            <a:xfrm>
              <a:off x="3140590" y="1858422"/>
              <a:ext cx="1262664" cy="1232077"/>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2" name="apple">
            <a:extLst>
              <a:ext uri="{FF2B5EF4-FFF2-40B4-BE49-F238E27FC236}">
                <a16:creationId xmlns:a16="http://schemas.microsoft.com/office/drawing/2014/main" xmlns="" id="{FB96FC67-C47B-4A54-9503-8895E19FB03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5293279" y="5400480"/>
            <a:ext cx="602182" cy="548787"/>
          </a:xfrm>
          <a:prstGeom prst="rect">
            <a:avLst/>
          </a:prstGeom>
        </p:spPr>
      </p:pic>
      <p:pic>
        <p:nvPicPr>
          <p:cNvPr id="73" name="apple">
            <a:extLst>
              <a:ext uri="{FF2B5EF4-FFF2-40B4-BE49-F238E27FC236}">
                <a16:creationId xmlns:a16="http://schemas.microsoft.com/office/drawing/2014/main" xmlns="" id="{21CD3C18-E1FF-41C6-8793-1FE008125148}"/>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6191996" y="2806526"/>
            <a:ext cx="602182" cy="548787"/>
          </a:xfrm>
          <a:prstGeom prst="rect">
            <a:avLst/>
          </a:prstGeom>
        </p:spPr>
      </p:pic>
      <p:pic>
        <p:nvPicPr>
          <p:cNvPr id="74" name="apple">
            <a:extLst>
              <a:ext uri="{FF2B5EF4-FFF2-40B4-BE49-F238E27FC236}">
                <a16:creationId xmlns:a16="http://schemas.microsoft.com/office/drawing/2014/main" xmlns="" id="{F59093A9-C446-4071-8351-19C4A656CA5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5591339" y="5457733"/>
            <a:ext cx="602182" cy="548787"/>
          </a:xfrm>
          <a:prstGeom prst="rect">
            <a:avLst/>
          </a:prstGeom>
        </p:spPr>
      </p:pic>
      <p:pic>
        <p:nvPicPr>
          <p:cNvPr id="75" name="apple">
            <a:extLst>
              <a:ext uri="{FF2B5EF4-FFF2-40B4-BE49-F238E27FC236}">
                <a16:creationId xmlns:a16="http://schemas.microsoft.com/office/drawing/2014/main" xmlns="" id="{3130CF19-2D7C-4967-BC66-5E52AFE41C9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8923183" y="896934"/>
            <a:ext cx="602182" cy="548787"/>
          </a:xfrm>
          <a:prstGeom prst="rect">
            <a:avLst/>
          </a:prstGeom>
        </p:spPr>
      </p:pic>
      <p:pic>
        <p:nvPicPr>
          <p:cNvPr id="76" name="apple">
            <a:extLst>
              <a:ext uri="{FF2B5EF4-FFF2-40B4-BE49-F238E27FC236}">
                <a16:creationId xmlns:a16="http://schemas.microsoft.com/office/drawing/2014/main" xmlns="" id="{6B11EF83-D843-47FF-953F-7E7F46D94CA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7475670" y="2423638"/>
            <a:ext cx="602182" cy="548787"/>
          </a:xfrm>
          <a:prstGeom prst="rect">
            <a:avLst/>
          </a:prstGeom>
        </p:spPr>
      </p:pic>
      <p:pic>
        <p:nvPicPr>
          <p:cNvPr id="77" name="apple">
            <a:extLst>
              <a:ext uri="{FF2B5EF4-FFF2-40B4-BE49-F238E27FC236}">
                <a16:creationId xmlns:a16="http://schemas.microsoft.com/office/drawing/2014/main" xmlns="" id="{649370DD-4E60-41C8-93B9-680A7F135A0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5928343" y="5479544"/>
            <a:ext cx="602182" cy="548787"/>
          </a:xfrm>
          <a:prstGeom prst="rect">
            <a:avLst/>
          </a:prstGeom>
        </p:spPr>
      </p:pic>
      <p:pic>
        <p:nvPicPr>
          <p:cNvPr id="78" name="apple">
            <a:extLst>
              <a:ext uri="{FF2B5EF4-FFF2-40B4-BE49-F238E27FC236}">
                <a16:creationId xmlns:a16="http://schemas.microsoft.com/office/drawing/2014/main" xmlns="" id="{B50986D1-FBFA-40E4-B494-D6577584532A}"/>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7595433" y="3171376"/>
            <a:ext cx="602182" cy="548787"/>
          </a:xfrm>
          <a:prstGeom prst="rect">
            <a:avLst/>
          </a:prstGeom>
        </p:spPr>
      </p:pic>
      <p:pic>
        <p:nvPicPr>
          <p:cNvPr id="79" name="apple">
            <a:extLst>
              <a:ext uri="{FF2B5EF4-FFF2-40B4-BE49-F238E27FC236}">
                <a16:creationId xmlns:a16="http://schemas.microsoft.com/office/drawing/2014/main" xmlns="" id="{7C1F5E64-E505-4D55-8494-B384FF7BD32B}"/>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8661485" y="3010053"/>
            <a:ext cx="602182" cy="548787"/>
          </a:xfrm>
          <a:prstGeom prst="rect">
            <a:avLst/>
          </a:prstGeom>
        </p:spPr>
      </p:pic>
      <p:pic>
        <p:nvPicPr>
          <p:cNvPr id="80" name="apple">
            <a:extLst>
              <a:ext uri="{FF2B5EF4-FFF2-40B4-BE49-F238E27FC236}">
                <a16:creationId xmlns:a16="http://schemas.microsoft.com/office/drawing/2014/main" xmlns="" id="{CDC0C665-3E00-4244-BFA2-8C24AD47702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6284944" y="5466292"/>
            <a:ext cx="602182" cy="548787"/>
          </a:xfrm>
          <a:prstGeom prst="rect">
            <a:avLst/>
          </a:prstGeom>
        </p:spPr>
      </p:pic>
      <p:pic>
        <p:nvPicPr>
          <p:cNvPr id="81" name="apple">
            <a:extLst>
              <a:ext uri="{FF2B5EF4-FFF2-40B4-BE49-F238E27FC236}">
                <a16:creationId xmlns:a16="http://schemas.microsoft.com/office/drawing/2014/main" xmlns="" id="{3ECC5EEB-2515-4613-A6B2-E3E9B2450EFB}"/>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6362251" y="1395769"/>
            <a:ext cx="602182" cy="548787"/>
          </a:xfrm>
          <a:prstGeom prst="rect">
            <a:avLst/>
          </a:prstGeom>
        </p:spPr>
      </p:pic>
      <p:pic>
        <p:nvPicPr>
          <p:cNvPr id="82" name="apple">
            <a:extLst>
              <a:ext uri="{FF2B5EF4-FFF2-40B4-BE49-F238E27FC236}">
                <a16:creationId xmlns:a16="http://schemas.microsoft.com/office/drawing/2014/main" xmlns="" id="{3F4B895A-2452-4AAE-AFE2-46831B789AC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7587940" y="838492"/>
            <a:ext cx="602182" cy="548787"/>
          </a:xfrm>
          <a:prstGeom prst="rect">
            <a:avLst/>
          </a:prstGeom>
        </p:spPr>
      </p:pic>
      <p:pic>
        <p:nvPicPr>
          <p:cNvPr id="83" name="apple">
            <a:extLst>
              <a:ext uri="{FF2B5EF4-FFF2-40B4-BE49-F238E27FC236}">
                <a16:creationId xmlns:a16="http://schemas.microsoft.com/office/drawing/2014/main" xmlns="" id="{0D74A162-B08A-4D8A-87AC-A80175C5A343}"/>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9830160" y="1441376"/>
            <a:ext cx="602182" cy="548787"/>
          </a:xfrm>
          <a:prstGeom prst="rect">
            <a:avLst/>
          </a:prstGeom>
        </p:spPr>
      </p:pic>
      <p:pic>
        <p:nvPicPr>
          <p:cNvPr id="84" name="apple">
            <a:extLst>
              <a:ext uri="{FF2B5EF4-FFF2-40B4-BE49-F238E27FC236}">
                <a16:creationId xmlns:a16="http://schemas.microsoft.com/office/drawing/2014/main" xmlns="" id="{64A02318-008F-4B55-833B-669E9CA2FB1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10179922" y="3134251"/>
            <a:ext cx="602182" cy="548787"/>
          </a:xfrm>
          <a:prstGeom prst="rect">
            <a:avLst/>
          </a:prstGeom>
        </p:spPr>
      </p:pic>
      <p:pic>
        <p:nvPicPr>
          <p:cNvPr id="85" name="basket">
            <a:extLst>
              <a:ext uri="{FF2B5EF4-FFF2-40B4-BE49-F238E27FC236}">
                <a16:creationId xmlns:a16="http://schemas.microsoft.com/office/drawing/2014/main" xmlns="" id="{4FE8CA67-323A-4801-84D8-5D343111FD20}"/>
              </a:ext>
            </a:extLst>
          </p:cNvPr>
          <p:cNvPicPr>
            <a:picLocks noChangeAspect="1"/>
          </p:cNvPicPr>
          <p:nvPr/>
        </p:nvPicPr>
        <p:blipFill rotWithShape="1">
          <a:blip r:embed="rId23">
            <a:extLst>
              <a:ext uri="{28A0092B-C50C-407E-A947-70E740481C1C}">
                <a14:useLocalDpi xmlns:a14="http://schemas.microsoft.com/office/drawing/2010/main" val="0"/>
              </a:ext>
            </a:extLst>
          </a:blip>
          <a:srcRect l="16611" t="16663" r="18352" b="24075"/>
          <a:stretch/>
        </p:blipFill>
        <p:spPr>
          <a:xfrm>
            <a:off x="7280174" y="4753795"/>
            <a:ext cx="2146361" cy="1842159"/>
          </a:xfrm>
          <a:prstGeom prst="rect">
            <a:avLst/>
          </a:prstGeom>
        </p:spPr>
      </p:pic>
      <p:pic>
        <p:nvPicPr>
          <p:cNvPr id="86" name="apple">
            <a:extLst>
              <a:ext uri="{FF2B5EF4-FFF2-40B4-BE49-F238E27FC236}">
                <a16:creationId xmlns:a16="http://schemas.microsoft.com/office/drawing/2014/main" xmlns="" id="{661D6367-9A6F-4DB1-8D4F-3A6F3041C9D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7613933" y="5203833"/>
            <a:ext cx="602182" cy="548787"/>
          </a:xfrm>
          <a:prstGeom prst="rect">
            <a:avLst/>
          </a:prstGeom>
        </p:spPr>
      </p:pic>
      <p:pic>
        <p:nvPicPr>
          <p:cNvPr id="87" name="apple">
            <a:extLst>
              <a:ext uri="{FF2B5EF4-FFF2-40B4-BE49-F238E27FC236}">
                <a16:creationId xmlns:a16="http://schemas.microsoft.com/office/drawing/2014/main" xmlns="" id="{E96B62D2-3165-4E68-8506-6394E96B5673}"/>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8591284" y="5209995"/>
            <a:ext cx="602182" cy="548787"/>
          </a:xfrm>
          <a:prstGeom prst="rect">
            <a:avLst/>
          </a:prstGeom>
        </p:spPr>
      </p:pic>
      <p:pic>
        <p:nvPicPr>
          <p:cNvPr id="88" name="apple">
            <a:extLst>
              <a:ext uri="{FF2B5EF4-FFF2-40B4-BE49-F238E27FC236}">
                <a16:creationId xmlns:a16="http://schemas.microsoft.com/office/drawing/2014/main" xmlns="" id="{67BB095C-343A-4D63-8009-81F144A895D8}"/>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506955">
            <a:off x="7952073" y="5216776"/>
            <a:ext cx="602182" cy="548787"/>
          </a:xfrm>
          <a:prstGeom prst="rect">
            <a:avLst/>
          </a:prstGeom>
        </p:spPr>
      </p:pic>
      <p:pic>
        <p:nvPicPr>
          <p:cNvPr id="89" name="apple">
            <a:extLst>
              <a:ext uri="{FF2B5EF4-FFF2-40B4-BE49-F238E27FC236}">
                <a16:creationId xmlns:a16="http://schemas.microsoft.com/office/drawing/2014/main" xmlns="" id="{F14A520D-8031-413F-B825-E0AD412B2C2C}"/>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506955">
            <a:off x="8298876" y="5223248"/>
            <a:ext cx="602182" cy="548787"/>
          </a:xfrm>
          <a:prstGeom prst="rect">
            <a:avLst/>
          </a:prstGeom>
        </p:spPr>
      </p:pic>
      <p:pic>
        <p:nvPicPr>
          <p:cNvPr id="90" name="apple">
            <a:extLst>
              <a:ext uri="{FF2B5EF4-FFF2-40B4-BE49-F238E27FC236}">
                <a16:creationId xmlns:a16="http://schemas.microsoft.com/office/drawing/2014/main" xmlns="" id="{325BD5D9-0CD0-4589-8881-728C9C174B6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8706148" y="5435708"/>
            <a:ext cx="602182" cy="548787"/>
          </a:xfrm>
          <a:prstGeom prst="rect">
            <a:avLst/>
          </a:prstGeom>
        </p:spPr>
      </p:pic>
      <p:pic>
        <p:nvPicPr>
          <p:cNvPr id="91" name="apple">
            <a:extLst>
              <a:ext uri="{FF2B5EF4-FFF2-40B4-BE49-F238E27FC236}">
                <a16:creationId xmlns:a16="http://schemas.microsoft.com/office/drawing/2014/main" xmlns="" id="{3A044126-A282-4B24-B06F-084D3667E25A}"/>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7407906" y="5400480"/>
            <a:ext cx="602182" cy="548787"/>
          </a:xfrm>
          <a:prstGeom prst="rect">
            <a:avLst/>
          </a:prstGeom>
        </p:spPr>
      </p:pic>
      <p:pic>
        <p:nvPicPr>
          <p:cNvPr id="92" name="apple">
            <a:extLst>
              <a:ext uri="{FF2B5EF4-FFF2-40B4-BE49-F238E27FC236}">
                <a16:creationId xmlns:a16="http://schemas.microsoft.com/office/drawing/2014/main" xmlns="" id="{F4C1B030-2F62-4751-B91D-5F41D03D088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8793210" y="2009753"/>
            <a:ext cx="602182" cy="548787"/>
          </a:xfrm>
          <a:prstGeom prst="rect">
            <a:avLst/>
          </a:prstGeom>
        </p:spPr>
      </p:pic>
      <p:pic>
        <p:nvPicPr>
          <p:cNvPr id="93" name="apple">
            <a:extLst>
              <a:ext uri="{FF2B5EF4-FFF2-40B4-BE49-F238E27FC236}">
                <a16:creationId xmlns:a16="http://schemas.microsoft.com/office/drawing/2014/main" xmlns="" id="{4903D365-43EC-4BF8-9BDE-CCC28EBB46B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7705966" y="5457733"/>
            <a:ext cx="602182" cy="548787"/>
          </a:xfrm>
          <a:prstGeom prst="rect">
            <a:avLst/>
          </a:prstGeom>
        </p:spPr>
      </p:pic>
      <p:pic>
        <p:nvPicPr>
          <p:cNvPr id="94" name="apple">
            <a:extLst>
              <a:ext uri="{FF2B5EF4-FFF2-40B4-BE49-F238E27FC236}">
                <a16:creationId xmlns:a16="http://schemas.microsoft.com/office/drawing/2014/main" xmlns="" id="{1E373A21-FC34-41C0-9077-40B90C401ACC}"/>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9340451" y="2564660"/>
            <a:ext cx="602182" cy="548787"/>
          </a:xfrm>
          <a:prstGeom prst="rect">
            <a:avLst/>
          </a:prstGeom>
        </p:spPr>
      </p:pic>
      <p:pic>
        <p:nvPicPr>
          <p:cNvPr id="95" name="apple">
            <a:extLst>
              <a:ext uri="{FF2B5EF4-FFF2-40B4-BE49-F238E27FC236}">
                <a16:creationId xmlns:a16="http://schemas.microsoft.com/office/drawing/2014/main" xmlns="" id="{EE0394A9-6FDB-44AB-8221-C99505ADA45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8132249" y="3553687"/>
            <a:ext cx="602182" cy="548787"/>
          </a:xfrm>
          <a:prstGeom prst="rect">
            <a:avLst/>
          </a:prstGeom>
        </p:spPr>
      </p:pic>
      <p:pic>
        <p:nvPicPr>
          <p:cNvPr id="96" name="apple">
            <a:extLst>
              <a:ext uri="{FF2B5EF4-FFF2-40B4-BE49-F238E27FC236}">
                <a16:creationId xmlns:a16="http://schemas.microsoft.com/office/drawing/2014/main" xmlns="" id="{EE436C01-90B5-437A-A231-1EBFBBDA21FC}"/>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8042970" y="5479544"/>
            <a:ext cx="602182" cy="548787"/>
          </a:xfrm>
          <a:prstGeom prst="rect">
            <a:avLst/>
          </a:prstGeom>
        </p:spPr>
      </p:pic>
      <p:pic>
        <p:nvPicPr>
          <p:cNvPr id="97" name="apple">
            <a:extLst>
              <a:ext uri="{FF2B5EF4-FFF2-40B4-BE49-F238E27FC236}">
                <a16:creationId xmlns:a16="http://schemas.microsoft.com/office/drawing/2014/main" xmlns="" id="{2E30AA6A-7942-4714-AA74-D82646DCD29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9457244" y="3174591"/>
            <a:ext cx="602182" cy="548787"/>
          </a:xfrm>
          <a:prstGeom prst="rect">
            <a:avLst/>
          </a:prstGeom>
        </p:spPr>
      </p:pic>
      <p:pic>
        <p:nvPicPr>
          <p:cNvPr id="98" name="apple">
            <a:extLst>
              <a:ext uri="{FF2B5EF4-FFF2-40B4-BE49-F238E27FC236}">
                <a16:creationId xmlns:a16="http://schemas.microsoft.com/office/drawing/2014/main" xmlns="" id="{52C5AFC2-0592-4FCF-BA69-F168CB248B8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6723893" y="3363311"/>
            <a:ext cx="602182" cy="548787"/>
          </a:xfrm>
          <a:prstGeom prst="rect">
            <a:avLst/>
          </a:prstGeom>
        </p:spPr>
      </p:pic>
      <p:pic>
        <p:nvPicPr>
          <p:cNvPr id="99" name="apple">
            <a:extLst>
              <a:ext uri="{FF2B5EF4-FFF2-40B4-BE49-F238E27FC236}">
                <a16:creationId xmlns:a16="http://schemas.microsoft.com/office/drawing/2014/main" xmlns="" id="{5E27D283-B915-4659-8C3E-E76DB8B483B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8399571" y="5466292"/>
            <a:ext cx="602182" cy="548787"/>
          </a:xfrm>
          <a:prstGeom prst="rect">
            <a:avLst/>
          </a:prstGeom>
        </p:spPr>
      </p:pic>
      <p:pic>
        <p:nvPicPr>
          <p:cNvPr id="100" name="apple">
            <a:extLst>
              <a:ext uri="{FF2B5EF4-FFF2-40B4-BE49-F238E27FC236}">
                <a16:creationId xmlns:a16="http://schemas.microsoft.com/office/drawing/2014/main" xmlns="" id="{B5ED6E44-64F6-4BF5-8C44-2F40C167B933}"/>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7221142" y="1400809"/>
            <a:ext cx="602182" cy="548787"/>
          </a:xfrm>
          <a:prstGeom prst="rect">
            <a:avLst/>
          </a:prstGeom>
        </p:spPr>
      </p:pic>
      <p:pic>
        <p:nvPicPr>
          <p:cNvPr id="101" name="apple">
            <a:extLst>
              <a:ext uri="{FF2B5EF4-FFF2-40B4-BE49-F238E27FC236}">
                <a16:creationId xmlns:a16="http://schemas.microsoft.com/office/drawing/2014/main" xmlns="" id="{BACE6C86-746F-4ABC-A826-E4CD1C05764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10663381" y="2250244"/>
            <a:ext cx="602182" cy="548787"/>
          </a:xfrm>
          <a:prstGeom prst="rect">
            <a:avLst/>
          </a:prstGeom>
        </p:spPr>
      </p:pic>
      <p:pic>
        <p:nvPicPr>
          <p:cNvPr id="102" name="apple">
            <a:extLst>
              <a:ext uri="{FF2B5EF4-FFF2-40B4-BE49-F238E27FC236}">
                <a16:creationId xmlns:a16="http://schemas.microsoft.com/office/drawing/2014/main" xmlns="" id="{E680C98F-BE7F-40C6-816C-C50FDF73AECB}"/>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6831556" y="1862613"/>
            <a:ext cx="602182" cy="548787"/>
          </a:xfrm>
          <a:prstGeom prst="rect">
            <a:avLst/>
          </a:prstGeom>
        </p:spPr>
      </p:pic>
      <p:pic>
        <p:nvPicPr>
          <p:cNvPr id="103" name="apple">
            <a:extLst>
              <a:ext uri="{FF2B5EF4-FFF2-40B4-BE49-F238E27FC236}">
                <a16:creationId xmlns:a16="http://schemas.microsoft.com/office/drawing/2014/main" xmlns="" id="{16767F84-5606-41F9-9042-9C8461CCACF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8311195" y="711165"/>
            <a:ext cx="602182" cy="548787"/>
          </a:xfrm>
          <a:prstGeom prst="rect">
            <a:avLst/>
          </a:prstGeom>
        </p:spPr>
      </p:pic>
      <p:pic>
        <p:nvPicPr>
          <p:cNvPr id="104" name="basket">
            <a:extLst>
              <a:ext uri="{FF2B5EF4-FFF2-40B4-BE49-F238E27FC236}">
                <a16:creationId xmlns:a16="http://schemas.microsoft.com/office/drawing/2014/main" xmlns="" id="{1CA3CF50-0489-42EF-A792-F7E385701045}"/>
              </a:ext>
            </a:extLst>
          </p:cNvPr>
          <p:cNvPicPr>
            <a:picLocks noChangeAspect="1"/>
          </p:cNvPicPr>
          <p:nvPr/>
        </p:nvPicPr>
        <p:blipFill rotWithShape="1">
          <a:blip r:embed="rId23">
            <a:extLst>
              <a:ext uri="{28A0092B-C50C-407E-A947-70E740481C1C}">
                <a14:useLocalDpi xmlns:a14="http://schemas.microsoft.com/office/drawing/2010/main" val="0"/>
              </a:ext>
            </a:extLst>
          </a:blip>
          <a:srcRect l="16611" t="16663" r="18352" b="24075"/>
          <a:stretch/>
        </p:blipFill>
        <p:spPr>
          <a:xfrm>
            <a:off x="9452034" y="4753795"/>
            <a:ext cx="2146361" cy="1842159"/>
          </a:xfrm>
          <a:prstGeom prst="rect">
            <a:avLst/>
          </a:prstGeom>
        </p:spPr>
      </p:pic>
      <p:pic>
        <p:nvPicPr>
          <p:cNvPr id="105" name="apple">
            <a:extLst>
              <a:ext uri="{FF2B5EF4-FFF2-40B4-BE49-F238E27FC236}">
                <a16:creationId xmlns:a16="http://schemas.microsoft.com/office/drawing/2014/main" xmlns="" id="{92148F94-6F83-426C-80B4-E92C6CE5CDA3}"/>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9785793" y="5203833"/>
            <a:ext cx="602182" cy="548787"/>
          </a:xfrm>
          <a:prstGeom prst="rect">
            <a:avLst/>
          </a:prstGeom>
        </p:spPr>
      </p:pic>
      <p:pic>
        <p:nvPicPr>
          <p:cNvPr id="106" name="apple">
            <a:extLst>
              <a:ext uri="{FF2B5EF4-FFF2-40B4-BE49-F238E27FC236}">
                <a16:creationId xmlns:a16="http://schemas.microsoft.com/office/drawing/2014/main" xmlns="" id="{A104DC9C-43FA-4F3A-8D09-805CAD8C681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10763144" y="5209995"/>
            <a:ext cx="602182" cy="548787"/>
          </a:xfrm>
          <a:prstGeom prst="rect">
            <a:avLst/>
          </a:prstGeom>
        </p:spPr>
      </p:pic>
      <p:pic>
        <p:nvPicPr>
          <p:cNvPr id="107" name="apple">
            <a:extLst>
              <a:ext uri="{FF2B5EF4-FFF2-40B4-BE49-F238E27FC236}">
                <a16:creationId xmlns:a16="http://schemas.microsoft.com/office/drawing/2014/main" xmlns="" id="{EE7DDF7B-6EEC-46C2-9B2C-53D25380DD0A}"/>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506955">
            <a:off x="10123933" y="5216776"/>
            <a:ext cx="602182" cy="548787"/>
          </a:xfrm>
          <a:prstGeom prst="rect">
            <a:avLst/>
          </a:prstGeom>
        </p:spPr>
      </p:pic>
      <p:pic>
        <p:nvPicPr>
          <p:cNvPr id="108" name="apple">
            <a:extLst>
              <a:ext uri="{FF2B5EF4-FFF2-40B4-BE49-F238E27FC236}">
                <a16:creationId xmlns:a16="http://schemas.microsoft.com/office/drawing/2014/main" xmlns="" id="{CD7036C3-31F3-4D47-B904-740054001AD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506955">
            <a:off x="10470736" y="5223248"/>
            <a:ext cx="602182" cy="548787"/>
          </a:xfrm>
          <a:prstGeom prst="rect">
            <a:avLst/>
          </a:prstGeom>
        </p:spPr>
      </p:pic>
      <p:pic>
        <p:nvPicPr>
          <p:cNvPr id="109" name="apple">
            <a:extLst>
              <a:ext uri="{FF2B5EF4-FFF2-40B4-BE49-F238E27FC236}">
                <a16:creationId xmlns:a16="http://schemas.microsoft.com/office/drawing/2014/main" xmlns="" id="{89063331-AFB7-41E0-A7AF-609907080C4A}"/>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10878008" y="5435708"/>
            <a:ext cx="602182" cy="548787"/>
          </a:xfrm>
          <a:prstGeom prst="rect">
            <a:avLst/>
          </a:prstGeom>
        </p:spPr>
      </p:pic>
      <p:pic>
        <p:nvPicPr>
          <p:cNvPr id="110" name="apple">
            <a:extLst>
              <a:ext uri="{FF2B5EF4-FFF2-40B4-BE49-F238E27FC236}">
                <a16:creationId xmlns:a16="http://schemas.microsoft.com/office/drawing/2014/main" xmlns="" id="{8BAA847B-C8EF-4EC1-A6C5-BE0F00810EB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9579766" y="5400480"/>
            <a:ext cx="602182" cy="548787"/>
          </a:xfrm>
          <a:prstGeom prst="rect">
            <a:avLst/>
          </a:prstGeom>
        </p:spPr>
      </p:pic>
      <p:pic>
        <p:nvPicPr>
          <p:cNvPr id="111" name="apple">
            <a:extLst>
              <a:ext uri="{FF2B5EF4-FFF2-40B4-BE49-F238E27FC236}">
                <a16:creationId xmlns:a16="http://schemas.microsoft.com/office/drawing/2014/main" xmlns="" id="{3D27C25C-530D-412C-9F10-BD44E73F3B5A}"/>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17117540" flipH="1">
            <a:off x="6955945" y="982165"/>
            <a:ext cx="602182" cy="548787"/>
          </a:xfrm>
          <a:prstGeom prst="rect">
            <a:avLst/>
          </a:prstGeom>
        </p:spPr>
      </p:pic>
      <p:pic>
        <p:nvPicPr>
          <p:cNvPr id="112" name="apple">
            <a:extLst>
              <a:ext uri="{FF2B5EF4-FFF2-40B4-BE49-F238E27FC236}">
                <a16:creationId xmlns:a16="http://schemas.microsoft.com/office/drawing/2014/main" xmlns="" id="{E28671F5-DB3C-4AC9-8FA1-B91C0E26047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9877826" y="5457733"/>
            <a:ext cx="602182" cy="548787"/>
          </a:xfrm>
          <a:prstGeom prst="rect">
            <a:avLst/>
          </a:prstGeom>
        </p:spPr>
      </p:pic>
      <p:pic>
        <p:nvPicPr>
          <p:cNvPr id="113" name="apple">
            <a:extLst>
              <a:ext uri="{FF2B5EF4-FFF2-40B4-BE49-F238E27FC236}">
                <a16:creationId xmlns:a16="http://schemas.microsoft.com/office/drawing/2014/main" xmlns="" id="{67353F46-5D93-44A4-BDB3-3B179EC5E1B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8507323" y="1414866"/>
            <a:ext cx="602182" cy="548787"/>
          </a:xfrm>
          <a:prstGeom prst="rect">
            <a:avLst/>
          </a:prstGeom>
        </p:spPr>
      </p:pic>
      <p:pic>
        <p:nvPicPr>
          <p:cNvPr id="114" name="apple">
            <a:extLst>
              <a:ext uri="{FF2B5EF4-FFF2-40B4-BE49-F238E27FC236}">
                <a16:creationId xmlns:a16="http://schemas.microsoft.com/office/drawing/2014/main" xmlns="" id="{AC36F92E-6BF8-4341-BA8F-8360B31D329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8179921" y="2739427"/>
            <a:ext cx="602182" cy="548787"/>
          </a:xfrm>
          <a:prstGeom prst="rect">
            <a:avLst/>
          </a:prstGeom>
        </p:spPr>
      </p:pic>
      <p:pic>
        <p:nvPicPr>
          <p:cNvPr id="115" name="apple">
            <a:extLst>
              <a:ext uri="{FF2B5EF4-FFF2-40B4-BE49-F238E27FC236}">
                <a16:creationId xmlns:a16="http://schemas.microsoft.com/office/drawing/2014/main" xmlns="" id="{B1255E7B-BEDE-4123-8921-85BA1D4B061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10214830" y="5479544"/>
            <a:ext cx="602182" cy="548787"/>
          </a:xfrm>
          <a:prstGeom prst="rect">
            <a:avLst/>
          </a:prstGeom>
        </p:spPr>
      </p:pic>
      <p:pic>
        <p:nvPicPr>
          <p:cNvPr id="116" name="apple">
            <a:extLst>
              <a:ext uri="{FF2B5EF4-FFF2-40B4-BE49-F238E27FC236}">
                <a16:creationId xmlns:a16="http://schemas.microsoft.com/office/drawing/2014/main" xmlns="" id="{1F7197B5-5F9A-49FA-A45D-311D66032228}"/>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10043699" y="2475343"/>
            <a:ext cx="602182" cy="548787"/>
          </a:xfrm>
          <a:prstGeom prst="rect">
            <a:avLst/>
          </a:prstGeom>
        </p:spPr>
      </p:pic>
      <p:pic>
        <p:nvPicPr>
          <p:cNvPr id="117" name="apple">
            <a:extLst>
              <a:ext uri="{FF2B5EF4-FFF2-40B4-BE49-F238E27FC236}">
                <a16:creationId xmlns:a16="http://schemas.microsoft.com/office/drawing/2014/main" xmlns="" id="{5365BA4A-9574-4FE6-80AD-BF639D26A6F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6163612" y="2057664"/>
            <a:ext cx="602182" cy="548787"/>
          </a:xfrm>
          <a:prstGeom prst="rect">
            <a:avLst/>
          </a:prstGeom>
        </p:spPr>
      </p:pic>
      <p:pic>
        <p:nvPicPr>
          <p:cNvPr id="118" name="apple">
            <a:extLst>
              <a:ext uri="{FF2B5EF4-FFF2-40B4-BE49-F238E27FC236}">
                <a16:creationId xmlns:a16="http://schemas.microsoft.com/office/drawing/2014/main" xmlns="" id="{942DEC96-5A23-43D4-B04B-BE72CD4251F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10571431" y="5466292"/>
            <a:ext cx="602182" cy="548787"/>
          </a:xfrm>
          <a:prstGeom prst="rect">
            <a:avLst/>
          </a:prstGeom>
        </p:spPr>
      </p:pic>
      <p:pic>
        <p:nvPicPr>
          <p:cNvPr id="119" name="apple">
            <a:extLst>
              <a:ext uri="{FF2B5EF4-FFF2-40B4-BE49-F238E27FC236}">
                <a16:creationId xmlns:a16="http://schemas.microsoft.com/office/drawing/2014/main" xmlns="" id="{9E14BE87-086B-4A84-BABD-9360F8A9012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9597736" y="1958414"/>
            <a:ext cx="602182" cy="548787"/>
          </a:xfrm>
          <a:prstGeom prst="rect">
            <a:avLst/>
          </a:prstGeom>
        </p:spPr>
      </p:pic>
      <p:pic>
        <p:nvPicPr>
          <p:cNvPr id="120" name="apple">
            <a:extLst>
              <a:ext uri="{FF2B5EF4-FFF2-40B4-BE49-F238E27FC236}">
                <a16:creationId xmlns:a16="http://schemas.microsoft.com/office/drawing/2014/main" xmlns="" id="{454F36F8-91BE-4A96-A0C2-2501E8A70AA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9058143" y="1594269"/>
            <a:ext cx="602182" cy="548787"/>
          </a:xfrm>
          <a:prstGeom prst="rect">
            <a:avLst/>
          </a:prstGeom>
        </p:spPr>
      </p:pic>
      <p:pic>
        <p:nvPicPr>
          <p:cNvPr id="121" name="apple">
            <a:extLst>
              <a:ext uri="{FF2B5EF4-FFF2-40B4-BE49-F238E27FC236}">
                <a16:creationId xmlns:a16="http://schemas.microsoft.com/office/drawing/2014/main" xmlns="" id="{D7ACAD06-7429-4629-9C19-35B4A72E6D2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7128393" y="2845660"/>
            <a:ext cx="602182" cy="548787"/>
          </a:xfrm>
          <a:prstGeom prst="rect">
            <a:avLst/>
          </a:prstGeom>
        </p:spPr>
      </p:pic>
      <p:pic>
        <p:nvPicPr>
          <p:cNvPr id="122" name="apple">
            <a:extLst>
              <a:ext uri="{FF2B5EF4-FFF2-40B4-BE49-F238E27FC236}">
                <a16:creationId xmlns:a16="http://schemas.microsoft.com/office/drawing/2014/main" xmlns="" id="{0B34BF82-7E2D-4F31-995B-43D355912EB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7926080" y="1454052"/>
            <a:ext cx="602182" cy="548787"/>
          </a:xfrm>
          <a:prstGeom prst="rect">
            <a:avLst/>
          </a:prstGeom>
        </p:spPr>
      </p:pic>
      <p:grpSp>
        <p:nvGrpSpPr>
          <p:cNvPr id="123" name="Group 122">
            <a:extLst>
              <a:ext uri="{FF2B5EF4-FFF2-40B4-BE49-F238E27FC236}">
                <a16:creationId xmlns:a16="http://schemas.microsoft.com/office/drawing/2014/main" xmlns="" id="{0865CC9E-1C88-4528-A899-DEAC107EDC69}"/>
              </a:ext>
            </a:extLst>
          </p:cNvPr>
          <p:cNvGrpSpPr/>
          <p:nvPr/>
        </p:nvGrpSpPr>
        <p:grpSpPr>
          <a:xfrm>
            <a:off x="8065425" y="4556258"/>
            <a:ext cx="502712" cy="738743"/>
            <a:chOff x="4819031" y="1368436"/>
            <a:chExt cx="2173074" cy="3193366"/>
          </a:xfrm>
        </p:grpSpPr>
        <p:pic>
          <p:nvPicPr>
            <p:cNvPr id="124" name="Picture 123">
              <a:extLst>
                <a:ext uri="{FF2B5EF4-FFF2-40B4-BE49-F238E27FC236}">
                  <a16:creationId xmlns:a16="http://schemas.microsoft.com/office/drawing/2014/main" xmlns="" id="{42ED3F5F-2305-4E9A-88D8-5C1A2B52CDA7}"/>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35075" t="13288" r="34690" b="29817"/>
            <a:stretch/>
          </p:blipFill>
          <p:spPr>
            <a:xfrm>
              <a:off x="4819031" y="1368436"/>
              <a:ext cx="2173074" cy="3193366"/>
            </a:xfrm>
            <a:prstGeom prst="rect">
              <a:avLst/>
            </a:prstGeom>
          </p:spPr>
        </p:pic>
        <p:sp>
          <p:nvSpPr>
            <p:cNvPr id="125" name="Oval 124">
              <a:extLst>
                <a:ext uri="{FF2B5EF4-FFF2-40B4-BE49-F238E27FC236}">
                  <a16:creationId xmlns:a16="http://schemas.microsoft.com/office/drawing/2014/main" xmlns="" id="{C7783CB4-1A59-4288-8B23-FE57AAAC7503}"/>
                </a:ext>
              </a:extLst>
            </p:cNvPr>
            <p:cNvSpPr/>
            <p:nvPr/>
          </p:nvSpPr>
          <p:spPr>
            <a:xfrm>
              <a:off x="5267274" y="1858421"/>
              <a:ext cx="1262664" cy="1232077"/>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xmlns="" id="{8684BE42-67BC-45B9-9FE8-B95D30345922}"/>
              </a:ext>
            </a:extLst>
          </p:cNvPr>
          <p:cNvGrpSpPr/>
          <p:nvPr/>
        </p:nvGrpSpPr>
        <p:grpSpPr>
          <a:xfrm>
            <a:off x="10261815" y="4556258"/>
            <a:ext cx="502712" cy="738743"/>
            <a:chOff x="6718142" y="1368436"/>
            <a:chExt cx="2173074" cy="3193366"/>
          </a:xfrm>
        </p:grpSpPr>
        <p:pic>
          <p:nvPicPr>
            <p:cNvPr id="135" name="Picture 134">
              <a:extLst>
                <a:ext uri="{FF2B5EF4-FFF2-40B4-BE49-F238E27FC236}">
                  <a16:creationId xmlns:a16="http://schemas.microsoft.com/office/drawing/2014/main" xmlns="" id="{9AFD031D-1888-4420-B059-E870D03E0889}"/>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67669" t="12521" r="2096" b="30584"/>
            <a:stretch/>
          </p:blipFill>
          <p:spPr>
            <a:xfrm>
              <a:off x="6718142" y="1368436"/>
              <a:ext cx="2173074" cy="3193366"/>
            </a:xfrm>
            <a:prstGeom prst="rect">
              <a:avLst/>
            </a:prstGeom>
          </p:spPr>
        </p:pic>
        <p:sp>
          <p:nvSpPr>
            <p:cNvPr id="136" name="Oval 135">
              <a:extLst>
                <a:ext uri="{FF2B5EF4-FFF2-40B4-BE49-F238E27FC236}">
                  <a16:creationId xmlns:a16="http://schemas.microsoft.com/office/drawing/2014/main" xmlns="" id="{F69642EA-E6A8-414D-8756-28C0532C710F}"/>
                </a:ext>
              </a:extLst>
            </p:cNvPr>
            <p:cNvSpPr/>
            <p:nvPr/>
          </p:nvSpPr>
          <p:spPr>
            <a:xfrm>
              <a:off x="7212307" y="1926674"/>
              <a:ext cx="1262664" cy="1232077"/>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7" name="apple">
            <a:extLst>
              <a:ext uri="{FF2B5EF4-FFF2-40B4-BE49-F238E27FC236}">
                <a16:creationId xmlns:a16="http://schemas.microsoft.com/office/drawing/2014/main" xmlns="" id="{FF26CD29-B23B-4FFC-B431-784A786D7F0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10233290" y="1892539"/>
            <a:ext cx="602182" cy="548787"/>
          </a:xfrm>
          <a:prstGeom prst="rect">
            <a:avLst/>
          </a:prstGeom>
        </p:spPr>
      </p:pic>
      <p:pic>
        <p:nvPicPr>
          <p:cNvPr id="138" name="apple">
            <a:extLst>
              <a:ext uri="{FF2B5EF4-FFF2-40B4-BE49-F238E27FC236}">
                <a16:creationId xmlns:a16="http://schemas.microsoft.com/office/drawing/2014/main" xmlns="" id="{6039136F-6674-4195-89EA-7CDA1E69F198}"/>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8821866" y="2530003"/>
            <a:ext cx="602182" cy="548787"/>
          </a:xfrm>
          <a:prstGeom prst="rect">
            <a:avLst/>
          </a:prstGeom>
        </p:spPr>
      </p:pic>
      <p:pic>
        <p:nvPicPr>
          <p:cNvPr id="147" name="apple">
            <a:extLst>
              <a:ext uri="{FF2B5EF4-FFF2-40B4-BE49-F238E27FC236}">
                <a16:creationId xmlns:a16="http://schemas.microsoft.com/office/drawing/2014/main" xmlns="" id="{DEBAFBDB-D104-4E79-B141-F7C23A5F0A7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925861">
            <a:off x="8836587" y="3536303"/>
            <a:ext cx="602182" cy="548787"/>
          </a:xfrm>
          <a:prstGeom prst="rect">
            <a:avLst/>
          </a:prstGeom>
        </p:spPr>
      </p:pic>
      <p:pic>
        <p:nvPicPr>
          <p:cNvPr id="148" name="apple">
            <a:extLst>
              <a:ext uri="{FF2B5EF4-FFF2-40B4-BE49-F238E27FC236}">
                <a16:creationId xmlns:a16="http://schemas.microsoft.com/office/drawing/2014/main" xmlns="" id="{3E2C6463-76D4-4EFD-9A87-49DCECF3276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6734281" y="2388612"/>
            <a:ext cx="602182" cy="548787"/>
          </a:xfrm>
          <a:prstGeom prst="rect">
            <a:avLst/>
          </a:prstGeom>
        </p:spPr>
      </p:pic>
      <p:pic>
        <p:nvPicPr>
          <p:cNvPr id="149" name="apple">
            <a:extLst>
              <a:ext uri="{FF2B5EF4-FFF2-40B4-BE49-F238E27FC236}">
                <a16:creationId xmlns:a16="http://schemas.microsoft.com/office/drawing/2014/main" xmlns="" id="{6F106916-2751-4D76-88D0-5FB46950B15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8221658" y="2074548"/>
            <a:ext cx="602182" cy="548787"/>
          </a:xfrm>
          <a:prstGeom prst="rect">
            <a:avLst/>
          </a:prstGeom>
        </p:spPr>
      </p:pic>
      <p:pic>
        <p:nvPicPr>
          <p:cNvPr id="150" name="apple">
            <a:extLst>
              <a:ext uri="{FF2B5EF4-FFF2-40B4-BE49-F238E27FC236}">
                <a16:creationId xmlns:a16="http://schemas.microsoft.com/office/drawing/2014/main" xmlns="" id="{09F2D995-70E9-4E87-8FBE-1A063F06D68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7611273" y="1882426"/>
            <a:ext cx="602182" cy="548787"/>
          </a:xfrm>
          <a:prstGeom prst="rect">
            <a:avLst/>
          </a:prstGeom>
        </p:spPr>
      </p:pic>
      <p:pic>
        <p:nvPicPr>
          <p:cNvPr id="151" name="apple">
            <a:extLst>
              <a:ext uri="{FF2B5EF4-FFF2-40B4-BE49-F238E27FC236}">
                <a16:creationId xmlns:a16="http://schemas.microsoft.com/office/drawing/2014/main" xmlns="" id="{17E617A3-0C66-4C6A-BF16-4B302F4521E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506955">
            <a:off x="5625304" y="2502565"/>
            <a:ext cx="602182" cy="548787"/>
          </a:xfrm>
          <a:prstGeom prst="rect">
            <a:avLst/>
          </a:prstGeom>
        </p:spPr>
      </p:pic>
      <p:pic>
        <p:nvPicPr>
          <p:cNvPr id="152" name="apple">
            <a:extLst>
              <a:ext uri="{FF2B5EF4-FFF2-40B4-BE49-F238E27FC236}">
                <a16:creationId xmlns:a16="http://schemas.microsoft.com/office/drawing/2014/main" xmlns="" id="{C6E3D22F-7B69-467C-958F-50C9AA3DDA6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9454810" y="1049382"/>
            <a:ext cx="602182" cy="548787"/>
          </a:xfrm>
          <a:prstGeom prst="rect">
            <a:avLst/>
          </a:prstGeom>
        </p:spPr>
      </p:pic>
      <p:pic>
        <p:nvPicPr>
          <p:cNvPr id="153" name="apple">
            <a:extLst>
              <a:ext uri="{FF2B5EF4-FFF2-40B4-BE49-F238E27FC236}">
                <a16:creationId xmlns:a16="http://schemas.microsoft.com/office/drawing/2014/main" xmlns="" id="{224856AB-F82D-4386-8117-2CEF7BF4B2F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093045" flipH="1">
            <a:off x="5781007" y="1753495"/>
            <a:ext cx="602182" cy="548787"/>
          </a:xfrm>
          <a:prstGeom prst="rect">
            <a:avLst/>
          </a:prstGeom>
        </p:spPr>
      </p:pic>
      <p:sp>
        <p:nvSpPr>
          <p:cNvPr id="3" name="Right Arrow 2">
            <a:hlinkClick r:id="rId28" action="ppaction://hlinksldjump"/>
          </p:cNvPr>
          <p:cNvSpPr/>
          <p:nvPr/>
        </p:nvSpPr>
        <p:spPr>
          <a:xfrm>
            <a:off x="11299899" y="474162"/>
            <a:ext cx="511234" cy="53395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808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0"/>
                                        </p:tgtEl>
                                        <p:attrNameLst>
                                          <p:attrName>ppt_x</p:attrName>
                                        </p:attrNameLst>
                                      </p:cBhvr>
                                      <p:tavLst>
                                        <p:tav tm="0">
                                          <p:val>
                                            <p:strVal val="ppt_x"/>
                                          </p:val>
                                        </p:tav>
                                        <p:tav tm="100000">
                                          <p:val>
                                            <p:strVal val="ppt_x"/>
                                          </p:val>
                                        </p:tav>
                                      </p:tavLst>
                                    </p:anim>
                                    <p:anim calcmode="lin" valueType="num">
                                      <p:cBhvr additive="base">
                                        <p:cTn id="14" dur="500"/>
                                        <p:tgtEl>
                                          <p:spTgt spid="10"/>
                                        </p:tgtEl>
                                        <p:attrNameLst>
                                          <p:attrName>ppt_y</p:attrName>
                                        </p:attrNameLst>
                                      </p:cBhvr>
                                      <p:tavLst>
                                        <p:tav tm="0">
                                          <p:val>
                                            <p:strVal val="ppt_y"/>
                                          </p:val>
                                        </p:tav>
                                        <p:tav tm="100000">
                                          <p:val>
                                            <p:strVal val="1+ppt_h/2"/>
                                          </p:val>
                                        </p:tav>
                                      </p:tavLst>
                                    </p:anim>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2"/>
                                        </p:tgtEl>
                                        <p:attrNameLst>
                                          <p:attrName>ppt_x</p:attrName>
                                        </p:attrNameLst>
                                      </p:cBhvr>
                                      <p:tavLst>
                                        <p:tav tm="0">
                                          <p:val>
                                            <p:strVal val="ppt_x"/>
                                          </p:val>
                                        </p:tav>
                                        <p:tav tm="100000">
                                          <p:val>
                                            <p:strVal val="ppt_x"/>
                                          </p:val>
                                        </p:tav>
                                      </p:tavLst>
                                    </p:anim>
                                    <p:anim calcmode="lin" valueType="num">
                                      <p:cBhvr additive="base">
                                        <p:cTn id="21" dur="500"/>
                                        <p:tgtEl>
                                          <p:spTgt spid="12"/>
                                        </p:tgtEl>
                                        <p:attrNameLst>
                                          <p:attrName>ppt_y</p:attrName>
                                        </p:attrNameLst>
                                      </p:cBhvr>
                                      <p:tavLst>
                                        <p:tav tm="0">
                                          <p:val>
                                            <p:strVal val="ppt_y"/>
                                          </p:val>
                                        </p:tav>
                                        <p:tav tm="100000">
                                          <p:val>
                                            <p:strVal val="1+ppt_h/2"/>
                                          </p:val>
                                        </p:tav>
                                      </p:tavLst>
                                    </p:anim>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4"/>
                                        </p:tgtEl>
                                        <p:attrNameLst>
                                          <p:attrName>ppt_x</p:attrName>
                                        </p:attrNameLst>
                                      </p:cBhvr>
                                      <p:tavLst>
                                        <p:tav tm="0">
                                          <p:val>
                                            <p:strVal val="ppt_x"/>
                                          </p:val>
                                        </p:tav>
                                        <p:tav tm="100000">
                                          <p:val>
                                            <p:strVal val="ppt_x"/>
                                          </p:val>
                                        </p:tav>
                                      </p:tavLst>
                                    </p:anim>
                                    <p:anim calcmode="lin" valueType="num">
                                      <p:cBhvr additive="base">
                                        <p:cTn id="28" dur="500"/>
                                        <p:tgtEl>
                                          <p:spTgt spid="14"/>
                                        </p:tgtEl>
                                        <p:attrNameLst>
                                          <p:attrName>ppt_y</p:attrName>
                                        </p:attrNameLst>
                                      </p:cBhvr>
                                      <p:tavLst>
                                        <p:tav tm="0">
                                          <p:val>
                                            <p:strVal val="ppt_y"/>
                                          </p:val>
                                        </p:tav>
                                        <p:tav tm="100000">
                                          <p:val>
                                            <p:strVal val="1+ppt_h/2"/>
                                          </p:val>
                                        </p:tav>
                                      </p:tavLst>
                                    </p:anim>
                                    <p:set>
                                      <p:cBhvr>
                                        <p:cTn id="2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6"/>
                                        </p:tgtEl>
                                        <p:attrNameLst>
                                          <p:attrName>ppt_x</p:attrName>
                                        </p:attrNameLst>
                                      </p:cBhvr>
                                      <p:tavLst>
                                        <p:tav tm="0">
                                          <p:val>
                                            <p:strVal val="ppt_x"/>
                                          </p:val>
                                        </p:tav>
                                        <p:tav tm="100000">
                                          <p:val>
                                            <p:strVal val="ppt_x"/>
                                          </p:val>
                                        </p:tav>
                                      </p:tavLst>
                                    </p:anim>
                                    <p:anim calcmode="lin" valueType="num">
                                      <p:cBhvr additive="base">
                                        <p:cTn id="35" dur="500"/>
                                        <p:tgtEl>
                                          <p:spTgt spid="16"/>
                                        </p:tgtEl>
                                        <p:attrNameLst>
                                          <p:attrName>ppt_y</p:attrName>
                                        </p:attrNameLst>
                                      </p:cBhvr>
                                      <p:tavLst>
                                        <p:tav tm="0">
                                          <p:val>
                                            <p:strVal val="ppt_y"/>
                                          </p:val>
                                        </p:tav>
                                        <p:tav tm="100000">
                                          <p:val>
                                            <p:strVal val="1+ppt_h/2"/>
                                          </p:val>
                                        </p:tav>
                                      </p:tavLst>
                                    </p:anim>
                                    <p:set>
                                      <p:cBhvr>
                                        <p:cTn id="3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8"/>
                                        </p:tgtEl>
                                        <p:attrNameLst>
                                          <p:attrName>ppt_x</p:attrName>
                                        </p:attrNameLst>
                                      </p:cBhvr>
                                      <p:tavLst>
                                        <p:tav tm="0">
                                          <p:val>
                                            <p:strVal val="ppt_x"/>
                                          </p:val>
                                        </p:tav>
                                        <p:tav tm="100000">
                                          <p:val>
                                            <p:strVal val="ppt_x"/>
                                          </p:val>
                                        </p:tav>
                                      </p:tavLst>
                                    </p:anim>
                                    <p:anim calcmode="lin" valueType="num">
                                      <p:cBhvr additive="base">
                                        <p:cTn id="42" dur="500"/>
                                        <p:tgtEl>
                                          <p:spTgt spid="18"/>
                                        </p:tgtEl>
                                        <p:attrNameLst>
                                          <p:attrName>ppt_y</p:attrName>
                                        </p:attrNameLst>
                                      </p:cBhvr>
                                      <p:tavLst>
                                        <p:tav tm="0">
                                          <p:val>
                                            <p:strVal val="ppt_y"/>
                                          </p:val>
                                        </p:tav>
                                        <p:tav tm="100000">
                                          <p:val>
                                            <p:strVal val="1+ppt_h/2"/>
                                          </p:val>
                                        </p:tav>
                                      </p:tavLst>
                                    </p:anim>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20"/>
                                        </p:tgtEl>
                                        <p:attrNameLst>
                                          <p:attrName>ppt_x</p:attrName>
                                        </p:attrNameLst>
                                      </p:cBhvr>
                                      <p:tavLst>
                                        <p:tav tm="0">
                                          <p:val>
                                            <p:strVal val="ppt_x"/>
                                          </p:val>
                                        </p:tav>
                                        <p:tav tm="100000">
                                          <p:val>
                                            <p:strVal val="ppt_x"/>
                                          </p:val>
                                        </p:tav>
                                      </p:tavLst>
                                    </p:anim>
                                    <p:anim calcmode="lin" valueType="num">
                                      <p:cBhvr additive="base">
                                        <p:cTn id="49" dur="500"/>
                                        <p:tgtEl>
                                          <p:spTgt spid="20"/>
                                        </p:tgtEl>
                                        <p:attrNameLst>
                                          <p:attrName>ppt_y</p:attrName>
                                        </p:attrNameLst>
                                      </p:cBhvr>
                                      <p:tavLst>
                                        <p:tav tm="0">
                                          <p:val>
                                            <p:strVal val="ppt_y"/>
                                          </p:val>
                                        </p:tav>
                                        <p:tav tm="100000">
                                          <p:val>
                                            <p:strVal val="1+ppt_h/2"/>
                                          </p:val>
                                        </p:tav>
                                      </p:tavLst>
                                    </p:anim>
                                    <p:set>
                                      <p:cBhvr>
                                        <p:cTn id="50"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22"/>
                                        </p:tgtEl>
                                        <p:attrNameLst>
                                          <p:attrName>ppt_x</p:attrName>
                                        </p:attrNameLst>
                                      </p:cBhvr>
                                      <p:tavLst>
                                        <p:tav tm="0">
                                          <p:val>
                                            <p:strVal val="ppt_x"/>
                                          </p:val>
                                        </p:tav>
                                        <p:tav tm="100000">
                                          <p:val>
                                            <p:strVal val="ppt_x"/>
                                          </p:val>
                                        </p:tav>
                                      </p:tavLst>
                                    </p:anim>
                                    <p:anim calcmode="lin" valueType="num">
                                      <p:cBhvr additive="base">
                                        <p:cTn id="56" dur="500"/>
                                        <p:tgtEl>
                                          <p:spTgt spid="22"/>
                                        </p:tgtEl>
                                        <p:attrNameLst>
                                          <p:attrName>ppt_y</p:attrName>
                                        </p:attrNameLst>
                                      </p:cBhvr>
                                      <p:tavLst>
                                        <p:tav tm="0">
                                          <p:val>
                                            <p:strVal val="ppt_y"/>
                                          </p:val>
                                        </p:tav>
                                        <p:tav tm="100000">
                                          <p:val>
                                            <p:strVal val="1+ppt_h/2"/>
                                          </p:val>
                                        </p:tav>
                                      </p:tavLst>
                                    </p:anim>
                                    <p:set>
                                      <p:cBhvr>
                                        <p:cTn id="5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24"/>
                                        </p:tgtEl>
                                        <p:attrNameLst>
                                          <p:attrName>ppt_x</p:attrName>
                                        </p:attrNameLst>
                                      </p:cBhvr>
                                      <p:tavLst>
                                        <p:tav tm="0">
                                          <p:val>
                                            <p:strVal val="ppt_x"/>
                                          </p:val>
                                        </p:tav>
                                        <p:tav tm="100000">
                                          <p:val>
                                            <p:strVal val="ppt_x"/>
                                          </p:val>
                                        </p:tav>
                                      </p:tavLst>
                                    </p:anim>
                                    <p:anim calcmode="lin" valueType="num">
                                      <p:cBhvr additive="base">
                                        <p:cTn id="63" dur="500"/>
                                        <p:tgtEl>
                                          <p:spTgt spid="24"/>
                                        </p:tgtEl>
                                        <p:attrNameLst>
                                          <p:attrName>ppt_y</p:attrName>
                                        </p:attrNameLst>
                                      </p:cBhvr>
                                      <p:tavLst>
                                        <p:tav tm="0">
                                          <p:val>
                                            <p:strVal val="ppt_y"/>
                                          </p:val>
                                        </p:tav>
                                        <p:tav tm="100000">
                                          <p:val>
                                            <p:strVal val="1+ppt_h/2"/>
                                          </p:val>
                                        </p:tav>
                                      </p:tavLst>
                                    </p:anim>
                                    <p:set>
                                      <p:cBhvr>
                                        <p:cTn id="6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5" restart="whenNotActive" fill="hold" evtFilter="cancelBubble" nodeType="interactiveSeq">
                <p:stCondLst>
                  <p:cond evt="onClick" delay="0">
                    <p:tgtEl>
                      <p:spTgt spid="63"/>
                    </p:tgtEl>
                  </p:cond>
                </p:stCondLst>
                <p:endSync evt="end" delay="0">
                  <p:rtn val="all"/>
                </p:endSync>
                <p:childTnLst>
                  <p:par>
                    <p:cTn id="66" fill="hold">
                      <p:stCondLst>
                        <p:cond delay="0"/>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1000"/>
                                        <p:tgtEl>
                                          <p:spTgt spid="72"/>
                                        </p:tgtEl>
                                      </p:cBhvr>
                                    </p:animEffect>
                                    <p:anim calcmode="lin" valueType="num">
                                      <p:cBhvr>
                                        <p:cTn id="71" dur="1000" fill="hold"/>
                                        <p:tgtEl>
                                          <p:spTgt spid="72"/>
                                        </p:tgtEl>
                                        <p:attrNameLst>
                                          <p:attrName>ppt_x</p:attrName>
                                        </p:attrNameLst>
                                      </p:cBhvr>
                                      <p:tavLst>
                                        <p:tav tm="0">
                                          <p:val>
                                            <p:strVal val="#ppt_x"/>
                                          </p:val>
                                        </p:tav>
                                        <p:tav tm="100000">
                                          <p:val>
                                            <p:strVal val="#ppt_x"/>
                                          </p:val>
                                        </p:tav>
                                      </p:tavLst>
                                    </p:anim>
                                    <p:anim calcmode="lin" valueType="num">
                                      <p:cBhvr>
                                        <p:cTn id="72" dur="1000" fill="hold"/>
                                        <p:tgtEl>
                                          <p:spTgt spid="72"/>
                                        </p:tgtEl>
                                        <p:attrNameLst>
                                          <p:attrName>ppt_y</p:attrName>
                                        </p:attrNameLst>
                                      </p:cBhvr>
                                      <p:tavLst>
                                        <p:tav tm="0">
                                          <p:val>
                                            <p:strVal val="#ppt_y-.1"/>
                                          </p:val>
                                        </p:tav>
                                        <p:tav tm="100000">
                                          <p:val>
                                            <p:strVal val="#ppt_y"/>
                                          </p:val>
                                        </p:tav>
                                      </p:tavLst>
                                    </p:anim>
                                  </p:childTnLst>
                                </p:cTn>
                              </p:par>
                              <p:par>
                                <p:cTn id="73" presetID="42" presetClass="exit" presetSubtype="0" fill="hold" nodeType="withEffect">
                                  <p:stCondLst>
                                    <p:cond delay="0"/>
                                  </p:stCondLst>
                                  <p:childTnLst>
                                    <p:animEffect transition="out" filter="fade">
                                      <p:cBhvr>
                                        <p:cTn id="74" dur="1000"/>
                                        <p:tgtEl>
                                          <p:spTgt spid="73"/>
                                        </p:tgtEl>
                                      </p:cBhvr>
                                    </p:animEffect>
                                    <p:anim calcmode="lin" valueType="num">
                                      <p:cBhvr>
                                        <p:cTn id="75" dur="1000"/>
                                        <p:tgtEl>
                                          <p:spTgt spid="73"/>
                                        </p:tgtEl>
                                        <p:attrNameLst>
                                          <p:attrName>ppt_x</p:attrName>
                                        </p:attrNameLst>
                                      </p:cBhvr>
                                      <p:tavLst>
                                        <p:tav tm="0">
                                          <p:val>
                                            <p:strVal val="ppt_x"/>
                                          </p:val>
                                        </p:tav>
                                        <p:tav tm="100000">
                                          <p:val>
                                            <p:strVal val="ppt_x"/>
                                          </p:val>
                                        </p:tav>
                                      </p:tavLst>
                                    </p:anim>
                                    <p:anim calcmode="lin" valueType="num">
                                      <p:cBhvr>
                                        <p:cTn id="76" dur="1000"/>
                                        <p:tgtEl>
                                          <p:spTgt spid="73"/>
                                        </p:tgtEl>
                                        <p:attrNameLst>
                                          <p:attrName>ppt_y</p:attrName>
                                        </p:attrNameLst>
                                      </p:cBhvr>
                                      <p:tavLst>
                                        <p:tav tm="0">
                                          <p:val>
                                            <p:strVal val="ppt_y"/>
                                          </p:val>
                                        </p:tav>
                                        <p:tav tm="100000">
                                          <p:val>
                                            <p:strVal val="ppt_y+.1"/>
                                          </p:val>
                                        </p:tav>
                                      </p:tavLst>
                                    </p:anim>
                                    <p:set>
                                      <p:cBhvr>
                                        <p:cTn id="77" dur="1" fill="hold">
                                          <p:stCondLst>
                                            <p:cond delay="999"/>
                                          </p:stCondLst>
                                        </p:cTn>
                                        <p:tgtEl>
                                          <p:spTgt spid="7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nodeType="click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xit" presetSubtype="0" fill="hold" nodeType="withEffect">
                                  <p:stCondLst>
                                    <p:cond delay="0"/>
                                  </p:stCondLst>
                                  <p:childTnLst>
                                    <p:animEffect transition="out" filter="fade">
                                      <p:cBhvr>
                                        <p:cTn id="86" dur="1000"/>
                                        <p:tgtEl>
                                          <p:spTgt spid="75"/>
                                        </p:tgtEl>
                                      </p:cBhvr>
                                    </p:animEffect>
                                    <p:anim calcmode="lin" valueType="num">
                                      <p:cBhvr>
                                        <p:cTn id="87" dur="1000"/>
                                        <p:tgtEl>
                                          <p:spTgt spid="75"/>
                                        </p:tgtEl>
                                        <p:attrNameLst>
                                          <p:attrName>ppt_x</p:attrName>
                                        </p:attrNameLst>
                                      </p:cBhvr>
                                      <p:tavLst>
                                        <p:tav tm="0">
                                          <p:val>
                                            <p:strVal val="ppt_x"/>
                                          </p:val>
                                        </p:tav>
                                        <p:tav tm="100000">
                                          <p:val>
                                            <p:strVal val="ppt_x"/>
                                          </p:val>
                                        </p:tav>
                                      </p:tavLst>
                                    </p:anim>
                                    <p:anim calcmode="lin" valueType="num">
                                      <p:cBhvr>
                                        <p:cTn id="88" dur="1000"/>
                                        <p:tgtEl>
                                          <p:spTgt spid="75"/>
                                        </p:tgtEl>
                                        <p:attrNameLst>
                                          <p:attrName>ppt_y</p:attrName>
                                        </p:attrNameLst>
                                      </p:cBhvr>
                                      <p:tavLst>
                                        <p:tav tm="0">
                                          <p:val>
                                            <p:strVal val="ppt_y"/>
                                          </p:val>
                                        </p:tav>
                                        <p:tav tm="100000">
                                          <p:val>
                                            <p:strVal val="ppt_y+.1"/>
                                          </p:val>
                                        </p:tav>
                                      </p:tavLst>
                                    </p:anim>
                                    <p:set>
                                      <p:cBhvr>
                                        <p:cTn id="89" dur="1" fill="hold">
                                          <p:stCondLst>
                                            <p:cond delay="999"/>
                                          </p:stCondLst>
                                        </p:cTn>
                                        <p:tgtEl>
                                          <p:spTgt spid="75"/>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nodeType="click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fade">
                                      <p:cBhvr>
                                        <p:cTn id="94" dur="1000"/>
                                        <p:tgtEl>
                                          <p:spTgt spid="77"/>
                                        </p:tgtEl>
                                      </p:cBhvr>
                                    </p:animEffect>
                                    <p:anim calcmode="lin" valueType="num">
                                      <p:cBhvr>
                                        <p:cTn id="95" dur="1000" fill="hold"/>
                                        <p:tgtEl>
                                          <p:spTgt spid="77"/>
                                        </p:tgtEl>
                                        <p:attrNameLst>
                                          <p:attrName>ppt_x</p:attrName>
                                        </p:attrNameLst>
                                      </p:cBhvr>
                                      <p:tavLst>
                                        <p:tav tm="0">
                                          <p:val>
                                            <p:strVal val="#ppt_x"/>
                                          </p:val>
                                        </p:tav>
                                        <p:tav tm="100000">
                                          <p:val>
                                            <p:strVal val="#ppt_x"/>
                                          </p:val>
                                        </p:tav>
                                      </p:tavLst>
                                    </p:anim>
                                    <p:anim calcmode="lin" valueType="num">
                                      <p:cBhvr>
                                        <p:cTn id="96" dur="1000" fill="hold"/>
                                        <p:tgtEl>
                                          <p:spTgt spid="77"/>
                                        </p:tgtEl>
                                        <p:attrNameLst>
                                          <p:attrName>ppt_y</p:attrName>
                                        </p:attrNameLst>
                                      </p:cBhvr>
                                      <p:tavLst>
                                        <p:tav tm="0">
                                          <p:val>
                                            <p:strVal val="#ppt_y-.1"/>
                                          </p:val>
                                        </p:tav>
                                        <p:tav tm="100000">
                                          <p:val>
                                            <p:strVal val="#ppt_y"/>
                                          </p:val>
                                        </p:tav>
                                      </p:tavLst>
                                    </p:anim>
                                  </p:childTnLst>
                                </p:cTn>
                              </p:par>
                              <p:par>
                                <p:cTn id="97" presetID="42" presetClass="exit" presetSubtype="0" fill="hold" nodeType="withEffect">
                                  <p:stCondLst>
                                    <p:cond delay="0"/>
                                  </p:stCondLst>
                                  <p:childTnLst>
                                    <p:animEffect transition="out" filter="fade">
                                      <p:cBhvr>
                                        <p:cTn id="98" dur="1000"/>
                                        <p:tgtEl>
                                          <p:spTgt spid="78"/>
                                        </p:tgtEl>
                                      </p:cBhvr>
                                    </p:animEffect>
                                    <p:anim calcmode="lin" valueType="num">
                                      <p:cBhvr>
                                        <p:cTn id="99" dur="1000"/>
                                        <p:tgtEl>
                                          <p:spTgt spid="78"/>
                                        </p:tgtEl>
                                        <p:attrNameLst>
                                          <p:attrName>ppt_x</p:attrName>
                                        </p:attrNameLst>
                                      </p:cBhvr>
                                      <p:tavLst>
                                        <p:tav tm="0">
                                          <p:val>
                                            <p:strVal val="ppt_x"/>
                                          </p:val>
                                        </p:tav>
                                        <p:tav tm="100000">
                                          <p:val>
                                            <p:strVal val="ppt_x"/>
                                          </p:val>
                                        </p:tav>
                                      </p:tavLst>
                                    </p:anim>
                                    <p:anim calcmode="lin" valueType="num">
                                      <p:cBhvr>
                                        <p:cTn id="100" dur="1000"/>
                                        <p:tgtEl>
                                          <p:spTgt spid="78"/>
                                        </p:tgtEl>
                                        <p:attrNameLst>
                                          <p:attrName>ppt_y</p:attrName>
                                        </p:attrNameLst>
                                      </p:cBhvr>
                                      <p:tavLst>
                                        <p:tav tm="0">
                                          <p:val>
                                            <p:strVal val="ppt_y"/>
                                          </p:val>
                                        </p:tav>
                                        <p:tav tm="100000">
                                          <p:val>
                                            <p:strVal val="ppt_y+.1"/>
                                          </p:val>
                                        </p:tav>
                                      </p:tavLst>
                                    </p:anim>
                                    <p:set>
                                      <p:cBhvr>
                                        <p:cTn id="101" dur="1" fill="hold">
                                          <p:stCondLst>
                                            <p:cond delay="999"/>
                                          </p:stCondLst>
                                        </p:cTn>
                                        <p:tgtEl>
                                          <p:spTgt spid="7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nodeType="click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fade">
                                      <p:cBhvr>
                                        <p:cTn id="106" dur="1000"/>
                                        <p:tgtEl>
                                          <p:spTgt spid="80"/>
                                        </p:tgtEl>
                                      </p:cBhvr>
                                    </p:animEffect>
                                    <p:anim calcmode="lin" valueType="num">
                                      <p:cBhvr>
                                        <p:cTn id="107" dur="1000" fill="hold"/>
                                        <p:tgtEl>
                                          <p:spTgt spid="80"/>
                                        </p:tgtEl>
                                        <p:attrNameLst>
                                          <p:attrName>ppt_x</p:attrName>
                                        </p:attrNameLst>
                                      </p:cBhvr>
                                      <p:tavLst>
                                        <p:tav tm="0">
                                          <p:val>
                                            <p:strVal val="#ppt_x"/>
                                          </p:val>
                                        </p:tav>
                                        <p:tav tm="100000">
                                          <p:val>
                                            <p:strVal val="#ppt_x"/>
                                          </p:val>
                                        </p:tav>
                                      </p:tavLst>
                                    </p:anim>
                                    <p:anim calcmode="lin" valueType="num">
                                      <p:cBhvr>
                                        <p:cTn id="108" dur="1000" fill="hold"/>
                                        <p:tgtEl>
                                          <p:spTgt spid="80"/>
                                        </p:tgtEl>
                                        <p:attrNameLst>
                                          <p:attrName>ppt_y</p:attrName>
                                        </p:attrNameLst>
                                      </p:cBhvr>
                                      <p:tavLst>
                                        <p:tav tm="0">
                                          <p:val>
                                            <p:strVal val="#ppt_y-.1"/>
                                          </p:val>
                                        </p:tav>
                                        <p:tav tm="100000">
                                          <p:val>
                                            <p:strVal val="#ppt_y"/>
                                          </p:val>
                                        </p:tav>
                                      </p:tavLst>
                                    </p:anim>
                                  </p:childTnLst>
                                </p:cTn>
                              </p:par>
                              <p:par>
                                <p:cTn id="109" presetID="42" presetClass="exit" presetSubtype="0" fill="hold" nodeType="withEffect">
                                  <p:stCondLst>
                                    <p:cond delay="0"/>
                                  </p:stCondLst>
                                  <p:childTnLst>
                                    <p:animEffect transition="out" filter="fade">
                                      <p:cBhvr>
                                        <p:cTn id="110" dur="1000"/>
                                        <p:tgtEl>
                                          <p:spTgt spid="76"/>
                                        </p:tgtEl>
                                      </p:cBhvr>
                                    </p:animEffect>
                                    <p:anim calcmode="lin" valueType="num">
                                      <p:cBhvr>
                                        <p:cTn id="111" dur="1000"/>
                                        <p:tgtEl>
                                          <p:spTgt spid="76"/>
                                        </p:tgtEl>
                                        <p:attrNameLst>
                                          <p:attrName>ppt_x</p:attrName>
                                        </p:attrNameLst>
                                      </p:cBhvr>
                                      <p:tavLst>
                                        <p:tav tm="0">
                                          <p:val>
                                            <p:strVal val="ppt_x"/>
                                          </p:val>
                                        </p:tav>
                                        <p:tav tm="100000">
                                          <p:val>
                                            <p:strVal val="ppt_x"/>
                                          </p:val>
                                        </p:tav>
                                      </p:tavLst>
                                    </p:anim>
                                    <p:anim calcmode="lin" valueType="num">
                                      <p:cBhvr>
                                        <p:cTn id="112" dur="1000"/>
                                        <p:tgtEl>
                                          <p:spTgt spid="76"/>
                                        </p:tgtEl>
                                        <p:attrNameLst>
                                          <p:attrName>ppt_y</p:attrName>
                                        </p:attrNameLst>
                                      </p:cBhvr>
                                      <p:tavLst>
                                        <p:tav tm="0">
                                          <p:val>
                                            <p:strVal val="ppt_y"/>
                                          </p:val>
                                        </p:tav>
                                        <p:tav tm="100000">
                                          <p:val>
                                            <p:strVal val="ppt_y+.1"/>
                                          </p:val>
                                        </p:tav>
                                      </p:tavLst>
                                    </p:anim>
                                    <p:set>
                                      <p:cBhvr>
                                        <p:cTn id="113" dur="1" fill="hold">
                                          <p:stCondLst>
                                            <p:cond delay="999"/>
                                          </p:stCondLst>
                                        </p:cTn>
                                        <p:tgtEl>
                                          <p:spTgt spid="76"/>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nodeType="click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fade">
                                      <p:cBhvr>
                                        <p:cTn id="118" dur="1000"/>
                                        <p:tgtEl>
                                          <p:spTgt spid="68"/>
                                        </p:tgtEl>
                                      </p:cBhvr>
                                    </p:animEffect>
                                    <p:anim calcmode="lin" valueType="num">
                                      <p:cBhvr>
                                        <p:cTn id="119" dur="1000" fill="hold"/>
                                        <p:tgtEl>
                                          <p:spTgt spid="68"/>
                                        </p:tgtEl>
                                        <p:attrNameLst>
                                          <p:attrName>ppt_x</p:attrName>
                                        </p:attrNameLst>
                                      </p:cBhvr>
                                      <p:tavLst>
                                        <p:tav tm="0">
                                          <p:val>
                                            <p:strVal val="#ppt_x"/>
                                          </p:val>
                                        </p:tav>
                                        <p:tav tm="100000">
                                          <p:val>
                                            <p:strVal val="#ppt_x"/>
                                          </p:val>
                                        </p:tav>
                                      </p:tavLst>
                                    </p:anim>
                                    <p:anim calcmode="lin" valueType="num">
                                      <p:cBhvr>
                                        <p:cTn id="120" dur="1000" fill="hold"/>
                                        <p:tgtEl>
                                          <p:spTgt spid="68"/>
                                        </p:tgtEl>
                                        <p:attrNameLst>
                                          <p:attrName>ppt_y</p:attrName>
                                        </p:attrNameLst>
                                      </p:cBhvr>
                                      <p:tavLst>
                                        <p:tav tm="0">
                                          <p:val>
                                            <p:strVal val="#ppt_y-.1"/>
                                          </p:val>
                                        </p:tav>
                                        <p:tav tm="100000">
                                          <p:val>
                                            <p:strVal val="#ppt_y"/>
                                          </p:val>
                                        </p:tav>
                                      </p:tavLst>
                                    </p:anim>
                                  </p:childTnLst>
                                </p:cTn>
                              </p:par>
                              <p:par>
                                <p:cTn id="121" presetID="42" presetClass="exit" presetSubtype="0" fill="hold" nodeType="withEffect">
                                  <p:stCondLst>
                                    <p:cond delay="0"/>
                                  </p:stCondLst>
                                  <p:childTnLst>
                                    <p:animEffect transition="out" filter="fade">
                                      <p:cBhvr>
                                        <p:cTn id="122" dur="1000"/>
                                        <p:tgtEl>
                                          <p:spTgt spid="79"/>
                                        </p:tgtEl>
                                      </p:cBhvr>
                                    </p:animEffect>
                                    <p:anim calcmode="lin" valueType="num">
                                      <p:cBhvr>
                                        <p:cTn id="123" dur="1000"/>
                                        <p:tgtEl>
                                          <p:spTgt spid="79"/>
                                        </p:tgtEl>
                                        <p:attrNameLst>
                                          <p:attrName>ppt_x</p:attrName>
                                        </p:attrNameLst>
                                      </p:cBhvr>
                                      <p:tavLst>
                                        <p:tav tm="0">
                                          <p:val>
                                            <p:strVal val="ppt_x"/>
                                          </p:val>
                                        </p:tav>
                                        <p:tav tm="100000">
                                          <p:val>
                                            <p:strVal val="ppt_x"/>
                                          </p:val>
                                        </p:tav>
                                      </p:tavLst>
                                    </p:anim>
                                    <p:anim calcmode="lin" valueType="num">
                                      <p:cBhvr>
                                        <p:cTn id="124" dur="1000"/>
                                        <p:tgtEl>
                                          <p:spTgt spid="79"/>
                                        </p:tgtEl>
                                        <p:attrNameLst>
                                          <p:attrName>ppt_y</p:attrName>
                                        </p:attrNameLst>
                                      </p:cBhvr>
                                      <p:tavLst>
                                        <p:tav tm="0">
                                          <p:val>
                                            <p:strVal val="ppt_y"/>
                                          </p:val>
                                        </p:tav>
                                        <p:tav tm="100000">
                                          <p:val>
                                            <p:strVal val="ppt_y+.1"/>
                                          </p:val>
                                        </p:tav>
                                      </p:tavLst>
                                    </p:anim>
                                    <p:set>
                                      <p:cBhvr>
                                        <p:cTn id="125" dur="1" fill="hold">
                                          <p:stCondLst>
                                            <p:cond delay="999"/>
                                          </p:stCondLst>
                                        </p:cTn>
                                        <p:tgtEl>
                                          <p:spTgt spid="79"/>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47" presetClass="entr" presetSubtype="0" fill="hold" nodeType="clickEffect">
                                  <p:stCondLst>
                                    <p:cond delay="0"/>
                                  </p:stCondLst>
                                  <p:childTnLst>
                                    <p:set>
                                      <p:cBhvr>
                                        <p:cTn id="129" dur="1" fill="hold">
                                          <p:stCondLst>
                                            <p:cond delay="0"/>
                                          </p:stCondLst>
                                        </p:cTn>
                                        <p:tgtEl>
                                          <p:spTgt spid="64"/>
                                        </p:tgtEl>
                                        <p:attrNameLst>
                                          <p:attrName>style.visibility</p:attrName>
                                        </p:attrNameLst>
                                      </p:cBhvr>
                                      <p:to>
                                        <p:strVal val="visible"/>
                                      </p:to>
                                    </p:set>
                                    <p:animEffect transition="in" filter="fade">
                                      <p:cBhvr>
                                        <p:cTn id="130" dur="1000"/>
                                        <p:tgtEl>
                                          <p:spTgt spid="64"/>
                                        </p:tgtEl>
                                      </p:cBhvr>
                                    </p:animEffect>
                                    <p:anim calcmode="lin" valueType="num">
                                      <p:cBhvr>
                                        <p:cTn id="131" dur="1000" fill="hold"/>
                                        <p:tgtEl>
                                          <p:spTgt spid="64"/>
                                        </p:tgtEl>
                                        <p:attrNameLst>
                                          <p:attrName>ppt_x</p:attrName>
                                        </p:attrNameLst>
                                      </p:cBhvr>
                                      <p:tavLst>
                                        <p:tav tm="0">
                                          <p:val>
                                            <p:strVal val="#ppt_x"/>
                                          </p:val>
                                        </p:tav>
                                        <p:tav tm="100000">
                                          <p:val>
                                            <p:strVal val="#ppt_x"/>
                                          </p:val>
                                        </p:tav>
                                      </p:tavLst>
                                    </p:anim>
                                    <p:anim calcmode="lin" valueType="num">
                                      <p:cBhvr>
                                        <p:cTn id="132" dur="1000" fill="hold"/>
                                        <p:tgtEl>
                                          <p:spTgt spid="64"/>
                                        </p:tgtEl>
                                        <p:attrNameLst>
                                          <p:attrName>ppt_y</p:attrName>
                                        </p:attrNameLst>
                                      </p:cBhvr>
                                      <p:tavLst>
                                        <p:tav tm="0">
                                          <p:val>
                                            <p:strVal val="#ppt_y-.1"/>
                                          </p:val>
                                        </p:tav>
                                        <p:tav tm="100000">
                                          <p:val>
                                            <p:strVal val="#ppt_y"/>
                                          </p:val>
                                        </p:tav>
                                      </p:tavLst>
                                    </p:anim>
                                  </p:childTnLst>
                                </p:cTn>
                              </p:par>
                              <p:par>
                                <p:cTn id="133" presetID="42" presetClass="exit" presetSubtype="0" fill="hold" nodeType="withEffect">
                                  <p:stCondLst>
                                    <p:cond delay="0"/>
                                  </p:stCondLst>
                                  <p:childTnLst>
                                    <p:animEffect transition="out" filter="fade">
                                      <p:cBhvr>
                                        <p:cTn id="134" dur="1000"/>
                                        <p:tgtEl>
                                          <p:spTgt spid="81"/>
                                        </p:tgtEl>
                                      </p:cBhvr>
                                    </p:animEffect>
                                    <p:anim calcmode="lin" valueType="num">
                                      <p:cBhvr>
                                        <p:cTn id="135" dur="1000"/>
                                        <p:tgtEl>
                                          <p:spTgt spid="81"/>
                                        </p:tgtEl>
                                        <p:attrNameLst>
                                          <p:attrName>ppt_x</p:attrName>
                                        </p:attrNameLst>
                                      </p:cBhvr>
                                      <p:tavLst>
                                        <p:tav tm="0">
                                          <p:val>
                                            <p:strVal val="ppt_x"/>
                                          </p:val>
                                        </p:tav>
                                        <p:tav tm="100000">
                                          <p:val>
                                            <p:strVal val="ppt_x"/>
                                          </p:val>
                                        </p:tav>
                                      </p:tavLst>
                                    </p:anim>
                                    <p:anim calcmode="lin" valueType="num">
                                      <p:cBhvr>
                                        <p:cTn id="136" dur="1000"/>
                                        <p:tgtEl>
                                          <p:spTgt spid="81"/>
                                        </p:tgtEl>
                                        <p:attrNameLst>
                                          <p:attrName>ppt_y</p:attrName>
                                        </p:attrNameLst>
                                      </p:cBhvr>
                                      <p:tavLst>
                                        <p:tav tm="0">
                                          <p:val>
                                            <p:strVal val="ppt_y"/>
                                          </p:val>
                                        </p:tav>
                                        <p:tav tm="100000">
                                          <p:val>
                                            <p:strVal val="ppt_y+.1"/>
                                          </p:val>
                                        </p:tav>
                                      </p:tavLst>
                                    </p:anim>
                                    <p:set>
                                      <p:cBhvr>
                                        <p:cTn id="137" dur="1" fill="hold">
                                          <p:stCondLst>
                                            <p:cond delay="999"/>
                                          </p:stCondLst>
                                        </p:cTn>
                                        <p:tgtEl>
                                          <p:spTgt spid="81"/>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47" presetClass="entr" presetSubtype="0" fill="hold" nodeType="click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fade">
                                      <p:cBhvr>
                                        <p:cTn id="142" dur="1000"/>
                                        <p:tgtEl>
                                          <p:spTgt spid="66"/>
                                        </p:tgtEl>
                                      </p:cBhvr>
                                    </p:animEffect>
                                    <p:anim calcmode="lin" valueType="num">
                                      <p:cBhvr>
                                        <p:cTn id="143" dur="1000" fill="hold"/>
                                        <p:tgtEl>
                                          <p:spTgt spid="66"/>
                                        </p:tgtEl>
                                        <p:attrNameLst>
                                          <p:attrName>ppt_x</p:attrName>
                                        </p:attrNameLst>
                                      </p:cBhvr>
                                      <p:tavLst>
                                        <p:tav tm="0">
                                          <p:val>
                                            <p:strVal val="#ppt_x"/>
                                          </p:val>
                                        </p:tav>
                                        <p:tav tm="100000">
                                          <p:val>
                                            <p:strVal val="#ppt_x"/>
                                          </p:val>
                                        </p:tav>
                                      </p:tavLst>
                                    </p:anim>
                                    <p:anim calcmode="lin" valueType="num">
                                      <p:cBhvr>
                                        <p:cTn id="144" dur="1000" fill="hold"/>
                                        <p:tgtEl>
                                          <p:spTgt spid="66"/>
                                        </p:tgtEl>
                                        <p:attrNameLst>
                                          <p:attrName>ppt_y</p:attrName>
                                        </p:attrNameLst>
                                      </p:cBhvr>
                                      <p:tavLst>
                                        <p:tav tm="0">
                                          <p:val>
                                            <p:strVal val="#ppt_y-.1"/>
                                          </p:val>
                                        </p:tav>
                                        <p:tav tm="100000">
                                          <p:val>
                                            <p:strVal val="#ppt_y"/>
                                          </p:val>
                                        </p:tav>
                                      </p:tavLst>
                                    </p:anim>
                                  </p:childTnLst>
                                </p:cTn>
                              </p:par>
                              <p:par>
                                <p:cTn id="145" presetID="42" presetClass="exit" presetSubtype="0" fill="hold" nodeType="withEffect">
                                  <p:stCondLst>
                                    <p:cond delay="0"/>
                                  </p:stCondLst>
                                  <p:childTnLst>
                                    <p:animEffect transition="out" filter="fade">
                                      <p:cBhvr>
                                        <p:cTn id="146" dur="1000"/>
                                        <p:tgtEl>
                                          <p:spTgt spid="84"/>
                                        </p:tgtEl>
                                      </p:cBhvr>
                                    </p:animEffect>
                                    <p:anim calcmode="lin" valueType="num">
                                      <p:cBhvr>
                                        <p:cTn id="147" dur="1000"/>
                                        <p:tgtEl>
                                          <p:spTgt spid="84"/>
                                        </p:tgtEl>
                                        <p:attrNameLst>
                                          <p:attrName>ppt_x</p:attrName>
                                        </p:attrNameLst>
                                      </p:cBhvr>
                                      <p:tavLst>
                                        <p:tav tm="0">
                                          <p:val>
                                            <p:strVal val="ppt_x"/>
                                          </p:val>
                                        </p:tav>
                                        <p:tav tm="100000">
                                          <p:val>
                                            <p:strVal val="ppt_x"/>
                                          </p:val>
                                        </p:tav>
                                      </p:tavLst>
                                    </p:anim>
                                    <p:anim calcmode="lin" valueType="num">
                                      <p:cBhvr>
                                        <p:cTn id="148" dur="1000"/>
                                        <p:tgtEl>
                                          <p:spTgt spid="84"/>
                                        </p:tgtEl>
                                        <p:attrNameLst>
                                          <p:attrName>ppt_y</p:attrName>
                                        </p:attrNameLst>
                                      </p:cBhvr>
                                      <p:tavLst>
                                        <p:tav tm="0">
                                          <p:val>
                                            <p:strVal val="ppt_y"/>
                                          </p:val>
                                        </p:tav>
                                        <p:tav tm="100000">
                                          <p:val>
                                            <p:strVal val="ppt_y+.1"/>
                                          </p:val>
                                        </p:tav>
                                      </p:tavLst>
                                    </p:anim>
                                    <p:set>
                                      <p:cBhvr>
                                        <p:cTn id="149" dur="1" fill="hold">
                                          <p:stCondLst>
                                            <p:cond delay="999"/>
                                          </p:stCondLst>
                                        </p:cTn>
                                        <p:tgtEl>
                                          <p:spTgt spid="84"/>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47" presetClass="entr" presetSubtype="0" fill="hold" nodeType="clickEffect">
                                  <p:stCondLst>
                                    <p:cond delay="0"/>
                                  </p:stCondLst>
                                  <p:childTnLst>
                                    <p:set>
                                      <p:cBhvr>
                                        <p:cTn id="153" dur="1" fill="hold">
                                          <p:stCondLst>
                                            <p:cond delay="0"/>
                                          </p:stCondLst>
                                        </p:cTn>
                                        <p:tgtEl>
                                          <p:spTgt spid="67"/>
                                        </p:tgtEl>
                                        <p:attrNameLst>
                                          <p:attrName>style.visibility</p:attrName>
                                        </p:attrNameLst>
                                      </p:cBhvr>
                                      <p:to>
                                        <p:strVal val="visible"/>
                                      </p:to>
                                    </p:set>
                                    <p:animEffect transition="in" filter="fade">
                                      <p:cBhvr>
                                        <p:cTn id="154" dur="1000"/>
                                        <p:tgtEl>
                                          <p:spTgt spid="67"/>
                                        </p:tgtEl>
                                      </p:cBhvr>
                                    </p:animEffect>
                                    <p:anim calcmode="lin" valueType="num">
                                      <p:cBhvr>
                                        <p:cTn id="155" dur="1000" fill="hold"/>
                                        <p:tgtEl>
                                          <p:spTgt spid="67"/>
                                        </p:tgtEl>
                                        <p:attrNameLst>
                                          <p:attrName>ppt_x</p:attrName>
                                        </p:attrNameLst>
                                      </p:cBhvr>
                                      <p:tavLst>
                                        <p:tav tm="0">
                                          <p:val>
                                            <p:strVal val="#ppt_x"/>
                                          </p:val>
                                        </p:tav>
                                        <p:tav tm="100000">
                                          <p:val>
                                            <p:strVal val="#ppt_x"/>
                                          </p:val>
                                        </p:tav>
                                      </p:tavLst>
                                    </p:anim>
                                    <p:anim calcmode="lin" valueType="num">
                                      <p:cBhvr>
                                        <p:cTn id="156" dur="1000" fill="hold"/>
                                        <p:tgtEl>
                                          <p:spTgt spid="67"/>
                                        </p:tgtEl>
                                        <p:attrNameLst>
                                          <p:attrName>ppt_y</p:attrName>
                                        </p:attrNameLst>
                                      </p:cBhvr>
                                      <p:tavLst>
                                        <p:tav tm="0">
                                          <p:val>
                                            <p:strVal val="#ppt_y-.1"/>
                                          </p:val>
                                        </p:tav>
                                        <p:tav tm="100000">
                                          <p:val>
                                            <p:strVal val="#ppt_y"/>
                                          </p:val>
                                        </p:tav>
                                      </p:tavLst>
                                    </p:anim>
                                  </p:childTnLst>
                                </p:cTn>
                              </p:par>
                              <p:par>
                                <p:cTn id="157" presetID="42" presetClass="exit" presetSubtype="0" fill="hold" nodeType="withEffect">
                                  <p:stCondLst>
                                    <p:cond delay="0"/>
                                  </p:stCondLst>
                                  <p:childTnLst>
                                    <p:animEffect transition="out" filter="fade">
                                      <p:cBhvr>
                                        <p:cTn id="158" dur="1000"/>
                                        <p:tgtEl>
                                          <p:spTgt spid="82"/>
                                        </p:tgtEl>
                                      </p:cBhvr>
                                    </p:animEffect>
                                    <p:anim calcmode="lin" valueType="num">
                                      <p:cBhvr>
                                        <p:cTn id="159" dur="1000"/>
                                        <p:tgtEl>
                                          <p:spTgt spid="82"/>
                                        </p:tgtEl>
                                        <p:attrNameLst>
                                          <p:attrName>ppt_x</p:attrName>
                                        </p:attrNameLst>
                                      </p:cBhvr>
                                      <p:tavLst>
                                        <p:tav tm="0">
                                          <p:val>
                                            <p:strVal val="ppt_x"/>
                                          </p:val>
                                        </p:tav>
                                        <p:tav tm="100000">
                                          <p:val>
                                            <p:strVal val="ppt_x"/>
                                          </p:val>
                                        </p:tav>
                                      </p:tavLst>
                                    </p:anim>
                                    <p:anim calcmode="lin" valueType="num">
                                      <p:cBhvr>
                                        <p:cTn id="160" dur="1000"/>
                                        <p:tgtEl>
                                          <p:spTgt spid="82"/>
                                        </p:tgtEl>
                                        <p:attrNameLst>
                                          <p:attrName>ppt_y</p:attrName>
                                        </p:attrNameLst>
                                      </p:cBhvr>
                                      <p:tavLst>
                                        <p:tav tm="0">
                                          <p:val>
                                            <p:strVal val="ppt_y"/>
                                          </p:val>
                                        </p:tav>
                                        <p:tav tm="100000">
                                          <p:val>
                                            <p:strVal val="ppt_y+.1"/>
                                          </p:val>
                                        </p:tav>
                                      </p:tavLst>
                                    </p:anim>
                                    <p:set>
                                      <p:cBhvr>
                                        <p:cTn id="161" dur="1" fill="hold">
                                          <p:stCondLst>
                                            <p:cond delay="999"/>
                                          </p:stCondLst>
                                        </p:cTn>
                                        <p:tgtEl>
                                          <p:spTgt spid="82"/>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47" presetClass="entr" presetSubtype="0" fill="hold" nodeType="clickEffect">
                                  <p:stCondLst>
                                    <p:cond delay="0"/>
                                  </p:stCondLst>
                                  <p:childTnLst>
                                    <p:set>
                                      <p:cBhvr>
                                        <p:cTn id="165" dur="1" fill="hold">
                                          <p:stCondLst>
                                            <p:cond delay="0"/>
                                          </p:stCondLst>
                                        </p:cTn>
                                        <p:tgtEl>
                                          <p:spTgt spid="65"/>
                                        </p:tgtEl>
                                        <p:attrNameLst>
                                          <p:attrName>style.visibility</p:attrName>
                                        </p:attrNameLst>
                                      </p:cBhvr>
                                      <p:to>
                                        <p:strVal val="visible"/>
                                      </p:to>
                                    </p:set>
                                    <p:animEffect transition="in" filter="fade">
                                      <p:cBhvr>
                                        <p:cTn id="166" dur="1000"/>
                                        <p:tgtEl>
                                          <p:spTgt spid="65"/>
                                        </p:tgtEl>
                                      </p:cBhvr>
                                    </p:animEffect>
                                    <p:anim calcmode="lin" valueType="num">
                                      <p:cBhvr>
                                        <p:cTn id="167" dur="1000" fill="hold"/>
                                        <p:tgtEl>
                                          <p:spTgt spid="65"/>
                                        </p:tgtEl>
                                        <p:attrNameLst>
                                          <p:attrName>ppt_x</p:attrName>
                                        </p:attrNameLst>
                                      </p:cBhvr>
                                      <p:tavLst>
                                        <p:tav tm="0">
                                          <p:val>
                                            <p:strVal val="#ppt_x"/>
                                          </p:val>
                                        </p:tav>
                                        <p:tav tm="100000">
                                          <p:val>
                                            <p:strVal val="#ppt_x"/>
                                          </p:val>
                                        </p:tav>
                                      </p:tavLst>
                                    </p:anim>
                                    <p:anim calcmode="lin" valueType="num">
                                      <p:cBhvr>
                                        <p:cTn id="168" dur="1000" fill="hold"/>
                                        <p:tgtEl>
                                          <p:spTgt spid="65"/>
                                        </p:tgtEl>
                                        <p:attrNameLst>
                                          <p:attrName>ppt_y</p:attrName>
                                        </p:attrNameLst>
                                      </p:cBhvr>
                                      <p:tavLst>
                                        <p:tav tm="0">
                                          <p:val>
                                            <p:strVal val="#ppt_y-.1"/>
                                          </p:val>
                                        </p:tav>
                                        <p:tav tm="100000">
                                          <p:val>
                                            <p:strVal val="#ppt_y"/>
                                          </p:val>
                                        </p:tav>
                                      </p:tavLst>
                                    </p:anim>
                                  </p:childTnLst>
                                </p:cTn>
                              </p:par>
                              <p:par>
                                <p:cTn id="169" presetID="42" presetClass="exit" presetSubtype="0" fill="hold" nodeType="withEffect">
                                  <p:stCondLst>
                                    <p:cond delay="0"/>
                                  </p:stCondLst>
                                  <p:childTnLst>
                                    <p:animEffect transition="out" filter="fade">
                                      <p:cBhvr>
                                        <p:cTn id="170" dur="1000"/>
                                        <p:tgtEl>
                                          <p:spTgt spid="83"/>
                                        </p:tgtEl>
                                      </p:cBhvr>
                                    </p:animEffect>
                                    <p:anim calcmode="lin" valueType="num">
                                      <p:cBhvr>
                                        <p:cTn id="171" dur="1000"/>
                                        <p:tgtEl>
                                          <p:spTgt spid="83"/>
                                        </p:tgtEl>
                                        <p:attrNameLst>
                                          <p:attrName>ppt_x</p:attrName>
                                        </p:attrNameLst>
                                      </p:cBhvr>
                                      <p:tavLst>
                                        <p:tav tm="0">
                                          <p:val>
                                            <p:strVal val="ppt_x"/>
                                          </p:val>
                                        </p:tav>
                                        <p:tav tm="100000">
                                          <p:val>
                                            <p:strVal val="ppt_x"/>
                                          </p:val>
                                        </p:tav>
                                      </p:tavLst>
                                    </p:anim>
                                    <p:anim calcmode="lin" valueType="num">
                                      <p:cBhvr>
                                        <p:cTn id="172" dur="1000"/>
                                        <p:tgtEl>
                                          <p:spTgt spid="83"/>
                                        </p:tgtEl>
                                        <p:attrNameLst>
                                          <p:attrName>ppt_y</p:attrName>
                                        </p:attrNameLst>
                                      </p:cBhvr>
                                      <p:tavLst>
                                        <p:tav tm="0">
                                          <p:val>
                                            <p:strVal val="ppt_y"/>
                                          </p:val>
                                        </p:tav>
                                        <p:tav tm="100000">
                                          <p:val>
                                            <p:strVal val="ppt_y+.1"/>
                                          </p:val>
                                        </p:tav>
                                      </p:tavLst>
                                    </p:anim>
                                    <p:set>
                                      <p:cBhvr>
                                        <p:cTn id="173"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74" restart="whenNotActive" fill="hold" evtFilter="cancelBubble" nodeType="interactiveSeq">
                <p:stCondLst>
                  <p:cond evt="onClick" delay="0">
                    <p:tgtEl>
                      <p:spTgt spid="85"/>
                    </p:tgtEl>
                  </p:cond>
                </p:stCondLst>
                <p:endSync evt="end" delay="0">
                  <p:rtn val="all"/>
                </p:endSync>
                <p:childTnLst>
                  <p:par>
                    <p:cTn id="175" fill="hold">
                      <p:stCondLst>
                        <p:cond delay="0"/>
                      </p:stCondLst>
                      <p:childTnLst>
                        <p:par>
                          <p:cTn id="176" fill="hold">
                            <p:stCondLst>
                              <p:cond delay="0"/>
                            </p:stCondLst>
                            <p:childTnLst>
                              <p:par>
                                <p:cTn id="177" presetID="47" presetClass="entr" presetSubtype="0" fill="hold" nodeType="clickEffect">
                                  <p:stCondLst>
                                    <p:cond delay="0"/>
                                  </p:stCondLst>
                                  <p:childTnLst>
                                    <p:set>
                                      <p:cBhvr>
                                        <p:cTn id="178" dur="1" fill="hold">
                                          <p:stCondLst>
                                            <p:cond delay="0"/>
                                          </p:stCondLst>
                                        </p:cTn>
                                        <p:tgtEl>
                                          <p:spTgt spid="91"/>
                                        </p:tgtEl>
                                        <p:attrNameLst>
                                          <p:attrName>style.visibility</p:attrName>
                                        </p:attrNameLst>
                                      </p:cBhvr>
                                      <p:to>
                                        <p:strVal val="visible"/>
                                      </p:to>
                                    </p:set>
                                    <p:animEffect transition="in" filter="fade">
                                      <p:cBhvr>
                                        <p:cTn id="179" dur="1000"/>
                                        <p:tgtEl>
                                          <p:spTgt spid="91"/>
                                        </p:tgtEl>
                                      </p:cBhvr>
                                    </p:animEffect>
                                    <p:anim calcmode="lin" valueType="num">
                                      <p:cBhvr>
                                        <p:cTn id="180" dur="1000" fill="hold"/>
                                        <p:tgtEl>
                                          <p:spTgt spid="91"/>
                                        </p:tgtEl>
                                        <p:attrNameLst>
                                          <p:attrName>ppt_x</p:attrName>
                                        </p:attrNameLst>
                                      </p:cBhvr>
                                      <p:tavLst>
                                        <p:tav tm="0">
                                          <p:val>
                                            <p:strVal val="#ppt_x"/>
                                          </p:val>
                                        </p:tav>
                                        <p:tav tm="100000">
                                          <p:val>
                                            <p:strVal val="#ppt_x"/>
                                          </p:val>
                                        </p:tav>
                                      </p:tavLst>
                                    </p:anim>
                                    <p:anim calcmode="lin" valueType="num">
                                      <p:cBhvr>
                                        <p:cTn id="181" dur="1000" fill="hold"/>
                                        <p:tgtEl>
                                          <p:spTgt spid="91"/>
                                        </p:tgtEl>
                                        <p:attrNameLst>
                                          <p:attrName>ppt_y</p:attrName>
                                        </p:attrNameLst>
                                      </p:cBhvr>
                                      <p:tavLst>
                                        <p:tav tm="0">
                                          <p:val>
                                            <p:strVal val="#ppt_y-.1"/>
                                          </p:val>
                                        </p:tav>
                                        <p:tav tm="100000">
                                          <p:val>
                                            <p:strVal val="#ppt_y"/>
                                          </p:val>
                                        </p:tav>
                                      </p:tavLst>
                                    </p:anim>
                                  </p:childTnLst>
                                </p:cTn>
                              </p:par>
                              <p:par>
                                <p:cTn id="182" presetID="42" presetClass="exit" presetSubtype="0" fill="hold" nodeType="withEffect">
                                  <p:stCondLst>
                                    <p:cond delay="0"/>
                                  </p:stCondLst>
                                  <p:childTnLst>
                                    <p:animEffect transition="out" filter="fade">
                                      <p:cBhvr>
                                        <p:cTn id="183" dur="1000"/>
                                        <p:tgtEl>
                                          <p:spTgt spid="92"/>
                                        </p:tgtEl>
                                      </p:cBhvr>
                                    </p:animEffect>
                                    <p:anim calcmode="lin" valueType="num">
                                      <p:cBhvr>
                                        <p:cTn id="184" dur="1000"/>
                                        <p:tgtEl>
                                          <p:spTgt spid="92"/>
                                        </p:tgtEl>
                                        <p:attrNameLst>
                                          <p:attrName>ppt_x</p:attrName>
                                        </p:attrNameLst>
                                      </p:cBhvr>
                                      <p:tavLst>
                                        <p:tav tm="0">
                                          <p:val>
                                            <p:strVal val="ppt_x"/>
                                          </p:val>
                                        </p:tav>
                                        <p:tav tm="100000">
                                          <p:val>
                                            <p:strVal val="ppt_x"/>
                                          </p:val>
                                        </p:tav>
                                      </p:tavLst>
                                    </p:anim>
                                    <p:anim calcmode="lin" valueType="num">
                                      <p:cBhvr>
                                        <p:cTn id="185" dur="1000"/>
                                        <p:tgtEl>
                                          <p:spTgt spid="92"/>
                                        </p:tgtEl>
                                        <p:attrNameLst>
                                          <p:attrName>ppt_y</p:attrName>
                                        </p:attrNameLst>
                                      </p:cBhvr>
                                      <p:tavLst>
                                        <p:tav tm="0">
                                          <p:val>
                                            <p:strVal val="ppt_y"/>
                                          </p:val>
                                        </p:tav>
                                        <p:tav tm="100000">
                                          <p:val>
                                            <p:strVal val="ppt_y+.1"/>
                                          </p:val>
                                        </p:tav>
                                      </p:tavLst>
                                    </p:anim>
                                    <p:set>
                                      <p:cBhvr>
                                        <p:cTn id="186" dur="1" fill="hold">
                                          <p:stCondLst>
                                            <p:cond delay="999"/>
                                          </p:stCondLst>
                                        </p:cTn>
                                        <p:tgtEl>
                                          <p:spTgt spid="92"/>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47" presetClass="entr" presetSubtype="0" fill="hold" nodeType="clickEffect">
                                  <p:stCondLst>
                                    <p:cond delay="0"/>
                                  </p:stCondLst>
                                  <p:childTnLst>
                                    <p:set>
                                      <p:cBhvr>
                                        <p:cTn id="190" dur="1" fill="hold">
                                          <p:stCondLst>
                                            <p:cond delay="0"/>
                                          </p:stCondLst>
                                        </p:cTn>
                                        <p:tgtEl>
                                          <p:spTgt spid="93"/>
                                        </p:tgtEl>
                                        <p:attrNameLst>
                                          <p:attrName>style.visibility</p:attrName>
                                        </p:attrNameLst>
                                      </p:cBhvr>
                                      <p:to>
                                        <p:strVal val="visible"/>
                                      </p:to>
                                    </p:set>
                                    <p:animEffect transition="in" filter="fade">
                                      <p:cBhvr>
                                        <p:cTn id="191" dur="1000"/>
                                        <p:tgtEl>
                                          <p:spTgt spid="93"/>
                                        </p:tgtEl>
                                      </p:cBhvr>
                                    </p:animEffect>
                                    <p:anim calcmode="lin" valueType="num">
                                      <p:cBhvr>
                                        <p:cTn id="192" dur="1000" fill="hold"/>
                                        <p:tgtEl>
                                          <p:spTgt spid="93"/>
                                        </p:tgtEl>
                                        <p:attrNameLst>
                                          <p:attrName>ppt_x</p:attrName>
                                        </p:attrNameLst>
                                      </p:cBhvr>
                                      <p:tavLst>
                                        <p:tav tm="0">
                                          <p:val>
                                            <p:strVal val="#ppt_x"/>
                                          </p:val>
                                        </p:tav>
                                        <p:tav tm="100000">
                                          <p:val>
                                            <p:strVal val="#ppt_x"/>
                                          </p:val>
                                        </p:tav>
                                      </p:tavLst>
                                    </p:anim>
                                    <p:anim calcmode="lin" valueType="num">
                                      <p:cBhvr>
                                        <p:cTn id="193" dur="1000" fill="hold"/>
                                        <p:tgtEl>
                                          <p:spTgt spid="93"/>
                                        </p:tgtEl>
                                        <p:attrNameLst>
                                          <p:attrName>ppt_y</p:attrName>
                                        </p:attrNameLst>
                                      </p:cBhvr>
                                      <p:tavLst>
                                        <p:tav tm="0">
                                          <p:val>
                                            <p:strVal val="#ppt_y-.1"/>
                                          </p:val>
                                        </p:tav>
                                        <p:tav tm="100000">
                                          <p:val>
                                            <p:strVal val="#ppt_y"/>
                                          </p:val>
                                        </p:tav>
                                      </p:tavLst>
                                    </p:anim>
                                  </p:childTnLst>
                                </p:cTn>
                              </p:par>
                              <p:par>
                                <p:cTn id="194" presetID="42" presetClass="exit" presetSubtype="0" fill="hold" nodeType="withEffect">
                                  <p:stCondLst>
                                    <p:cond delay="0"/>
                                  </p:stCondLst>
                                  <p:childTnLst>
                                    <p:animEffect transition="out" filter="fade">
                                      <p:cBhvr>
                                        <p:cTn id="195" dur="1000"/>
                                        <p:tgtEl>
                                          <p:spTgt spid="94"/>
                                        </p:tgtEl>
                                      </p:cBhvr>
                                    </p:animEffect>
                                    <p:anim calcmode="lin" valueType="num">
                                      <p:cBhvr>
                                        <p:cTn id="196" dur="1000"/>
                                        <p:tgtEl>
                                          <p:spTgt spid="94"/>
                                        </p:tgtEl>
                                        <p:attrNameLst>
                                          <p:attrName>ppt_x</p:attrName>
                                        </p:attrNameLst>
                                      </p:cBhvr>
                                      <p:tavLst>
                                        <p:tav tm="0">
                                          <p:val>
                                            <p:strVal val="ppt_x"/>
                                          </p:val>
                                        </p:tav>
                                        <p:tav tm="100000">
                                          <p:val>
                                            <p:strVal val="ppt_x"/>
                                          </p:val>
                                        </p:tav>
                                      </p:tavLst>
                                    </p:anim>
                                    <p:anim calcmode="lin" valueType="num">
                                      <p:cBhvr>
                                        <p:cTn id="197" dur="1000"/>
                                        <p:tgtEl>
                                          <p:spTgt spid="94"/>
                                        </p:tgtEl>
                                        <p:attrNameLst>
                                          <p:attrName>ppt_y</p:attrName>
                                        </p:attrNameLst>
                                      </p:cBhvr>
                                      <p:tavLst>
                                        <p:tav tm="0">
                                          <p:val>
                                            <p:strVal val="ppt_y"/>
                                          </p:val>
                                        </p:tav>
                                        <p:tav tm="100000">
                                          <p:val>
                                            <p:strVal val="ppt_y+.1"/>
                                          </p:val>
                                        </p:tav>
                                      </p:tavLst>
                                    </p:anim>
                                    <p:set>
                                      <p:cBhvr>
                                        <p:cTn id="198" dur="1" fill="hold">
                                          <p:stCondLst>
                                            <p:cond delay="999"/>
                                          </p:stCondLst>
                                        </p:cTn>
                                        <p:tgtEl>
                                          <p:spTgt spid="94"/>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47" presetClass="entr" presetSubtype="0" fill="hold" nodeType="clickEffect">
                                  <p:stCondLst>
                                    <p:cond delay="0"/>
                                  </p:stCondLst>
                                  <p:childTnLst>
                                    <p:set>
                                      <p:cBhvr>
                                        <p:cTn id="202" dur="1" fill="hold">
                                          <p:stCondLst>
                                            <p:cond delay="0"/>
                                          </p:stCondLst>
                                        </p:cTn>
                                        <p:tgtEl>
                                          <p:spTgt spid="96"/>
                                        </p:tgtEl>
                                        <p:attrNameLst>
                                          <p:attrName>style.visibility</p:attrName>
                                        </p:attrNameLst>
                                      </p:cBhvr>
                                      <p:to>
                                        <p:strVal val="visible"/>
                                      </p:to>
                                    </p:set>
                                    <p:animEffect transition="in" filter="fade">
                                      <p:cBhvr>
                                        <p:cTn id="203" dur="1000"/>
                                        <p:tgtEl>
                                          <p:spTgt spid="96"/>
                                        </p:tgtEl>
                                      </p:cBhvr>
                                    </p:animEffect>
                                    <p:anim calcmode="lin" valueType="num">
                                      <p:cBhvr>
                                        <p:cTn id="204" dur="1000" fill="hold"/>
                                        <p:tgtEl>
                                          <p:spTgt spid="96"/>
                                        </p:tgtEl>
                                        <p:attrNameLst>
                                          <p:attrName>ppt_x</p:attrName>
                                        </p:attrNameLst>
                                      </p:cBhvr>
                                      <p:tavLst>
                                        <p:tav tm="0">
                                          <p:val>
                                            <p:strVal val="#ppt_x"/>
                                          </p:val>
                                        </p:tav>
                                        <p:tav tm="100000">
                                          <p:val>
                                            <p:strVal val="#ppt_x"/>
                                          </p:val>
                                        </p:tav>
                                      </p:tavLst>
                                    </p:anim>
                                    <p:anim calcmode="lin" valueType="num">
                                      <p:cBhvr>
                                        <p:cTn id="205" dur="1000" fill="hold"/>
                                        <p:tgtEl>
                                          <p:spTgt spid="96"/>
                                        </p:tgtEl>
                                        <p:attrNameLst>
                                          <p:attrName>ppt_y</p:attrName>
                                        </p:attrNameLst>
                                      </p:cBhvr>
                                      <p:tavLst>
                                        <p:tav tm="0">
                                          <p:val>
                                            <p:strVal val="#ppt_y-.1"/>
                                          </p:val>
                                        </p:tav>
                                        <p:tav tm="100000">
                                          <p:val>
                                            <p:strVal val="#ppt_y"/>
                                          </p:val>
                                        </p:tav>
                                      </p:tavLst>
                                    </p:anim>
                                  </p:childTnLst>
                                </p:cTn>
                              </p:par>
                              <p:par>
                                <p:cTn id="206" presetID="42" presetClass="exit" presetSubtype="0" fill="hold" nodeType="withEffect">
                                  <p:stCondLst>
                                    <p:cond delay="0"/>
                                  </p:stCondLst>
                                  <p:childTnLst>
                                    <p:animEffect transition="out" filter="fade">
                                      <p:cBhvr>
                                        <p:cTn id="207" dur="1000"/>
                                        <p:tgtEl>
                                          <p:spTgt spid="97"/>
                                        </p:tgtEl>
                                      </p:cBhvr>
                                    </p:animEffect>
                                    <p:anim calcmode="lin" valueType="num">
                                      <p:cBhvr>
                                        <p:cTn id="208" dur="1000"/>
                                        <p:tgtEl>
                                          <p:spTgt spid="97"/>
                                        </p:tgtEl>
                                        <p:attrNameLst>
                                          <p:attrName>ppt_x</p:attrName>
                                        </p:attrNameLst>
                                      </p:cBhvr>
                                      <p:tavLst>
                                        <p:tav tm="0">
                                          <p:val>
                                            <p:strVal val="ppt_x"/>
                                          </p:val>
                                        </p:tav>
                                        <p:tav tm="100000">
                                          <p:val>
                                            <p:strVal val="ppt_x"/>
                                          </p:val>
                                        </p:tav>
                                      </p:tavLst>
                                    </p:anim>
                                    <p:anim calcmode="lin" valueType="num">
                                      <p:cBhvr>
                                        <p:cTn id="209" dur="1000"/>
                                        <p:tgtEl>
                                          <p:spTgt spid="97"/>
                                        </p:tgtEl>
                                        <p:attrNameLst>
                                          <p:attrName>ppt_y</p:attrName>
                                        </p:attrNameLst>
                                      </p:cBhvr>
                                      <p:tavLst>
                                        <p:tav tm="0">
                                          <p:val>
                                            <p:strVal val="ppt_y"/>
                                          </p:val>
                                        </p:tav>
                                        <p:tav tm="100000">
                                          <p:val>
                                            <p:strVal val="ppt_y+.1"/>
                                          </p:val>
                                        </p:tav>
                                      </p:tavLst>
                                    </p:anim>
                                    <p:set>
                                      <p:cBhvr>
                                        <p:cTn id="210" dur="1" fill="hold">
                                          <p:stCondLst>
                                            <p:cond delay="999"/>
                                          </p:stCondLst>
                                        </p:cTn>
                                        <p:tgtEl>
                                          <p:spTgt spid="97"/>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47" presetClass="entr" presetSubtype="0" fill="hold" nodeType="clickEffect">
                                  <p:stCondLst>
                                    <p:cond delay="0"/>
                                  </p:stCondLst>
                                  <p:childTnLst>
                                    <p:set>
                                      <p:cBhvr>
                                        <p:cTn id="214" dur="1" fill="hold">
                                          <p:stCondLst>
                                            <p:cond delay="0"/>
                                          </p:stCondLst>
                                        </p:cTn>
                                        <p:tgtEl>
                                          <p:spTgt spid="99"/>
                                        </p:tgtEl>
                                        <p:attrNameLst>
                                          <p:attrName>style.visibility</p:attrName>
                                        </p:attrNameLst>
                                      </p:cBhvr>
                                      <p:to>
                                        <p:strVal val="visible"/>
                                      </p:to>
                                    </p:set>
                                    <p:animEffect transition="in" filter="fade">
                                      <p:cBhvr>
                                        <p:cTn id="215" dur="1000"/>
                                        <p:tgtEl>
                                          <p:spTgt spid="99"/>
                                        </p:tgtEl>
                                      </p:cBhvr>
                                    </p:animEffect>
                                    <p:anim calcmode="lin" valueType="num">
                                      <p:cBhvr>
                                        <p:cTn id="216" dur="1000" fill="hold"/>
                                        <p:tgtEl>
                                          <p:spTgt spid="99"/>
                                        </p:tgtEl>
                                        <p:attrNameLst>
                                          <p:attrName>ppt_x</p:attrName>
                                        </p:attrNameLst>
                                      </p:cBhvr>
                                      <p:tavLst>
                                        <p:tav tm="0">
                                          <p:val>
                                            <p:strVal val="#ppt_x"/>
                                          </p:val>
                                        </p:tav>
                                        <p:tav tm="100000">
                                          <p:val>
                                            <p:strVal val="#ppt_x"/>
                                          </p:val>
                                        </p:tav>
                                      </p:tavLst>
                                    </p:anim>
                                    <p:anim calcmode="lin" valueType="num">
                                      <p:cBhvr>
                                        <p:cTn id="217" dur="1000" fill="hold"/>
                                        <p:tgtEl>
                                          <p:spTgt spid="99"/>
                                        </p:tgtEl>
                                        <p:attrNameLst>
                                          <p:attrName>ppt_y</p:attrName>
                                        </p:attrNameLst>
                                      </p:cBhvr>
                                      <p:tavLst>
                                        <p:tav tm="0">
                                          <p:val>
                                            <p:strVal val="#ppt_y-.1"/>
                                          </p:val>
                                        </p:tav>
                                        <p:tav tm="100000">
                                          <p:val>
                                            <p:strVal val="#ppt_y"/>
                                          </p:val>
                                        </p:tav>
                                      </p:tavLst>
                                    </p:anim>
                                  </p:childTnLst>
                                </p:cTn>
                              </p:par>
                              <p:par>
                                <p:cTn id="218" presetID="42" presetClass="exit" presetSubtype="0" fill="hold" nodeType="withEffect">
                                  <p:stCondLst>
                                    <p:cond delay="0"/>
                                  </p:stCondLst>
                                  <p:childTnLst>
                                    <p:animEffect transition="out" filter="fade">
                                      <p:cBhvr>
                                        <p:cTn id="219" dur="1000"/>
                                        <p:tgtEl>
                                          <p:spTgt spid="95"/>
                                        </p:tgtEl>
                                      </p:cBhvr>
                                    </p:animEffect>
                                    <p:anim calcmode="lin" valueType="num">
                                      <p:cBhvr>
                                        <p:cTn id="220" dur="1000"/>
                                        <p:tgtEl>
                                          <p:spTgt spid="95"/>
                                        </p:tgtEl>
                                        <p:attrNameLst>
                                          <p:attrName>ppt_x</p:attrName>
                                        </p:attrNameLst>
                                      </p:cBhvr>
                                      <p:tavLst>
                                        <p:tav tm="0">
                                          <p:val>
                                            <p:strVal val="ppt_x"/>
                                          </p:val>
                                        </p:tav>
                                        <p:tav tm="100000">
                                          <p:val>
                                            <p:strVal val="ppt_x"/>
                                          </p:val>
                                        </p:tav>
                                      </p:tavLst>
                                    </p:anim>
                                    <p:anim calcmode="lin" valueType="num">
                                      <p:cBhvr>
                                        <p:cTn id="221" dur="1000"/>
                                        <p:tgtEl>
                                          <p:spTgt spid="95"/>
                                        </p:tgtEl>
                                        <p:attrNameLst>
                                          <p:attrName>ppt_y</p:attrName>
                                        </p:attrNameLst>
                                      </p:cBhvr>
                                      <p:tavLst>
                                        <p:tav tm="0">
                                          <p:val>
                                            <p:strVal val="ppt_y"/>
                                          </p:val>
                                        </p:tav>
                                        <p:tav tm="100000">
                                          <p:val>
                                            <p:strVal val="ppt_y+.1"/>
                                          </p:val>
                                        </p:tav>
                                      </p:tavLst>
                                    </p:anim>
                                    <p:set>
                                      <p:cBhvr>
                                        <p:cTn id="222" dur="1" fill="hold">
                                          <p:stCondLst>
                                            <p:cond delay="999"/>
                                          </p:stCondLst>
                                        </p:cTn>
                                        <p:tgtEl>
                                          <p:spTgt spid="95"/>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47" presetClass="entr" presetSubtype="0" fill="hold" nodeType="clickEffect">
                                  <p:stCondLst>
                                    <p:cond delay="0"/>
                                  </p:stCondLst>
                                  <p:childTnLst>
                                    <p:set>
                                      <p:cBhvr>
                                        <p:cTn id="226" dur="1" fill="hold">
                                          <p:stCondLst>
                                            <p:cond delay="0"/>
                                          </p:stCondLst>
                                        </p:cTn>
                                        <p:tgtEl>
                                          <p:spTgt spid="90"/>
                                        </p:tgtEl>
                                        <p:attrNameLst>
                                          <p:attrName>style.visibility</p:attrName>
                                        </p:attrNameLst>
                                      </p:cBhvr>
                                      <p:to>
                                        <p:strVal val="visible"/>
                                      </p:to>
                                    </p:set>
                                    <p:animEffect transition="in" filter="fade">
                                      <p:cBhvr>
                                        <p:cTn id="227" dur="1000"/>
                                        <p:tgtEl>
                                          <p:spTgt spid="90"/>
                                        </p:tgtEl>
                                      </p:cBhvr>
                                    </p:animEffect>
                                    <p:anim calcmode="lin" valueType="num">
                                      <p:cBhvr>
                                        <p:cTn id="228" dur="1000" fill="hold"/>
                                        <p:tgtEl>
                                          <p:spTgt spid="90"/>
                                        </p:tgtEl>
                                        <p:attrNameLst>
                                          <p:attrName>ppt_x</p:attrName>
                                        </p:attrNameLst>
                                      </p:cBhvr>
                                      <p:tavLst>
                                        <p:tav tm="0">
                                          <p:val>
                                            <p:strVal val="#ppt_x"/>
                                          </p:val>
                                        </p:tav>
                                        <p:tav tm="100000">
                                          <p:val>
                                            <p:strVal val="#ppt_x"/>
                                          </p:val>
                                        </p:tav>
                                      </p:tavLst>
                                    </p:anim>
                                    <p:anim calcmode="lin" valueType="num">
                                      <p:cBhvr>
                                        <p:cTn id="229" dur="1000" fill="hold"/>
                                        <p:tgtEl>
                                          <p:spTgt spid="90"/>
                                        </p:tgtEl>
                                        <p:attrNameLst>
                                          <p:attrName>ppt_y</p:attrName>
                                        </p:attrNameLst>
                                      </p:cBhvr>
                                      <p:tavLst>
                                        <p:tav tm="0">
                                          <p:val>
                                            <p:strVal val="#ppt_y-.1"/>
                                          </p:val>
                                        </p:tav>
                                        <p:tav tm="100000">
                                          <p:val>
                                            <p:strVal val="#ppt_y"/>
                                          </p:val>
                                        </p:tav>
                                      </p:tavLst>
                                    </p:anim>
                                  </p:childTnLst>
                                </p:cTn>
                              </p:par>
                              <p:par>
                                <p:cTn id="230" presetID="42" presetClass="exit" presetSubtype="0" fill="hold" nodeType="withEffect">
                                  <p:stCondLst>
                                    <p:cond delay="0"/>
                                  </p:stCondLst>
                                  <p:childTnLst>
                                    <p:animEffect transition="out" filter="fade">
                                      <p:cBhvr>
                                        <p:cTn id="231" dur="1000"/>
                                        <p:tgtEl>
                                          <p:spTgt spid="98"/>
                                        </p:tgtEl>
                                      </p:cBhvr>
                                    </p:animEffect>
                                    <p:anim calcmode="lin" valueType="num">
                                      <p:cBhvr>
                                        <p:cTn id="232" dur="1000"/>
                                        <p:tgtEl>
                                          <p:spTgt spid="98"/>
                                        </p:tgtEl>
                                        <p:attrNameLst>
                                          <p:attrName>ppt_x</p:attrName>
                                        </p:attrNameLst>
                                      </p:cBhvr>
                                      <p:tavLst>
                                        <p:tav tm="0">
                                          <p:val>
                                            <p:strVal val="ppt_x"/>
                                          </p:val>
                                        </p:tav>
                                        <p:tav tm="100000">
                                          <p:val>
                                            <p:strVal val="ppt_x"/>
                                          </p:val>
                                        </p:tav>
                                      </p:tavLst>
                                    </p:anim>
                                    <p:anim calcmode="lin" valueType="num">
                                      <p:cBhvr>
                                        <p:cTn id="233" dur="1000"/>
                                        <p:tgtEl>
                                          <p:spTgt spid="98"/>
                                        </p:tgtEl>
                                        <p:attrNameLst>
                                          <p:attrName>ppt_y</p:attrName>
                                        </p:attrNameLst>
                                      </p:cBhvr>
                                      <p:tavLst>
                                        <p:tav tm="0">
                                          <p:val>
                                            <p:strVal val="ppt_y"/>
                                          </p:val>
                                        </p:tav>
                                        <p:tav tm="100000">
                                          <p:val>
                                            <p:strVal val="ppt_y+.1"/>
                                          </p:val>
                                        </p:tav>
                                      </p:tavLst>
                                    </p:anim>
                                    <p:set>
                                      <p:cBhvr>
                                        <p:cTn id="234" dur="1" fill="hold">
                                          <p:stCondLst>
                                            <p:cond delay="999"/>
                                          </p:stCondLst>
                                        </p:cTn>
                                        <p:tgtEl>
                                          <p:spTgt spid="98"/>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47" presetClass="entr" presetSubtype="0" fill="hold" nodeType="clickEffect">
                                  <p:stCondLst>
                                    <p:cond delay="0"/>
                                  </p:stCondLst>
                                  <p:childTnLst>
                                    <p:set>
                                      <p:cBhvr>
                                        <p:cTn id="238" dur="1" fill="hold">
                                          <p:stCondLst>
                                            <p:cond delay="0"/>
                                          </p:stCondLst>
                                        </p:cTn>
                                        <p:tgtEl>
                                          <p:spTgt spid="86"/>
                                        </p:tgtEl>
                                        <p:attrNameLst>
                                          <p:attrName>style.visibility</p:attrName>
                                        </p:attrNameLst>
                                      </p:cBhvr>
                                      <p:to>
                                        <p:strVal val="visible"/>
                                      </p:to>
                                    </p:set>
                                    <p:animEffect transition="in" filter="fade">
                                      <p:cBhvr>
                                        <p:cTn id="239" dur="1000"/>
                                        <p:tgtEl>
                                          <p:spTgt spid="86"/>
                                        </p:tgtEl>
                                      </p:cBhvr>
                                    </p:animEffect>
                                    <p:anim calcmode="lin" valueType="num">
                                      <p:cBhvr>
                                        <p:cTn id="240" dur="1000" fill="hold"/>
                                        <p:tgtEl>
                                          <p:spTgt spid="86"/>
                                        </p:tgtEl>
                                        <p:attrNameLst>
                                          <p:attrName>ppt_x</p:attrName>
                                        </p:attrNameLst>
                                      </p:cBhvr>
                                      <p:tavLst>
                                        <p:tav tm="0">
                                          <p:val>
                                            <p:strVal val="#ppt_x"/>
                                          </p:val>
                                        </p:tav>
                                        <p:tav tm="100000">
                                          <p:val>
                                            <p:strVal val="#ppt_x"/>
                                          </p:val>
                                        </p:tav>
                                      </p:tavLst>
                                    </p:anim>
                                    <p:anim calcmode="lin" valueType="num">
                                      <p:cBhvr>
                                        <p:cTn id="241" dur="1000" fill="hold"/>
                                        <p:tgtEl>
                                          <p:spTgt spid="86"/>
                                        </p:tgtEl>
                                        <p:attrNameLst>
                                          <p:attrName>ppt_y</p:attrName>
                                        </p:attrNameLst>
                                      </p:cBhvr>
                                      <p:tavLst>
                                        <p:tav tm="0">
                                          <p:val>
                                            <p:strVal val="#ppt_y-.1"/>
                                          </p:val>
                                        </p:tav>
                                        <p:tav tm="100000">
                                          <p:val>
                                            <p:strVal val="#ppt_y"/>
                                          </p:val>
                                        </p:tav>
                                      </p:tavLst>
                                    </p:anim>
                                  </p:childTnLst>
                                </p:cTn>
                              </p:par>
                              <p:par>
                                <p:cTn id="242" presetID="42" presetClass="exit" presetSubtype="0" fill="hold" nodeType="withEffect">
                                  <p:stCondLst>
                                    <p:cond delay="0"/>
                                  </p:stCondLst>
                                  <p:childTnLst>
                                    <p:animEffect transition="out" filter="fade">
                                      <p:cBhvr>
                                        <p:cTn id="243" dur="1000"/>
                                        <p:tgtEl>
                                          <p:spTgt spid="100"/>
                                        </p:tgtEl>
                                      </p:cBhvr>
                                    </p:animEffect>
                                    <p:anim calcmode="lin" valueType="num">
                                      <p:cBhvr>
                                        <p:cTn id="244" dur="1000"/>
                                        <p:tgtEl>
                                          <p:spTgt spid="100"/>
                                        </p:tgtEl>
                                        <p:attrNameLst>
                                          <p:attrName>ppt_x</p:attrName>
                                        </p:attrNameLst>
                                      </p:cBhvr>
                                      <p:tavLst>
                                        <p:tav tm="0">
                                          <p:val>
                                            <p:strVal val="ppt_x"/>
                                          </p:val>
                                        </p:tav>
                                        <p:tav tm="100000">
                                          <p:val>
                                            <p:strVal val="ppt_x"/>
                                          </p:val>
                                        </p:tav>
                                      </p:tavLst>
                                    </p:anim>
                                    <p:anim calcmode="lin" valueType="num">
                                      <p:cBhvr>
                                        <p:cTn id="245" dur="1000"/>
                                        <p:tgtEl>
                                          <p:spTgt spid="100"/>
                                        </p:tgtEl>
                                        <p:attrNameLst>
                                          <p:attrName>ppt_y</p:attrName>
                                        </p:attrNameLst>
                                      </p:cBhvr>
                                      <p:tavLst>
                                        <p:tav tm="0">
                                          <p:val>
                                            <p:strVal val="ppt_y"/>
                                          </p:val>
                                        </p:tav>
                                        <p:tav tm="100000">
                                          <p:val>
                                            <p:strVal val="ppt_y+.1"/>
                                          </p:val>
                                        </p:tav>
                                      </p:tavLst>
                                    </p:anim>
                                    <p:set>
                                      <p:cBhvr>
                                        <p:cTn id="246" dur="1" fill="hold">
                                          <p:stCondLst>
                                            <p:cond delay="999"/>
                                          </p:stCondLst>
                                        </p:cTn>
                                        <p:tgtEl>
                                          <p:spTgt spid="100"/>
                                        </p:tgtEl>
                                        <p:attrNameLst>
                                          <p:attrName>style.visibility</p:attrName>
                                        </p:attrNameLst>
                                      </p:cBhvr>
                                      <p:to>
                                        <p:strVal val="hidden"/>
                                      </p:to>
                                    </p:set>
                                  </p:childTnLst>
                                </p:cTn>
                              </p:par>
                            </p:childTnLst>
                          </p:cTn>
                        </p:par>
                      </p:childTnLst>
                    </p:cTn>
                  </p:par>
                  <p:par>
                    <p:cTn id="247" fill="hold">
                      <p:stCondLst>
                        <p:cond delay="indefinite"/>
                      </p:stCondLst>
                      <p:childTnLst>
                        <p:par>
                          <p:cTn id="248" fill="hold">
                            <p:stCondLst>
                              <p:cond delay="0"/>
                            </p:stCondLst>
                            <p:childTnLst>
                              <p:par>
                                <p:cTn id="249" presetID="47" presetClass="entr" presetSubtype="0" fill="hold" nodeType="clickEffect">
                                  <p:stCondLst>
                                    <p:cond delay="0"/>
                                  </p:stCondLst>
                                  <p:childTnLst>
                                    <p:set>
                                      <p:cBhvr>
                                        <p:cTn id="250" dur="1" fill="hold">
                                          <p:stCondLst>
                                            <p:cond delay="0"/>
                                          </p:stCondLst>
                                        </p:cTn>
                                        <p:tgtEl>
                                          <p:spTgt spid="88"/>
                                        </p:tgtEl>
                                        <p:attrNameLst>
                                          <p:attrName>style.visibility</p:attrName>
                                        </p:attrNameLst>
                                      </p:cBhvr>
                                      <p:to>
                                        <p:strVal val="visible"/>
                                      </p:to>
                                    </p:set>
                                    <p:animEffect transition="in" filter="fade">
                                      <p:cBhvr>
                                        <p:cTn id="251" dur="1000"/>
                                        <p:tgtEl>
                                          <p:spTgt spid="88"/>
                                        </p:tgtEl>
                                      </p:cBhvr>
                                    </p:animEffect>
                                    <p:anim calcmode="lin" valueType="num">
                                      <p:cBhvr>
                                        <p:cTn id="252" dur="1000" fill="hold"/>
                                        <p:tgtEl>
                                          <p:spTgt spid="88"/>
                                        </p:tgtEl>
                                        <p:attrNameLst>
                                          <p:attrName>ppt_x</p:attrName>
                                        </p:attrNameLst>
                                      </p:cBhvr>
                                      <p:tavLst>
                                        <p:tav tm="0">
                                          <p:val>
                                            <p:strVal val="#ppt_x"/>
                                          </p:val>
                                        </p:tav>
                                        <p:tav tm="100000">
                                          <p:val>
                                            <p:strVal val="#ppt_x"/>
                                          </p:val>
                                        </p:tav>
                                      </p:tavLst>
                                    </p:anim>
                                    <p:anim calcmode="lin" valueType="num">
                                      <p:cBhvr>
                                        <p:cTn id="253" dur="1000" fill="hold"/>
                                        <p:tgtEl>
                                          <p:spTgt spid="88"/>
                                        </p:tgtEl>
                                        <p:attrNameLst>
                                          <p:attrName>ppt_y</p:attrName>
                                        </p:attrNameLst>
                                      </p:cBhvr>
                                      <p:tavLst>
                                        <p:tav tm="0">
                                          <p:val>
                                            <p:strVal val="#ppt_y-.1"/>
                                          </p:val>
                                        </p:tav>
                                        <p:tav tm="100000">
                                          <p:val>
                                            <p:strVal val="#ppt_y"/>
                                          </p:val>
                                        </p:tav>
                                      </p:tavLst>
                                    </p:anim>
                                  </p:childTnLst>
                                </p:cTn>
                              </p:par>
                              <p:par>
                                <p:cTn id="254" presetID="42" presetClass="exit" presetSubtype="0" fill="hold" nodeType="withEffect">
                                  <p:stCondLst>
                                    <p:cond delay="0"/>
                                  </p:stCondLst>
                                  <p:childTnLst>
                                    <p:animEffect transition="out" filter="fade">
                                      <p:cBhvr>
                                        <p:cTn id="255" dur="1000"/>
                                        <p:tgtEl>
                                          <p:spTgt spid="103"/>
                                        </p:tgtEl>
                                      </p:cBhvr>
                                    </p:animEffect>
                                    <p:anim calcmode="lin" valueType="num">
                                      <p:cBhvr>
                                        <p:cTn id="256" dur="1000"/>
                                        <p:tgtEl>
                                          <p:spTgt spid="103"/>
                                        </p:tgtEl>
                                        <p:attrNameLst>
                                          <p:attrName>ppt_x</p:attrName>
                                        </p:attrNameLst>
                                      </p:cBhvr>
                                      <p:tavLst>
                                        <p:tav tm="0">
                                          <p:val>
                                            <p:strVal val="ppt_x"/>
                                          </p:val>
                                        </p:tav>
                                        <p:tav tm="100000">
                                          <p:val>
                                            <p:strVal val="ppt_x"/>
                                          </p:val>
                                        </p:tav>
                                      </p:tavLst>
                                    </p:anim>
                                    <p:anim calcmode="lin" valueType="num">
                                      <p:cBhvr>
                                        <p:cTn id="257" dur="1000"/>
                                        <p:tgtEl>
                                          <p:spTgt spid="103"/>
                                        </p:tgtEl>
                                        <p:attrNameLst>
                                          <p:attrName>ppt_y</p:attrName>
                                        </p:attrNameLst>
                                      </p:cBhvr>
                                      <p:tavLst>
                                        <p:tav tm="0">
                                          <p:val>
                                            <p:strVal val="ppt_y"/>
                                          </p:val>
                                        </p:tav>
                                        <p:tav tm="100000">
                                          <p:val>
                                            <p:strVal val="ppt_y+.1"/>
                                          </p:val>
                                        </p:tav>
                                      </p:tavLst>
                                    </p:anim>
                                    <p:set>
                                      <p:cBhvr>
                                        <p:cTn id="258" dur="1" fill="hold">
                                          <p:stCondLst>
                                            <p:cond delay="999"/>
                                          </p:stCondLst>
                                        </p:cTn>
                                        <p:tgtEl>
                                          <p:spTgt spid="103"/>
                                        </p:tgtEl>
                                        <p:attrNameLst>
                                          <p:attrName>style.visibility</p:attrName>
                                        </p:attrNameLst>
                                      </p:cBhvr>
                                      <p:to>
                                        <p:strVal val="hidden"/>
                                      </p:to>
                                    </p:set>
                                  </p:childTnLst>
                                </p:cTn>
                              </p:par>
                            </p:childTnLst>
                          </p:cTn>
                        </p:par>
                      </p:childTnLst>
                    </p:cTn>
                  </p:par>
                  <p:par>
                    <p:cTn id="259" fill="hold">
                      <p:stCondLst>
                        <p:cond delay="indefinite"/>
                      </p:stCondLst>
                      <p:childTnLst>
                        <p:par>
                          <p:cTn id="260" fill="hold">
                            <p:stCondLst>
                              <p:cond delay="0"/>
                            </p:stCondLst>
                            <p:childTnLst>
                              <p:par>
                                <p:cTn id="261" presetID="47" presetClass="entr" presetSubtype="0" fill="hold" nodeType="clickEffect">
                                  <p:stCondLst>
                                    <p:cond delay="0"/>
                                  </p:stCondLst>
                                  <p:childTnLst>
                                    <p:set>
                                      <p:cBhvr>
                                        <p:cTn id="262" dur="1" fill="hold">
                                          <p:stCondLst>
                                            <p:cond delay="0"/>
                                          </p:stCondLst>
                                        </p:cTn>
                                        <p:tgtEl>
                                          <p:spTgt spid="89"/>
                                        </p:tgtEl>
                                        <p:attrNameLst>
                                          <p:attrName>style.visibility</p:attrName>
                                        </p:attrNameLst>
                                      </p:cBhvr>
                                      <p:to>
                                        <p:strVal val="visible"/>
                                      </p:to>
                                    </p:set>
                                    <p:animEffect transition="in" filter="fade">
                                      <p:cBhvr>
                                        <p:cTn id="263" dur="1000"/>
                                        <p:tgtEl>
                                          <p:spTgt spid="89"/>
                                        </p:tgtEl>
                                      </p:cBhvr>
                                    </p:animEffect>
                                    <p:anim calcmode="lin" valueType="num">
                                      <p:cBhvr>
                                        <p:cTn id="264" dur="1000" fill="hold"/>
                                        <p:tgtEl>
                                          <p:spTgt spid="89"/>
                                        </p:tgtEl>
                                        <p:attrNameLst>
                                          <p:attrName>ppt_x</p:attrName>
                                        </p:attrNameLst>
                                      </p:cBhvr>
                                      <p:tavLst>
                                        <p:tav tm="0">
                                          <p:val>
                                            <p:strVal val="#ppt_x"/>
                                          </p:val>
                                        </p:tav>
                                        <p:tav tm="100000">
                                          <p:val>
                                            <p:strVal val="#ppt_x"/>
                                          </p:val>
                                        </p:tav>
                                      </p:tavLst>
                                    </p:anim>
                                    <p:anim calcmode="lin" valueType="num">
                                      <p:cBhvr>
                                        <p:cTn id="265" dur="1000" fill="hold"/>
                                        <p:tgtEl>
                                          <p:spTgt spid="89"/>
                                        </p:tgtEl>
                                        <p:attrNameLst>
                                          <p:attrName>ppt_y</p:attrName>
                                        </p:attrNameLst>
                                      </p:cBhvr>
                                      <p:tavLst>
                                        <p:tav tm="0">
                                          <p:val>
                                            <p:strVal val="#ppt_y-.1"/>
                                          </p:val>
                                        </p:tav>
                                        <p:tav tm="100000">
                                          <p:val>
                                            <p:strVal val="#ppt_y"/>
                                          </p:val>
                                        </p:tav>
                                      </p:tavLst>
                                    </p:anim>
                                  </p:childTnLst>
                                </p:cTn>
                              </p:par>
                              <p:par>
                                <p:cTn id="266" presetID="42" presetClass="exit" presetSubtype="0" fill="hold" nodeType="withEffect">
                                  <p:stCondLst>
                                    <p:cond delay="0"/>
                                  </p:stCondLst>
                                  <p:childTnLst>
                                    <p:animEffect transition="out" filter="fade">
                                      <p:cBhvr>
                                        <p:cTn id="267" dur="1000"/>
                                        <p:tgtEl>
                                          <p:spTgt spid="101"/>
                                        </p:tgtEl>
                                      </p:cBhvr>
                                    </p:animEffect>
                                    <p:anim calcmode="lin" valueType="num">
                                      <p:cBhvr>
                                        <p:cTn id="268" dur="1000"/>
                                        <p:tgtEl>
                                          <p:spTgt spid="101"/>
                                        </p:tgtEl>
                                        <p:attrNameLst>
                                          <p:attrName>ppt_x</p:attrName>
                                        </p:attrNameLst>
                                      </p:cBhvr>
                                      <p:tavLst>
                                        <p:tav tm="0">
                                          <p:val>
                                            <p:strVal val="ppt_x"/>
                                          </p:val>
                                        </p:tav>
                                        <p:tav tm="100000">
                                          <p:val>
                                            <p:strVal val="ppt_x"/>
                                          </p:val>
                                        </p:tav>
                                      </p:tavLst>
                                    </p:anim>
                                    <p:anim calcmode="lin" valueType="num">
                                      <p:cBhvr>
                                        <p:cTn id="269" dur="1000"/>
                                        <p:tgtEl>
                                          <p:spTgt spid="101"/>
                                        </p:tgtEl>
                                        <p:attrNameLst>
                                          <p:attrName>ppt_y</p:attrName>
                                        </p:attrNameLst>
                                      </p:cBhvr>
                                      <p:tavLst>
                                        <p:tav tm="0">
                                          <p:val>
                                            <p:strVal val="ppt_y"/>
                                          </p:val>
                                        </p:tav>
                                        <p:tav tm="100000">
                                          <p:val>
                                            <p:strVal val="ppt_y+.1"/>
                                          </p:val>
                                        </p:tav>
                                      </p:tavLst>
                                    </p:anim>
                                    <p:set>
                                      <p:cBhvr>
                                        <p:cTn id="270" dur="1" fill="hold">
                                          <p:stCondLst>
                                            <p:cond delay="999"/>
                                          </p:stCondLst>
                                        </p:cTn>
                                        <p:tgtEl>
                                          <p:spTgt spid="101"/>
                                        </p:tgtEl>
                                        <p:attrNameLst>
                                          <p:attrName>style.visibility</p:attrName>
                                        </p:attrNameLst>
                                      </p:cBhvr>
                                      <p:to>
                                        <p:strVal val="hidden"/>
                                      </p:to>
                                    </p:set>
                                  </p:childTnLst>
                                </p:cTn>
                              </p:par>
                            </p:childTnLst>
                          </p:cTn>
                        </p:par>
                      </p:childTnLst>
                    </p:cTn>
                  </p:par>
                  <p:par>
                    <p:cTn id="271" fill="hold">
                      <p:stCondLst>
                        <p:cond delay="indefinite"/>
                      </p:stCondLst>
                      <p:childTnLst>
                        <p:par>
                          <p:cTn id="272" fill="hold">
                            <p:stCondLst>
                              <p:cond delay="0"/>
                            </p:stCondLst>
                            <p:childTnLst>
                              <p:par>
                                <p:cTn id="273" presetID="47" presetClass="entr" presetSubtype="0" fill="hold" nodeType="clickEffect">
                                  <p:stCondLst>
                                    <p:cond delay="0"/>
                                  </p:stCondLst>
                                  <p:childTnLst>
                                    <p:set>
                                      <p:cBhvr>
                                        <p:cTn id="274" dur="1" fill="hold">
                                          <p:stCondLst>
                                            <p:cond delay="0"/>
                                          </p:stCondLst>
                                        </p:cTn>
                                        <p:tgtEl>
                                          <p:spTgt spid="87"/>
                                        </p:tgtEl>
                                        <p:attrNameLst>
                                          <p:attrName>style.visibility</p:attrName>
                                        </p:attrNameLst>
                                      </p:cBhvr>
                                      <p:to>
                                        <p:strVal val="visible"/>
                                      </p:to>
                                    </p:set>
                                    <p:animEffect transition="in" filter="fade">
                                      <p:cBhvr>
                                        <p:cTn id="275" dur="1000"/>
                                        <p:tgtEl>
                                          <p:spTgt spid="87"/>
                                        </p:tgtEl>
                                      </p:cBhvr>
                                    </p:animEffect>
                                    <p:anim calcmode="lin" valueType="num">
                                      <p:cBhvr>
                                        <p:cTn id="276" dur="1000" fill="hold"/>
                                        <p:tgtEl>
                                          <p:spTgt spid="87"/>
                                        </p:tgtEl>
                                        <p:attrNameLst>
                                          <p:attrName>ppt_x</p:attrName>
                                        </p:attrNameLst>
                                      </p:cBhvr>
                                      <p:tavLst>
                                        <p:tav tm="0">
                                          <p:val>
                                            <p:strVal val="#ppt_x"/>
                                          </p:val>
                                        </p:tav>
                                        <p:tav tm="100000">
                                          <p:val>
                                            <p:strVal val="#ppt_x"/>
                                          </p:val>
                                        </p:tav>
                                      </p:tavLst>
                                    </p:anim>
                                    <p:anim calcmode="lin" valueType="num">
                                      <p:cBhvr>
                                        <p:cTn id="277" dur="1000" fill="hold"/>
                                        <p:tgtEl>
                                          <p:spTgt spid="87"/>
                                        </p:tgtEl>
                                        <p:attrNameLst>
                                          <p:attrName>ppt_y</p:attrName>
                                        </p:attrNameLst>
                                      </p:cBhvr>
                                      <p:tavLst>
                                        <p:tav tm="0">
                                          <p:val>
                                            <p:strVal val="#ppt_y-.1"/>
                                          </p:val>
                                        </p:tav>
                                        <p:tav tm="100000">
                                          <p:val>
                                            <p:strVal val="#ppt_y"/>
                                          </p:val>
                                        </p:tav>
                                      </p:tavLst>
                                    </p:anim>
                                  </p:childTnLst>
                                </p:cTn>
                              </p:par>
                              <p:par>
                                <p:cTn id="278" presetID="42" presetClass="exit" presetSubtype="0" fill="hold" nodeType="withEffect">
                                  <p:stCondLst>
                                    <p:cond delay="0"/>
                                  </p:stCondLst>
                                  <p:childTnLst>
                                    <p:animEffect transition="out" filter="fade">
                                      <p:cBhvr>
                                        <p:cTn id="279" dur="1000"/>
                                        <p:tgtEl>
                                          <p:spTgt spid="102"/>
                                        </p:tgtEl>
                                      </p:cBhvr>
                                    </p:animEffect>
                                    <p:anim calcmode="lin" valueType="num">
                                      <p:cBhvr>
                                        <p:cTn id="280" dur="1000"/>
                                        <p:tgtEl>
                                          <p:spTgt spid="102"/>
                                        </p:tgtEl>
                                        <p:attrNameLst>
                                          <p:attrName>ppt_x</p:attrName>
                                        </p:attrNameLst>
                                      </p:cBhvr>
                                      <p:tavLst>
                                        <p:tav tm="0">
                                          <p:val>
                                            <p:strVal val="ppt_x"/>
                                          </p:val>
                                        </p:tav>
                                        <p:tav tm="100000">
                                          <p:val>
                                            <p:strVal val="ppt_x"/>
                                          </p:val>
                                        </p:tav>
                                      </p:tavLst>
                                    </p:anim>
                                    <p:anim calcmode="lin" valueType="num">
                                      <p:cBhvr>
                                        <p:cTn id="281" dur="1000"/>
                                        <p:tgtEl>
                                          <p:spTgt spid="102"/>
                                        </p:tgtEl>
                                        <p:attrNameLst>
                                          <p:attrName>ppt_y</p:attrName>
                                        </p:attrNameLst>
                                      </p:cBhvr>
                                      <p:tavLst>
                                        <p:tav tm="0">
                                          <p:val>
                                            <p:strVal val="ppt_y"/>
                                          </p:val>
                                        </p:tav>
                                        <p:tav tm="100000">
                                          <p:val>
                                            <p:strVal val="ppt_y+.1"/>
                                          </p:val>
                                        </p:tav>
                                      </p:tavLst>
                                    </p:anim>
                                    <p:set>
                                      <p:cBhvr>
                                        <p:cTn id="282" dur="1" fill="hold">
                                          <p:stCondLst>
                                            <p:cond delay="9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283" restart="whenNotActive" fill="hold" evtFilter="cancelBubble" nodeType="interactiveSeq">
                <p:stCondLst>
                  <p:cond evt="onClick" delay="0">
                    <p:tgtEl>
                      <p:spTgt spid="104"/>
                    </p:tgtEl>
                  </p:cond>
                </p:stCondLst>
                <p:endSync evt="end" delay="0">
                  <p:rtn val="all"/>
                </p:endSync>
                <p:childTnLst>
                  <p:par>
                    <p:cTn id="284" fill="hold">
                      <p:stCondLst>
                        <p:cond delay="0"/>
                      </p:stCondLst>
                      <p:childTnLst>
                        <p:par>
                          <p:cTn id="285" fill="hold">
                            <p:stCondLst>
                              <p:cond delay="0"/>
                            </p:stCondLst>
                            <p:childTnLst>
                              <p:par>
                                <p:cTn id="286" presetID="47" presetClass="entr" presetSubtype="0" fill="hold" nodeType="clickEffect">
                                  <p:stCondLst>
                                    <p:cond delay="0"/>
                                  </p:stCondLst>
                                  <p:childTnLst>
                                    <p:set>
                                      <p:cBhvr>
                                        <p:cTn id="287" dur="1" fill="hold">
                                          <p:stCondLst>
                                            <p:cond delay="0"/>
                                          </p:stCondLst>
                                        </p:cTn>
                                        <p:tgtEl>
                                          <p:spTgt spid="110"/>
                                        </p:tgtEl>
                                        <p:attrNameLst>
                                          <p:attrName>style.visibility</p:attrName>
                                        </p:attrNameLst>
                                      </p:cBhvr>
                                      <p:to>
                                        <p:strVal val="visible"/>
                                      </p:to>
                                    </p:set>
                                    <p:animEffect transition="in" filter="fade">
                                      <p:cBhvr>
                                        <p:cTn id="288" dur="1000"/>
                                        <p:tgtEl>
                                          <p:spTgt spid="110"/>
                                        </p:tgtEl>
                                      </p:cBhvr>
                                    </p:animEffect>
                                    <p:anim calcmode="lin" valueType="num">
                                      <p:cBhvr>
                                        <p:cTn id="289" dur="1000" fill="hold"/>
                                        <p:tgtEl>
                                          <p:spTgt spid="110"/>
                                        </p:tgtEl>
                                        <p:attrNameLst>
                                          <p:attrName>ppt_x</p:attrName>
                                        </p:attrNameLst>
                                      </p:cBhvr>
                                      <p:tavLst>
                                        <p:tav tm="0">
                                          <p:val>
                                            <p:strVal val="#ppt_x"/>
                                          </p:val>
                                        </p:tav>
                                        <p:tav tm="100000">
                                          <p:val>
                                            <p:strVal val="#ppt_x"/>
                                          </p:val>
                                        </p:tav>
                                      </p:tavLst>
                                    </p:anim>
                                    <p:anim calcmode="lin" valueType="num">
                                      <p:cBhvr>
                                        <p:cTn id="290" dur="1000" fill="hold"/>
                                        <p:tgtEl>
                                          <p:spTgt spid="110"/>
                                        </p:tgtEl>
                                        <p:attrNameLst>
                                          <p:attrName>ppt_y</p:attrName>
                                        </p:attrNameLst>
                                      </p:cBhvr>
                                      <p:tavLst>
                                        <p:tav tm="0">
                                          <p:val>
                                            <p:strVal val="#ppt_y-.1"/>
                                          </p:val>
                                        </p:tav>
                                        <p:tav tm="100000">
                                          <p:val>
                                            <p:strVal val="#ppt_y"/>
                                          </p:val>
                                        </p:tav>
                                      </p:tavLst>
                                    </p:anim>
                                  </p:childTnLst>
                                </p:cTn>
                              </p:par>
                              <p:par>
                                <p:cTn id="291" presetID="42" presetClass="exit" presetSubtype="0" fill="hold" nodeType="withEffect">
                                  <p:stCondLst>
                                    <p:cond delay="0"/>
                                  </p:stCondLst>
                                  <p:childTnLst>
                                    <p:animEffect transition="out" filter="fade">
                                      <p:cBhvr>
                                        <p:cTn id="292" dur="1000"/>
                                        <p:tgtEl>
                                          <p:spTgt spid="111"/>
                                        </p:tgtEl>
                                      </p:cBhvr>
                                    </p:animEffect>
                                    <p:anim calcmode="lin" valueType="num">
                                      <p:cBhvr>
                                        <p:cTn id="293" dur="1000"/>
                                        <p:tgtEl>
                                          <p:spTgt spid="111"/>
                                        </p:tgtEl>
                                        <p:attrNameLst>
                                          <p:attrName>ppt_x</p:attrName>
                                        </p:attrNameLst>
                                      </p:cBhvr>
                                      <p:tavLst>
                                        <p:tav tm="0">
                                          <p:val>
                                            <p:strVal val="ppt_x"/>
                                          </p:val>
                                        </p:tav>
                                        <p:tav tm="100000">
                                          <p:val>
                                            <p:strVal val="ppt_x"/>
                                          </p:val>
                                        </p:tav>
                                      </p:tavLst>
                                    </p:anim>
                                    <p:anim calcmode="lin" valueType="num">
                                      <p:cBhvr>
                                        <p:cTn id="294" dur="1000"/>
                                        <p:tgtEl>
                                          <p:spTgt spid="111"/>
                                        </p:tgtEl>
                                        <p:attrNameLst>
                                          <p:attrName>ppt_y</p:attrName>
                                        </p:attrNameLst>
                                      </p:cBhvr>
                                      <p:tavLst>
                                        <p:tav tm="0">
                                          <p:val>
                                            <p:strVal val="ppt_y"/>
                                          </p:val>
                                        </p:tav>
                                        <p:tav tm="100000">
                                          <p:val>
                                            <p:strVal val="ppt_y+.1"/>
                                          </p:val>
                                        </p:tav>
                                      </p:tavLst>
                                    </p:anim>
                                    <p:set>
                                      <p:cBhvr>
                                        <p:cTn id="295" dur="1" fill="hold">
                                          <p:stCondLst>
                                            <p:cond delay="999"/>
                                          </p:stCondLst>
                                        </p:cTn>
                                        <p:tgtEl>
                                          <p:spTgt spid="111"/>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47" presetClass="entr" presetSubtype="0" fill="hold" nodeType="clickEffect">
                                  <p:stCondLst>
                                    <p:cond delay="0"/>
                                  </p:stCondLst>
                                  <p:childTnLst>
                                    <p:set>
                                      <p:cBhvr>
                                        <p:cTn id="299" dur="1" fill="hold">
                                          <p:stCondLst>
                                            <p:cond delay="0"/>
                                          </p:stCondLst>
                                        </p:cTn>
                                        <p:tgtEl>
                                          <p:spTgt spid="112"/>
                                        </p:tgtEl>
                                        <p:attrNameLst>
                                          <p:attrName>style.visibility</p:attrName>
                                        </p:attrNameLst>
                                      </p:cBhvr>
                                      <p:to>
                                        <p:strVal val="visible"/>
                                      </p:to>
                                    </p:set>
                                    <p:animEffect transition="in" filter="fade">
                                      <p:cBhvr>
                                        <p:cTn id="300" dur="1000"/>
                                        <p:tgtEl>
                                          <p:spTgt spid="112"/>
                                        </p:tgtEl>
                                      </p:cBhvr>
                                    </p:animEffect>
                                    <p:anim calcmode="lin" valueType="num">
                                      <p:cBhvr>
                                        <p:cTn id="301" dur="1000" fill="hold"/>
                                        <p:tgtEl>
                                          <p:spTgt spid="112"/>
                                        </p:tgtEl>
                                        <p:attrNameLst>
                                          <p:attrName>ppt_x</p:attrName>
                                        </p:attrNameLst>
                                      </p:cBhvr>
                                      <p:tavLst>
                                        <p:tav tm="0">
                                          <p:val>
                                            <p:strVal val="#ppt_x"/>
                                          </p:val>
                                        </p:tav>
                                        <p:tav tm="100000">
                                          <p:val>
                                            <p:strVal val="#ppt_x"/>
                                          </p:val>
                                        </p:tav>
                                      </p:tavLst>
                                    </p:anim>
                                    <p:anim calcmode="lin" valueType="num">
                                      <p:cBhvr>
                                        <p:cTn id="302" dur="1000" fill="hold"/>
                                        <p:tgtEl>
                                          <p:spTgt spid="112"/>
                                        </p:tgtEl>
                                        <p:attrNameLst>
                                          <p:attrName>ppt_y</p:attrName>
                                        </p:attrNameLst>
                                      </p:cBhvr>
                                      <p:tavLst>
                                        <p:tav tm="0">
                                          <p:val>
                                            <p:strVal val="#ppt_y-.1"/>
                                          </p:val>
                                        </p:tav>
                                        <p:tav tm="100000">
                                          <p:val>
                                            <p:strVal val="#ppt_y"/>
                                          </p:val>
                                        </p:tav>
                                      </p:tavLst>
                                    </p:anim>
                                  </p:childTnLst>
                                </p:cTn>
                              </p:par>
                              <p:par>
                                <p:cTn id="303" presetID="42" presetClass="exit" presetSubtype="0" fill="hold" nodeType="withEffect">
                                  <p:stCondLst>
                                    <p:cond delay="0"/>
                                  </p:stCondLst>
                                  <p:childTnLst>
                                    <p:animEffect transition="out" filter="fade">
                                      <p:cBhvr>
                                        <p:cTn id="304" dur="1000"/>
                                        <p:tgtEl>
                                          <p:spTgt spid="113"/>
                                        </p:tgtEl>
                                      </p:cBhvr>
                                    </p:animEffect>
                                    <p:anim calcmode="lin" valueType="num">
                                      <p:cBhvr>
                                        <p:cTn id="305" dur="1000"/>
                                        <p:tgtEl>
                                          <p:spTgt spid="113"/>
                                        </p:tgtEl>
                                        <p:attrNameLst>
                                          <p:attrName>ppt_x</p:attrName>
                                        </p:attrNameLst>
                                      </p:cBhvr>
                                      <p:tavLst>
                                        <p:tav tm="0">
                                          <p:val>
                                            <p:strVal val="ppt_x"/>
                                          </p:val>
                                        </p:tav>
                                        <p:tav tm="100000">
                                          <p:val>
                                            <p:strVal val="ppt_x"/>
                                          </p:val>
                                        </p:tav>
                                      </p:tavLst>
                                    </p:anim>
                                    <p:anim calcmode="lin" valueType="num">
                                      <p:cBhvr>
                                        <p:cTn id="306" dur="1000"/>
                                        <p:tgtEl>
                                          <p:spTgt spid="113"/>
                                        </p:tgtEl>
                                        <p:attrNameLst>
                                          <p:attrName>ppt_y</p:attrName>
                                        </p:attrNameLst>
                                      </p:cBhvr>
                                      <p:tavLst>
                                        <p:tav tm="0">
                                          <p:val>
                                            <p:strVal val="ppt_y"/>
                                          </p:val>
                                        </p:tav>
                                        <p:tav tm="100000">
                                          <p:val>
                                            <p:strVal val="ppt_y+.1"/>
                                          </p:val>
                                        </p:tav>
                                      </p:tavLst>
                                    </p:anim>
                                    <p:set>
                                      <p:cBhvr>
                                        <p:cTn id="307" dur="1" fill="hold">
                                          <p:stCondLst>
                                            <p:cond delay="999"/>
                                          </p:stCondLst>
                                        </p:cTn>
                                        <p:tgtEl>
                                          <p:spTgt spid="113"/>
                                        </p:tgtEl>
                                        <p:attrNameLst>
                                          <p:attrName>style.visibility</p:attrName>
                                        </p:attrNameLst>
                                      </p:cBhvr>
                                      <p:to>
                                        <p:strVal val="hidden"/>
                                      </p:to>
                                    </p:set>
                                  </p:childTnLst>
                                </p:cTn>
                              </p:par>
                            </p:childTnLst>
                          </p:cTn>
                        </p:par>
                      </p:childTnLst>
                    </p:cTn>
                  </p:par>
                  <p:par>
                    <p:cTn id="308" fill="hold">
                      <p:stCondLst>
                        <p:cond delay="indefinite"/>
                      </p:stCondLst>
                      <p:childTnLst>
                        <p:par>
                          <p:cTn id="309" fill="hold">
                            <p:stCondLst>
                              <p:cond delay="0"/>
                            </p:stCondLst>
                            <p:childTnLst>
                              <p:par>
                                <p:cTn id="310" presetID="47" presetClass="entr" presetSubtype="0" fill="hold" nodeType="clickEffect">
                                  <p:stCondLst>
                                    <p:cond delay="0"/>
                                  </p:stCondLst>
                                  <p:childTnLst>
                                    <p:set>
                                      <p:cBhvr>
                                        <p:cTn id="311" dur="1" fill="hold">
                                          <p:stCondLst>
                                            <p:cond delay="0"/>
                                          </p:stCondLst>
                                        </p:cTn>
                                        <p:tgtEl>
                                          <p:spTgt spid="115"/>
                                        </p:tgtEl>
                                        <p:attrNameLst>
                                          <p:attrName>style.visibility</p:attrName>
                                        </p:attrNameLst>
                                      </p:cBhvr>
                                      <p:to>
                                        <p:strVal val="visible"/>
                                      </p:to>
                                    </p:set>
                                    <p:animEffect transition="in" filter="fade">
                                      <p:cBhvr>
                                        <p:cTn id="312" dur="1000"/>
                                        <p:tgtEl>
                                          <p:spTgt spid="115"/>
                                        </p:tgtEl>
                                      </p:cBhvr>
                                    </p:animEffect>
                                    <p:anim calcmode="lin" valueType="num">
                                      <p:cBhvr>
                                        <p:cTn id="313" dur="1000" fill="hold"/>
                                        <p:tgtEl>
                                          <p:spTgt spid="115"/>
                                        </p:tgtEl>
                                        <p:attrNameLst>
                                          <p:attrName>ppt_x</p:attrName>
                                        </p:attrNameLst>
                                      </p:cBhvr>
                                      <p:tavLst>
                                        <p:tav tm="0">
                                          <p:val>
                                            <p:strVal val="#ppt_x"/>
                                          </p:val>
                                        </p:tav>
                                        <p:tav tm="100000">
                                          <p:val>
                                            <p:strVal val="#ppt_x"/>
                                          </p:val>
                                        </p:tav>
                                      </p:tavLst>
                                    </p:anim>
                                    <p:anim calcmode="lin" valueType="num">
                                      <p:cBhvr>
                                        <p:cTn id="314" dur="1000" fill="hold"/>
                                        <p:tgtEl>
                                          <p:spTgt spid="115"/>
                                        </p:tgtEl>
                                        <p:attrNameLst>
                                          <p:attrName>ppt_y</p:attrName>
                                        </p:attrNameLst>
                                      </p:cBhvr>
                                      <p:tavLst>
                                        <p:tav tm="0">
                                          <p:val>
                                            <p:strVal val="#ppt_y-.1"/>
                                          </p:val>
                                        </p:tav>
                                        <p:tav tm="100000">
                                          <p:val>
                                            <p:strVal val="#ppt_y"/>
                                          </p:val>
                                        </p:tav>
                                      </p:tavLst>
                                    </p:anim>
                                  </p:childTnLst>
                                </p:cTn>
                              </p:par>
                              <p:par>
                                <p:cTn id="315" presetID="42" presetClass="exit" presetSubtype="0" fill="hold" nodeType="withEffect">
                                  <p:stCondLst>
                                    <p:cond delay="0"/>
                                  </p:stCondLst>
                                  <p:childTnLst>
                                    <p:animEffect transition="out" filter="fade">
                                      <p:cBhvr>
                                        <p:cTn id="316" dur="1000"/>
                                        <p:tgtEl>
                                          <p:spTgt spid="116"/>
                                        </p:tgtEl>
                                      </p:cBhvr>
                                    </p:animEffect>
                                    <p:anim calcmode="lin" valueType="num">
                                      <p:cBhvr>
                                        <p:cTn id="317" dur="1000"/>
                                        <p:tgtEl>
                                          <p:spTgt spid="116"/>
                                        </p:tgtEl>
                                        <p:attrNameLst>
                                          <p:attrName>ppt_x</p:attrName>
                                        </p:attrNameLst>
                                      </p:cBhvr>
                                      <p:tavLst>
                                        <p:tav tm="0">
                                          <p:val>
                                            <p:strVal val="ppt_x"/>
                                          </p:val>
                                        </p:tav>
                                        <p:tav tm="100000">
                                          <p:val>
                                            <p:strVal val="ppt_x"/>
                                          </p:val>
                                        </p:tav>
                                      </p:tavLst>
                                    </p:anim>
                                    <p:anim calcmode="lin" valueType="num">
                                      <p:cBhvr>
                                        <p:cTn id="318" dur="1000"/>
                                        <p:tgtEl>
                                          <p:spTgt spid="116"/>
                                        </p:tgtEl>
                                        <p:attrNameLst>
                                          <p:attrName>ppt_y</p:attrName>
                                        </p:attrNameLst>
                                      </p:cBhvr>
                                      <p:tavLst>
                                        <p:tav tm="0">
                                          <p:val>
                                            <p:strVal val="ppt_y"/>
                                          </p:val>
                                        </p:tav>
                                        <p:tav tm="100000">
                                          <p:val>
                                            <p:strVal val="ppt_y+.1"/>
                                          </p:val>
                                        </p:tav>
                                      </p:tavLst>
                                    </p:anim>
                                    <p:set>
                                      <p:cBhvr>
                                        <p:cTn id="319" dur="1" fill="hold">
                                          <p:stCondLst>
                                            <p:cond delay="999"/>
                                          </p:stCondLst>
                                        </p:cTn>
                                        <p:tgtEl>
                                          <p:spTgt spid="116"/>
                                        </p:tgtEl>
                                        <p:attrNameLst>
                                          <p:attrName>style.visibility</p:attrName>
                                        </p:attrNameLst>
                                      </p:cBhvr>
                                      <p:to>
                                        <p:strVal val="hidden"/>
                                      </p:to>
                                    </p:set>
                                  </p:childTnLst>
                                </p:cTn>
                              </p:par>
                            </p:childTnLst>
                          </p:cTn>
                        </p:par>
                      </p:childTnLst>
                    </p:cTn>
                  </p:par>
                  <p:par>
                    <p:cTn id="320" fill="hold">
                      <p:stCondLst>
                        <p:cond delay="indefinite"/>
                      </p:stCondLst>
                      <p:childTnLst>
                        <p:par>
                          <p:cTn id="321" fill="hold">
                            <p:stCondLst>
                              <p:cond delay="0"/>
                            </p:stCondLst>
                            <p:childTnLst>
                              <p:par>
                                <p:cTn id="322" presetID="47" presetClass="entr" presetSubtype="0" fill="hold" nodeType="clickEffect">
                                  <p:stCondLst>
                                    <p:cond delay="0"/>
                                  </p:stCondLst>
                                  <p:childTnLst>
                                    <p:set>
                                      <p:cBhvr>
                                        <p:cTn id="323" dur="1" fill="hold">
                                          <p:stCondLst>
                                            <p:cond delay="0"/>
                                          </p:stCondLst>
                                        </p:cTn>
                                        <p:tgtEl>
                                          <p:spTgt spid="118"/>
                                        </p:tgtEl>
                                        <p:attrNameLst>
                                          <p:attrName>style.visibility</p:attrName>
                                        </p:attrNameLst>
                                      </p:cBhvr>
                                      <p:to>
                                        <p:strVal val="visible"/>
                                      </p:to>
                                    </p:set>
                                    <p:animEffect transition="in" filter="fade">
                                      <p:cBhvr>
                                        <p:cTn id="324" dur="1000"/>
                                        <p:tgtEl>
                                          <p:spTgt spid="118"/>
                                        </p:tgtEl>
                                      </p:cBhvr>
                                    </p:animEffect>
                                    <p:anim calcmode="lin" valueType="num">
                                      <p:cBhvr>
                                        <p:cTn id="325" dur="1000" fill="hold"/>
                                        <p:tgtEl>
                                          <p:spTgt spid="118"/>
                                        </p:tgtEl>
                                        <p:attrNameLst>
                                          <p:attrName>ppt_x</p:attrName>
                                        </p:attrNameLst>
                                      </p:cBhvr>
                                      <p:tavLst>
                                        <p:tav tm="0">
                                          <p:val>
                                            <p:strVal val="#ppt_x"/>
                                          </p:val>
                                        </p:tav>
                                        <p:tav tm="100000">
                                          <p:val>
                                            <p:strVal val="#ppt_x"/>
                                          </p:val>
                                        </p:tav>
                                      </p:tavLst>
                                    </p:anim>
                                    <p:anim calcmode="lin" valueType="num">
                                      <p:cBhvr>
                                        <p:cTn id="326" dur="1000" fill="hold"/>
                                        <p:tgtEl>
                                          <p:spTgt spid="118"/>
                                        </p:tgtEl>
                                        <p:attrNameLst>
                                          <p:attrName>ppt_y</p:attrName>
                                        </p:attrNameLst>
                                      </p:cBhvr>
                                      <p:tavLst>
                                        <p:tav tm="0">
                                          <p:val>
                                            <p:strVal val="#ppt_y-.1"/>
                                          </p:val>
                                        </p:tav>
                                        <p:tav tm="100000">
                                          <p:val>
                                            <p:strVal val="#ppt_y"/>
                                          </p:val>
                                        </p:tav>
                                      </p:tavLst>
                                    </p:anim>
                                  </p:childTnLst>
                                </p:cTn>
                              </p:par>
                              <p:par>
                                <p:cTn id="327" presetID="42" presetClass="exit" presetSubtype="0" fill="hold" nodeType="withEffect">
                                  <p:stCondLst>
                                    <p:cond delay="0"/>
                                  </p:stCondLst>
                                  <p:childTnLst>
                                    <p:animEffect transition="out" filter="fade">
                                      <p:cBhvr>
                                        <p:cTn id="328" dur="1000"/>
                                        <p:tgtEl>
                                          <p:spTgt spid="114"/>
                                        </p:tgtEl>
                                      </p:cBhvr>
                                    </p:animEffect>
                                    <p:anim calcmode="lin" valueType="num">
                                      <p:cBhvr>
                                        <p:cTn id="329" dur="1000"/>
                                        <p:tgtEl>
                                          <p:spTgt spid="114"/>
                                        </p:tgtEl>
                                        <p:attrNameLst>
                                          <p:attrName>ppt_x</p:attrName>
                                        </p:attrNameLst>
                                      </p:cBhvr>
                                      <p:tavLst>
                                        <p:tav tm="0">
                                          <p:val>
                                            <p:strVal val="ppt_x"/>
                                          </p:val>
                                        </p:tav>
                                        <p:tav tm="100000">
                                          <p:val>
                                            <p:strVal val="ppt_x"/>
                                          </p:val>
                                        </p:tav>
                                      </p:tavLst>
                                    </p:anim>
                                    <p:anim calcmode="lin" valueType="num">
                                      <p:cBhvr>
                                        <p:cTn id="330" dur="1000"/>
                                        <p:tgtEl>
                                          <p:spTgt spid="114"/>
                                        </p:tgtEl>
                                        <p:attrNameLst>
                                          <p:attrName>ppt_y</p:attrName>
                                        </p:attrNameLst>
                                      </p:cBhvr>
                                      <p:tavLst>
                                        <p:tav tm="0">
                                          <p:val>
                                            <p:strVal val="ppt_y"/>
                                          </p:val>
                                        </p:tav>
                                        <p:tav tm="100000">
                                          <p:val>
                                            <p:strVal val="ppt_y+.1"/>
                                          </p:val>
                                        </p:tav>
                                      </p:tavLst>
                                    </p:anim>
                                    <p:set>
                                      <p:cBhvr>
                                        <p:cTn id="331" dur="1" fill="hold">
                                          <p:stCondLst>
                                            <p:cond delay="999"/>
                                          </p:stCondLst>
                                        </p:cTn>
                                        <p:tgtEl>
                                          <p:spTgt spid="114"/>
                                        </p:tgtEl>
                                        <p:attrNameLst>
                                          <p:attrName>style.visibility</p:attrName>
                                        </p:attrNameLst>
                                      </p:cBhvr>
                                      <p:to>
                                        <p:strVal val="hidden"/>
                                      </p:to>
                                    </p:set>
                                  </p:childTnLst>
                                </p:cTn>
                              </p:par>
                            </p:childTnLst>
                          </p:cTn>
                        </p:par>
                      </p:childTnLst>
                    </p:cTn>
                  </p:par>
                  <p:par>
                    <p:cTn id="332" fill="hold">
                      <p:stCondLst>
                        <p:cond delay="indefinite"/>
                      </p:stCondLst>
                      <p:childTnLst>
                        <p:par>
                          <p:cTn id="333" fill="hold">
                            <p:stCondLst>
                              <p:cond delay="0"/>
                            </p:stCondLst>
                            <p:childTnLst>
                              <p:par>
                                <p:cTn id="334" presetID="47" presetClass="entr" presetSubtype="0" fill="hold" nodeType="clickEffect">
                                  <p:stCondLst>
                                    <p:cond delay="0"/>
                                  </p:stCondLst>
                                  <p:childTnLst>
                                    <p:set>
                                      <p:cBhvr>
                                        <p:cTn id="335" dur="1" fill="hold">
                                          <p:stCondLst>
                                            <p:cond delay="0"/>
                                          </p:stCondLst>
                                        </p:cTn>
                                        <p:tgtEl>
                                          <p:spTgt spid="109"/>
                                        </p:tgtEl>
                                        <p:attrNameLst>
                                          <p:attrName>style.visibility</p:attrName>
                                        </p:attrNameLst>
                                      </p:cBhvr>
                                      <p:to>
                                        <p:strVal val="visible"/>
                                      </p:to>
                                    </p:set>
                                    <p:animEffect transition="in" filter="fade">
                                      <p:cBhvr>
                                        <p:cTn id="336" dur="1000"/>
                                        <p:tgtEl>
                                          <p:spTgt spid="109"/>
                                        </p:tgtEl>
                                      </p:cBhvr>
                                    </p:animEffect>
                                    <p:anim calcmode="lin" valueType="num">
                                      <p:cBhvr>
                                        <p:cTn id="337" dur="1000" fill="hold"/>
                                        <p:tgtEl>
                                          <p:spTgt spid="109"/>
                                        </p:tgtEl>
                                        <p:attrNameLst>
                                          <p:attrName>ppt_x</p:attrName>
                                        </p:attrNameLst>
                                      </p:cBhvr>
                                      <p:tavLst>
                                        <p:tav tm="0">
                                          <p:val>
                                            <p:strVal val="#ppt_x"/>
                                          </p:val>
                                        </p:tav>
                                        <p:tav tm="100000">
                                          <p:val>
                                            <p:strVal val="#ppt_x"/>
                                          </p:val>
                                        </p:tav>
                                      </p:tavLst>
                                    </p:anim>
                                    <p:anim calcmode="lin" valueType="num">
                                      <p:cBhvr>
                                        <p:cTn id="338" dur="1000" fill="hold"/>
                                        <p:tgtEl>
                                          <p:spTgt spid="109"/>
                                        </p:tgtEl>
                                        <p:attrNameLst>
                                          <p:attrName>ppt_y</p:attrName>
                                        </p:attrNameLst>
                                      </p:cBhvr>
                                      <p:tavLst>
                                        <p:tav tm="0">
                                          <p:val>
                                            <p:strVal val="#ppt_y-.1"/>
                                          </p:val>
                                        </p:tav>
                                        <p:tav tm="100000">
                                          <p:val>
                                            <p:strVal val="#ppt_y"/>
                                          </p:val>
                                        </p:tav>
                                      </p:tavLst>
                                    </p:anim>
                                  </p:childTnLst>
                                </p:cTn>
                              </p:par>
                              <p:par>
                                <p:cTn id="339" presetID="42" presetClass="exit" presetSubtype="0" fill="hold" nodeType="withEffect">
                                  <p:stCondLst>
                                    <p:cond delay="0"/>
                                  </p:stCondLst>
                                  <p:childTnLst>
                                    <p:animEffect transition="out" filter="fade">
                                      <p:cBhvr>
                                        <p:cTn id="340" dur="1000"/>
                                        <p:tgtEl>
                                          <p:spTgt spid="117"/>
                                        </p:tgtEl>
                                      </p:cBhvr>
                                    </p:animEffect>
                                    <p:anim calcmode="lin" valueType="num">
                                      <p:cBhvr>
                                        <p:cTn id="341" dur="1000"/>
                                        <p:tgtEl>
                                          <p:spTgt spid="117"/>
                                        </p:tgtEl>
                                        <p:attrNameLst>
                                          <p:attrName>ppt_x</p:attrName>
                                        </p:attrNameLst>
                                      </p:cBhvr>
                                      <p:tavLst>
                                        <p:tav tm="0">
                                          <p:val>
                                            <p:strVal val="ppt_x"/>
                                          </p:val>
                                        </p:tav>
                                        <p:tav tm="100000">
                                          <p:val>
                                            <p:strVal val="ppt_x"/>
                                          </p:val>
                                        </p:tav>
                                      </p:tavLst>
                                    </p:anim>
                                    <p:anim calcmode="lin" valueType="num">
                                      <p:cBhvr>
                                        <p:cTn id="342" dur="1000"/>
                                        <p:tgtEl>
                                          <p:spTgt spid="117"/>
                                        </p:tgtEl>
                                        <p:attrNameLst>
                                          <p:attrName>ppt_y</p:attrName>
                                        </p:attrNameLst>
                                      </p:cBhvr>
                                      <p:tavLst>
                                        <p:tav tm="0">
                                          <p:val>
                                            <p:strVal val="ppt_y"/>
                                          </p:val>
                                        </p:tav>
                                        <p:tav tm="100000">
                                          <p:val>
                                            <p:strVal val="ppt_y+.1"/>
                                          </p:val>
                                        </p:tav>
                                      </p:tavLst>
                                    </p:anim>
                                    <p:set>
                                      <p:cBhvr>
                                        <p:cTn id="343" dur="1" fill="hold">
                                          <p:stCondLst>
                                            <p:cond delay="999"/>
                                          </p:stCondLst>
                                        </p:cTn>
                                        <p:tgtEl>
                                          <p:spTgt spid="117"/>
                                        </p:tgtEl>
                                        <p:attrNameLst>
                                          <p:attrName>style.visibility</p:attrName>
                                        </p:attrNameLst>
                                      </p:cBhvr>
                                      <p:to>
                                        <p:strVal val="hidden"/>
                                      </p:to>
                                    </p:set>
                                  </p:childTnLst>
                                </p:cTn>
                              </p:par>
                            </p:childTnLst>
                          </p:cTn>
                        </p:par>
                      </p:childTnLst>
                    </p:cTn>
                  </p:par>
                  <p:par>
                    <p:cTn id="344" fill="hold">
                      <p:stCondLst>
                        <p:cond delay="indefinite"/>
                      </p:stCondLst>
                      <p:childTnLst>
                        <p:par>
                          <p:cTn id="345" fill="hold">
                            <p:stCondLst>
                              <p:cond delay="0"/>
                            </p:stCondLst>
                            <p:childTnLst>
                              <p:par>
                                <p:cTn id="346" presetID="47" presetClass="entr" presetSubtype="0" fill="hold" nodeType="clickEffect">
                                  <p:stCondLst>
                                    <p:cond delay="0"/>
                                  </p:stCondLst>
                                  <p:childTnLst>
                                    <p:set>
                                      <p:cBhvr>
                                        <p:cTn id="347" dur="1" fill="hold">
                                          <p:stCondLst>
                                            <p:cond delay="0"/>
                                          </p:stCondLst>
                                        </p:cTn>
                                        <p:tgtEl>
                                          <p:spTgt spid="105"/>
                                        </p:tgtEl>
                                        <p:attrNameLst>
                                          <p:attrName>style.visibility</p:attrName>
                                        </p:attrNameLst>
                                      </p:cBhvr>
                                      <p:to>
                                        <p:strVal val="visible"/>
                                      </p:to>
                                    </p:set>
                                    <p:animEffect transition="in" filter="fade">
                                      <p:cBhvr>
                                        <p:cTn id="348" dur="1000"/>
                                        <p:tgtEl>
                                          <p:spTgt spid="105"/>
                                        </p:tgtEl>
                                      </p:cBhvr>
                                    </p:animEffect>
                                    <p:anim calcmode="lin" valueType="num">
                                      <p:cBhvr>
                                        <p:cTn id="349" dur="1000" fill="hold"/>
                                        <p:tgtEl>
                                          <p:spTgt spid="105"/>
                                        </p:tgtEl>
                                        <p:attrNameLst>
                                          <p:attrName>ppt_x</p:attrName>
                                        </p:attrNameLst>
                                      </p:cBhvr>
                                      <p:tavLst>
                                        <p:tav tm="0">
                                          <p:val>
                                            <p:strVal val="#ppt_x"/>
                                          </p:val>
                                        </p:tav>
                                        <p:tav tm="100000">
                                          <p:val>
                                            <p:strVal val="#ppt_x"/>
                                          </p:val>
                                        </p:tav>
                                      </p:tavLst>
                                    </p:anim>
                                    <p:anim calcmode="lin" valueType="num">
                                      <p:cBhvr>
                                        <p:cTn id="350" dur="1000" fill="hold"/>
                                        <p:tgtEl>
                                          <p:spTgt spid="105"/>
                                        </p:tgtEl>
                                        <p:attrNameLst>
                                          <p:attrName>ppt_y</p:attrName>
                                        </p:attrNameLst>
                                      </p:cBhvr>
                                      <p:tavLst>
                                        <p:tav tm="0">
                                          <p:val>
                                            <p:strVal val="#ppt_y-.1"/>
                                          </p:val>
                                        </p:tav>
                                        <p:tav tm="100000">
                                          <p:val>
                                            <p:strVal val="#ppt_y"/>
                                          </p:val>
                                        </p:tav>
                                      </p:tavLst>
                                    </p:anim>
                                  </p:childTnLst>
                                </p:cTn>
                              </p:par>
                              <p:par>
                                <p:cTn id="351" presetID="42" presetClass="exit" presetSubtype="0" fill="hold" nodeType="withEffect">
                                  <p:stCondLst>
                                    <p:cond delay="0"/>
                                  </p:stCondLst>
                                  <p:childTnLst>
                                    <p:animEffect transition="out" filter="fade">
                                      <p:cBhvr>
                                        <p:cTn id="352" dur="1000"/>
                                        <p:tgtEl>
                                          <p:spTgt spid="119"/>
                                        </p:tgtEl>
                                      </p:cBhvr>
                                    </p:animEffect>
                                    <p:anim calcmode="lin" valueType="num">
                                      <p:cBhvr>
                                        <p:cTn id="353" dur="1000"/>
                                        <p:tgtEl>
                                          <p:spTgt spid="119"/>
                                        </p:tgtEl>
                                        <p:attrNameLst>
                                          <p:attrName>ppt_x</p:attrName>
                                        </p:attrNameLst>
                                      </p:cBhvr>
                                      <p:tavLst>
                                        <p:tav tm="0">
                                          <p:val>
                                            <p:strVal val="ppt_x"/>
                                          </p:val>
                                        </p:tav>
                                        <p:tav tm="100000">
                                          <p:val>
                                            <p:strVal val="ppt_x"/>
                                          </p:val>
                                        </p:tav>
                                      </p:tavLst>
                                    </p:anim>
                                    <p:anim calcmode="lin" valueType="num">
                                      <p:cBhvr>
                                        <p:cTn id="354" dur="1000"/>
                                        <p:tgtEl>
                                          <p:spTgt spid="119"/>
                                        </p:tgtEl>
                                        <p:attrNameLst>
                                          <p:attrName>ppt_y</p:attrName>
                                        </p:attrNameLst>
                                      </p:cBhvr>
                                      <p:tavLst>
                                        <p:tav tm="0">
                                          <p:val>
                                            <p:strVal val="ppt_y"/>
                                          </p:val>
                                        </p:tav>
                                        <p:tav tm="100000">
                                          <p:val>
                                            <p:strVal val="ppt_y+.1"/>
                                          </p:val>
                                        </p:tav>
                                      </p:tavLst>
                                    </p:anim>
                                    <p:set>
                                      <p:cBhvr>
                                        <p:cTn id="355" dur="1" fill="hold">
                                          <p:stCondLst>
                                            <p:cond delay="999"/>
                                          </p:stCondLst>
                                        </p:cTn>
                                        <p:tgtEl>
                                          <p:spTgt spid="119"/>
                                        </p:tgtEl>
                                        <p:attrNameLst>
                                          <p:attrName>style.visibility</p:attrName>
                                        </p:attrNameLst>
                                      </p:cBhvr>
                                      <p:to>
                                        <p:strVal val="hidden"/>
                                      </p:to>
                                    </p:set>
                                  </p:childTnLst>
                                </p:cTn>
                              </p:par>
                            </p:childTnLst>
                          </p:cTn>
                        </p:par>
                      </p:childTnLst>
                    </p:cTn>
                  </p:par>
                  <p:par>
                    <p:cTn id="356" fill="hold">
                      <p:stCondLst>
                        <p:cond delay="indefinite"/>
                      </p:stCondLst>
                      <p:childTnLst>
                        <p:par>
                          <p:cTn id="357" fill="hold">
                            <p:stCondLst>
                              <p:cond delay="0"/>
                            </p:stCondLst>
                            <p:childTnLst>
                              <p:par>
                                <p:cTn id="358" presetID="47" presetClass="entr" presetSubtype="0" fill="hold" nodeType="clickEffect">
                                  <p:stCondLst>
                                    <p:cond delay="0"/>
                                  </p:stCondLst>
                                  <p:childTnLst>
                                    <p:set>
                                      <p:cBhvr>
                                        <p:cTn id="359" dur="1" fill="hold">
                                          <p:stCondLst>
                                            <p:cond delay="0"/>
                                          </p:stCondLst>
                                        </p:cTn>
                                        <p:tgtEl>
                                          <p:spTgt spid="107"/>
                                        </p:tgtEl>
                                        <p:attrNameLst>
                                          <p:attrName>style.visibility</p:attrName>
                                        </p:attrNameLst>
                                      </p:cBhvr>
                                      <p:to>
                                        <p:strVal val="visible"/>
                                      </p:to>
                                    </p:set>
                                    <p:animEffect transition="in" filter="fade">
                                      <p:cBhvr>
                                        <p:cTn id="360" dur="1000"/>
                                        <p:tgtEl>
                                          <p:spTgt spid="107"/>
                                        </p:tgtEl>
                                      </p:cBhvr>
                                    </p:animEffect>
                                    <p:anim calcmode="lin" valueType="num">
                                      <p:cBhvr>
                                        <p:cTn id="361" dur="1000" fill="hold"/>
                                        <p:tgtEl>
                                          <p:spTgt spid="107"/>
                                        </p:tgtEl>
                                        <p:attrNameLst>
                                          <p:attrName>ppt_x</p:attrName>
                                        </p:attrNameLst>
                                      </p:cBhvr>
                                      <p:tavLst>
                                        <p:tav tm="0">
                                          <p:val>
                                            <p:strVal val="#ppt_x"/>
                                          </p:val>
                                        </p:tav>
                                        <p:tav tm="100000">
                                          <p:val>
                                            <p:strVal val="#ppt_x"/>
                                          </p:val>
                                        </p:tav>
                                      </p:tavLst>
                                    </p:anim>
                                    <p:anim calcmode="lin" valueType="num">
                                      <p:cBhvr>
                                        <p:cTn id="362" dur="1000" fill="hold"/>
                                        <p:tgtEl>
                                          <p:spTgt spid="107"/>
                                        </p:tgtEl>
                                        <p:attrNameLst>
                                          <p:attrName>ppt_y</p:attrName>
                                        </p:attrNameLst>
                                      </p:cBhvr>
                                      <p:tavLst>
                                        <p:tav tm="0">
                                          <p:val>
                                            <p:strVal val="#ppt_y-.1"/>
                                          </p:val>
                                        </p:tav>
                                        <p:tav tm="100000">
                                          <p:val>
                                            <p:strVal val="#ppt_y"/>
                                          </p:val>
                                        </p:tav>
                                      </p:tavLst>
                                    </p:anim>
                                  </p:childTnLst>
                                </p:cTn>
                              </p:par>
                              <p:par>
                                <p:cTn id="363" presetID="42" presetClass="exit" presetSubtype="0" fill="hold" nodeType="withEffect">
                                  <p:stCondLst>
                                    <p:cond delay="0"/>
                                  </p:stCondLst>
                                  <p:childTnLst>
                                    <p:animEffect transition="out" filter="fade">
                                      <p:cBhvr>
                                        <p:cTn id="364" dur="1000"/>
                                        <p:tgtEl>
                                          <p:spTgt spid="122"/>
                                        </p:tgtEl>
                                      </p:cBhvr>
                                    </p:animEffect>
                                    <p:anim calcmode="lin" valueType="num">
                                      <p:cBhvr>
                                        <p:cTn id="365" dur="1000"/>
                                        <p:tgtEl>
                                          <p:spTgt spid="122"/>
                                        </p:tgtEl>
                                        <p:attrNameLst>
                                          <p:attrName>ppt_x</p:attrName>
                                        </p:attrNameLst>
                                      </p:cBhvr>
                                      <p:tavLst>
                                        <p:tav tm="0">
                                          <p:val>
                                            <p:strVal val="ppt_x"/>
                                          </p:val>
                                        </p:tav>
                                        <p:tav tm="100000">
                                          <p:val>
                                            <p:strVal val="ppt_x"/>
                                          </p:val>
                                        </p:tav>
                                      </p:tavLst>
                                    </p:anim>
                                    <p:anim calcmode="lin" valueType="num">
                                      <p:cBhvr>
                                        <p:cTn id="366" dur="1000"/>
                                        <p:tgtEl>
                                          <p:spTgt spid="122"/>
                                        </p:tgtEl>
                                        <p:attrNameLst>
                                          <p:attrName>ppt_y</p:attrName>
                                        </p:attrNameLst>
                                      </p:cBhvr>
                                      <p:tavLst>
                                        <p:tav tm="0">
                                          <p:val>
                                            <p:strVal val="ppt_y"/>
                                          </p:val>
                                        </p:tav>
                                        <p:tav tm="100000">
                                          <p:val>
                                            <p:strVal val="ppt_y+.1"/>
                                          </p:val>
                                        </p:tav>
                                      </p:tavLst>
                                    </p:anim>
                                    <p:set>
                                      <p:cBhvr>
                                        <p:cTn id="367" dur="1" fill="hold">
                                          <p:stCondLst>
                                            <p:cond delay="999"/>
                                          </p:stCondLst>
                                        </p:cTn>
                                        <p:tgtEl>
                                          <p:spTgt spid="122"/>
                                        </p:tgtEl>
                                        <p:attrNameLst>
                                          <p:attrName>style.visibility</p:attrName>
                                        </p:attrNameLst>
                                      </p:cBhvr>
                                      <p:to>
                                        <p:strVal val="hidden"/>
                                      </p:to>
                                    </p:set>
                                  </p:childTnLst>
                                </p:cTn>
                              </p:par>
                            </p:childTnLst>
                          </p:cTn>
                        </p:par>
                      </p:childTnLst>
                    </p:cTn>
                  </p:par>
                  <p:par>
                    <p:cTn id="368" fill="hold">
                      <p:stCondLst>
                        <p:cond delay="indefinite"/>
                      </p:stCondLst>
                      <p:childTnLst>
                        <p:par>
                          <p:cTn id="369" fill="hold">
                            <p:stCondLst>
                              <p:cond delay="0"/>
                            </p:stCondLst>
                            <p:childTnLst>
                              <p:par>
                                <p:cTn id="370" presetID="47" presetClass="entr" presetSubtype="0" fill="hold" nodeType="clickEffect">
                                  <p:stCondLst>
                                    <p:cond delay="0"/>
                                  </p:stCondLst>
                                  <p:childTnLst>
                                    <p:set>
                                      <p:cBhvr>
                                        <p:cTn id="371" dur="1" fill="hold">
                                          <p:stCondLst>
                                            <p:cond delay="0"/>
                                          </p:stCondLst>
                                        </p:cTn>
                                        <p:tgtEl>
                                          <p:spTgt spid="108"/>
                                        </p:tgtEl>
                                        <p:attrNameLst>
                                          <p:attrName>style.visibility</p:attrName>
                                        </p:attrNameLst>
                                      </p:cBhvr>
                                      <p:to>
                                        <p:strVal val="visible"/>
                                      </p:to>
                                    </p:set>
                                    <p:animEffect transition="in" filter="fade">
                                      <p:cBhvr>
                                        <p:cTn id="372" dur="1000"/>
                                        <p:tgtEl>
                                          <p:spTgt spid="108"/>
                                        </p:tgtEl>
                                      </p:cBhvr>
                                    </p:animEffect>
                                    <p:anim calcmode="lin" valueType="num">
                                      <p:cBhvr>
                                        <p:cTn id="373" dur="1000" fill="hold"/>
                                        <p:tgtEl>
                                          <p:spTgt spid="108"/>
                                        </p:tgtEl>
                                        <p:attrNameLst>
                                          <p:attrName>ppt_x</p:attrName>
                                        </p:attrNameLst>
                                      </p:cBhvr>
                                      <p:tavLst>
                                        <p:tav tm="0">
                                          <p:val>
                                            <p:strVal val="#ppt_x"/>
                                          </p:val>
                                        </p:tav>
                                        <p:tav tm="100000">
                                          <p:val>
                                            <p:strVal val="#ppt_x"/>
                                          </p:val>
                                        </p:tav>
                                      </p:tavLst>
                                    </p:anim>
                                    <p:anim calcmode="lin" valueType="num">
                                      <p:cBhvr>
                                        <p:cTn id="374" dur="1000" fill="hold"/>
                                        <p:tgtEl>
                                          <p:spTgt spid="108"/>
                                        </p:tgtEl>
                                        <p:attrNameLst>
                                          <p:attrName>ppt_y</p:attrName>
                                        </p:attrNameLst>
                                      </p:cBhvr>
                                      <p:tavLst>
                                        <p:tav tm="0">
                                          <p:val>
                                            <p:strVal val="#ppt_y-.1"/>
                                          </p:val>
                                        </p:tav>
                                        <p:tav tm="100000">
                                          <p:val>
                                            <p:strVal val="#ppt_y"/>
                                          </p:val>
                                        </p:tav>
                                      </p:tavLst>
                                    </p:anim>
                                  </p:childTnLst>
                                </p:cTn>
                              </p:par>
                              <p:par>
                                <p:cTn id="375" presetID="42" presetClass="exit" presetSubtype="0" fill="hold" nodeType="withEffect">
                                  <p:stCondLst>
                                    <p:cond delay="0"/>
                                  </p:stCondLst>
                                  <p:childTnLst>
                                    <p:animEffect transition="out" filter="fade">
                                      <p:cBhvr>
                                        <p:cTn id="376" dur="1000"/>
                                        <p:tgtEl>
                                          <p:spTgt spid="120"/>
                                        </p:tgtEl>
                                      </p:cBhvr>
                                    </p:animEffect>
                                    <p:anim calcmode="lin" valueType="num">
                                      <p:cBhvr>
                                        <p:cTn id="377" dur="1000"/>
                                        <p:tgtEl>
                                          <p:spTgt spid="120"/>
                                        </p:tgtEl>
                                        <p:attrNameLst>
                                          <p:attrName>ppt_x</p:attrName>
                                        </p:attrNameLst>
                                      </p:cBhvr>
                                      <p:tavLst>
                                        <p:tav tm="0">
                                          <p:val>
                                            <p:strVal val="ppt_x"/>
                                          </p:val>
                                        </p:tav>
                                        <p:tav tm="100000">
                                          <p:val>
                                            <p:strVal val="ppt_x"/>
                                          </p:val>
                                        </p:tav>
                                      </p:tavLst>
                                    </p:anim>
                                    <p:anim calcmode="lin" valueType="num">
                                      <p:cBhvr>
                                        <p:cTn id="378" dur="1000"/>
                                        <p:tgtEl>
                                          <p:spTgt spid="120"/>
                                        </p:tgtEl>
                                        <p:attrNameLst>
                                          <p:attrName>ppt_y</p:attrName>
                                        </p:attrNameLst>
                                      </p:cBhvr>
                                      <p:tavLst>
                                        <p:tav tm="0">
                                          <p:val>
                                            <p:strVal val="ppt_y"/>
                                          </p:val>
                                        </p:tav>
                                        <p:tav tm="100000">
                                          <p:val>
                                            <p:strVal val="ppt_y+.1"/>
                                          </p:val>
                                        </p:tav>
                                      </p:tavLst>
                                    </p:anim>
                                    <p:set>
                                      <p:cBhvr>
                                        <p:cTn id="379" dur="1" fill="hold">
                                          <p:stCondLst>
                                            <p:cond delay="999"/>
                                          </p:stCondLst>
                                        </p:cTn>
                                        <p:tgtEl>
                                          <p:spTgt spid="120"/>
                                        </p:tgtEl>
                                        <p:attrNameLst>
                                          <p:attrName>style.visibility</p:attrName>
                                        </p:attrNameLst>
                                      </p:cBhvr>
                                      <p:to>
                                        <p:strVal val="hidden"/>
                                      </p:to>
                                    </p:set>
                                  </p:childTnLst>
                                </p:cTn>
                              </p:par>
                            </p:childTnLst>
                          </p:cTn>
                        </p:par>
                      </p:childTnLst>
                    </p:cTn>
                  </p:par>
                  <p:par>
                    <p:cTn id="380" fill="hold">
                      <p:stCondLst>
                        <p:cond delay="indefinite"/>
                      </p:stCondLst>
                      <p:childTnLst>
                        <p:par>
                          <p:cTn id="381" fill="hold">
                            <p:stCondLst>
                              <p:cond delay="0"/>
                            </p:stCondLst>
                            <p:childTnLst>
                              <p:par>
                                <p:cTn id="382" presetID="47" presetClass="entr" presetSubtype="0" fill="hold" nodeType="clickEffect">
                                  <p:stCondLst>
                                    <p:cond delay="0"/>
                                  </p:stCondLst>
                                  <p:childTnLst>
                                    <p:set>
                                      <p:cBhvr>
                                        <p:cTn id="383" dur="1" fill="hold">
                                          <p:stCondLst>
                                            <p:cond delay="0"/>
                                          </p:stCondLst>
                                        </p:cTn>
                                        <p:tgtEl>
                                          <p:spTgt spid="106"/>
                                        </p:tgtEl>
                                        <p:attrNameLst>
                                          <p:attrName>style.visibility</p:attrName>
                                        </p:attrNameLst>
                                      </p:cBhvr>
                                      <p:to>
                                        <p:strVal val="visible"/>
                                      </p:to>
                                    </p:set>
                                    <p:animEffect transition="in" filter="fade">
                                      <p:cBhvr>
                                        <p:cTn id="384" dur="1000"/>
                                        <p:tgtEl>
                                          <p:spTgt spid="106"/>
                                        </p:tgtEl>
                                      </p:cBhvr>
                                    </p:animEffect>
                                    <p:anim calcmode="lin" valueType="num">
                                      <p:cBhvr>
                                        <p:cTn id="385" dur="1000" fill="hold"/>
                                        <p:tgtEl>
                                          <p:spTgt spid="106"/>
                                        </p:tgtEl>
                                        <p:attrNameLst>
                                          <p:attrName>ppt_x</p:attrName>
                                        </p:attrNameLst>
                                      </p:cBhvr>
                                      <p:tavLst>
                                        <p:tav tm="0">
                                          <p:val>
                                            <p:strVal val="#ppt_x"/>
                                          </p:val>
                                        </p:tav>
                                        <p:tav tm="100000">
                                          <p:val>
                                            <p:strVal val="#ppt_x"/>
                                          </p:val>
                                        </p:tav>
                                      </p:tavLst>
                                    </p:anim>
                                    <p:anim calcmode="lin" valueType="num">
                                      <p:cBhvr>
                                        <p:cTn id="386" dur="1000" fill="hold"/>
                                        <p:tgtEl>
                                          <p:spTgt spid="106"/>
                                        </p:tgtEl>
                                        <p:attrNameLst>
                                          <p:attrName>ppt_y</p:attrName>
                                        </p:attrNameLst>
                                      </p:cBhvr>
                                      <p:tavLst>
                                        <p:tav tm="0">
                                          <p:val>
                                            <p:strVal val="#ppt_y-.1"/>
                                          </p:val>
                                        </p:tav>
                                        <p:tav tm="100000">
                                          <p:val>
                                            <p:strVal val="#ppt_y"/>
                                          </p:val>
                                        </p:tav>
                                      </p:tavLst>
                                    </p:anim>
                                  </p:childTnLst>
                                </p:cTn>
                              </p:par>
                              <p:par>
                                <p:cTn id="387" presetID="42" presetClass="exit" presetSubtype="0" fill="hold" nodeType="withEffect">
                                  <p:stCondLst>
                                    <p:cond delay="0"/>
                                  </p:stCondLst>
                                  <p:childTnLst>
                                    <p:animEffect transition="out" filter="fade">
                                      <p:cBhvr>
                                        <p:cTn id="388" dur="1000"/>
                                        <p:tgtEl>
                                          <p:spTgt spid="121"/>
                                        </p:tgtEl>
                                      </p:cBhvr>
                                    </p:animEffect>
                                    <p:anim calcmode="lin" valueType="num">
                                      <p:cBhvr>
                                        <p:cTn id="389" dur="1000"/>
                                        <p:tgtEl>
                                          <p:spTgt spid="121"/>
                                        </p:tgtEl>
                                        <p:attrNameLst>
                                          <p:attrName>ppt_x</p:attrName>
                                        </p:attrNameLst>
                                      </p:cBhvr>
                                      <p:tavLst>
                                        <p:tav tm="0">
                                          <p:val>
                                            <p:strVal val="ppt_x"/>
                                          </p:val>
                                        </p:tav>
                                        <p:tav tm="100000">
                                          <p:val>
                                            <p:strVal val="ppt_x"/>
                                          </p:val>
                                        </p:tav>
                                      </p:tavLst>
                                    </p:anim>
                                    <p:anim calcmode="lin" valueType="num">
                                      <p:cBhvr>
                                        <p:cTn id="390" dur="1000"/>
                                        <p:tgtEl>
                                          <p:spTgt spid="121"/>
                                        </p:tgtEl>
                                        <p:attrNameLst>
                                          <p:attrName>ppt_y</p:attrName>
                                        </p:attrNameLst>
                                      </p:cBhvr>
                                      <p:tavLst>
                                        <p:tav tm="0">
                                          <p:val>
                                            <p:strVal val="ppt_y"/>
                                          </p:val>
                                        </p:tav>
                                        <p:tav tm="100000">
                                          <p:val>
                                            <p:strVal val="ppt_y+.1"/>
                                          </p:val>
                                        </p:tav>
                                      </p:tavLst>
                                    </p:anim>
                                    <p:set>
                                      <p:cBhvr>
                                        <p:cTn id="391" dur="1" fill="hold">
                                          <p:stCondLst>
                                            <p:cond delay="9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5"/>
          <a:stretch>
            <a:fillRect/>
          </a:stretch>
        </p:blipFill>
        <p:spPr>
          <a:xfrm>
            <a:off x="-529" y="-297"/>
            <a:ext cx="12193057" cy="6858594"/>
          </a:xfrm>
          <a:prstGeom prst="rect">
            <a:avLst/>
          </a:prstGeom>
        </p:spPr>
      </p:pic>
      <p:grpSp>
        <p:nvGrpSpPr>
          <p:cNvPr id="5" name="Sai2.msPham">
            <a:extLst>
              <a:ext uri="{FF2B5EF4-FFF2-40B4-BE49-F238E27FC236}">
                <a16:creationId xmlns:a16="http://schemas.microsoft.com/office/drawing/2014/main" xmlns="" id="{EA8FF4A4-F89C-432D-A612-E5A513AF8F0A}"/>
              </a:ext>
            </a:extLst>
          </p:cNvPr>
          <p:cNvGrpSpPr/>
          <p:nvPr/>
        </p:nvGrpSpPr>
        <p:grpSpPr>
          <a:xfrm>
            <a:off x="6743090" y="1044846"/>
            <a:ext cx="4844135" cy="1254163"/>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xmlns="" id="{7CA812A6-F663-41FA-816F-77BF2E60E1E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Arial" panose="020B0604020202020204" pitchFamily="34" charset="0"/>
                  <a:cs typeface="Arial" panose="020B0604020202020204" pitchFamily="34" charset="0"/>
                </a:rPr>
                <a:t>see the books</a:t>
              </a:r>
              <a:endParaRPr lang="en-US" sz="4400" dirty="0">
                <a:solidFill>
                  <a:schemeClr val="tx1"/>
                </a:solidFill>
                <a:latin typeface="Arial" panose="020B0604020202020204" pitchFamily="34" charset="0"/>
                <a:cs typeface="Arial" panose="020B0604020202020204" pitchFamily="34" charset="0"/>
              </a:endParaRPr>
            </a:p>
          </p:txBody>
        </p:sp>
        <p:sp>
          <p:nvSpPr>
            <p:cNvPr id="7" name="1">
              <a:extLst>
                <a:ext uri="{FF2B5EF4-FFF2-40B4-BE49-F238E27FC236}">
                  <a16:creationId xmlns:a16="http://schemas.microsoft.com/office/drawing/2014/main" xmlns="" id="{E6103CF3-9FAD-48A3-959D-1F1D24094D9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A</a:t>
              </a:r>
            </a:p>
          </p:txBody>
        </p:sp>
      </p:grpSp>
      <p:grpSp>
        <p:nvGrpSpPr>
          <p:cNvPr id="13" name="Dung.MsPham">
            <a:extLst>
              <a:ext uri="{FF2B5EF4-FFF2-40B4-BE49-F238E27FC236}">
                <a16:creationId xmlns:a16="http://schemas.microsoft.com/office/drawing/2014/main" xmlns="" id="{8E8316FB-E00F-4F10-9628-726865147D4A}"/>
              </a:ext>
            </a:extLst>
          </p:cNvPr>
          <p:cNvGrpSpPr/>
          <p:nvPr/>
        </p:nvGrpSpPr>
        <p:grpSpPr>
          <a:xfrm>
            <a:off x="6743090" y="2775332"/>
            <a:ext cx="4844135" cy="1254163"/>
            <a:chOff x="6488987" y="1764882"/>
            <a:chExt cx="4844135" cy="1254163"/>
          </a:xfrm>
          <a:solidFill>
            <a:schemeClr val="bg1">
              <a:alpha val="88000"/>
            </a:schemeClr>
          </a:solidFill>
        </p:grpSpPr>
        <p:sp>
          <p:nvSpPr>
            <p:cNvPr id="14" name="Rounded Rectangle 5">
              <a:extLst>
                <a:ext uri="{FF2B5EF4-FFF2-40B4-BE49-F238E27FC236}">
                  <a16:creationId xmlns:a16="http://schemas.microsoft.com/office/drawing/2014/main" xmlns="" id="{C9C2484E-80BC-434C-80BE-4F77A2FC247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Arial" panose="020B0604020202020204" pitchFamily="34" charset="0"/>
                  <a:cs typeface="Arial" panose="020B0604020202020204" pitchFamily="34" charset="0"/>
                </a:rPr>
                <a:t>see the animals</a:t>
              </a:r>
              <a:endParaRPr lang="en-US" sz="4400" dirty="0">
                <a:solidFill>
                  <a:schemeClr val="tx1"/>
                </a:solidFill>
                <a:latin typeface="Arial" panose="020B0604020202020204" pitchFamily="34" charset="0"/>
                <a:cs typeface="Arial" panose="020B0604020202020204" pitchFamily="34" charset="0"/>
              </a:endParaRPr>
            </a:p>
          </p:txBody>
        </p:sp>
        <p:sp>
          <p:nvSpPr>
            <p:cNvPr id="15" name="1">
              <a:extLst>
                <a:ext uri="{FF2B5EF4-FFF2-40B4-BE49-F238E27FC236}">
                  <a16:creationId xmlns:a16="http://schemas.microsoft.com/office/drawing/2014/main" xmlns="" id="{E72033A2-9B7D-4742-8A86-3CD62E4013C7}"/>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Arial" panose="020B0604020202020204" pitchFamily="34" charset="0"/>
                  <a:cs typeface="Arial" panose="020B0604020202020204" pitchFamily="34" charset="0"/>
                </a:rPr>
                <a:t>B</a:t>
              </a:r>
              <a:endParaRPr lang="en-US" sz="2400" b="1" dirty="0">
                <a:solidFill>
                  <a:srgbClr val="FF0000"/>
                </a:solidFill>
                <a:latin typeface="Arial" panose="020B0604020202020204" pitchFamily="34" charset="0"/>
                <a:cs typeface="Arial" panose="020B0604020202020204" pitchFamily="34" charset="0"/>
              </a:endParaRPr>
            </a:p>
          </p:txBody>
        </p:sp>
      </p:grpSp>
      <p:grpSp>
        <p:nvGrpSpPr>
          <p:cNvPr id="16" name="Sai1.MsPham">
            <a:extLst>
              <a:ext uri="{FF2B5EF4-FFF2-40B4-BE49-F238E27FC236}">
                <a16:creationId xmlns:a16="http://schemas.microsoft.com/office/drawing/2014/main" xmlns="" id="{EB8DBD20-FA09-4E46-AC26-A123F4507A53}"/>
              </a:ext>
            </a:extLst>
          </p:cNvPr>
          <p:cNvGrpSpPr/>
          <p:nvPr/>
        </p:nvGrpSpPr>
        <p:grpSpPr>
          <a:xfrm>
            <a:off x="6743090" y="4505818"/>
            <a:ext cx="4844135" cy="1254163"/>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xmlns="" id="{6C45BA69-6744-4286-B695-FE1A88D83D98}"/>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Arial" panose="020B0604020202020204" pitchFamily="34" charset="0"/>
                  <a:cs typeface="Arial" panose="020B0604020202020204" pitchFamily="34" charset="0"/>
                </a:rPr>
                <a:t>see a film</a:t>
              </a:r>
              <a:endParaRPr lang="en-US" sz="4400" dirty="0">
                <a:solidFill>
                  <a:schemeClr val="tx1"/>
                </a:solidFill>
                <a:latin typeface="Arial" panose="020B0604020202020204" pitchFamily="34" charset="0"/>
                <a:cs typeface="Arial" panose="020B0604020202020204" pitchFamily="34" charset="0"/>
              </a:endParaRPr>
            </a:p>
          </p:txBody>
        </p:sp>
        <p:sp>
          <p:nvSpPr>
            <p:cNvPr id="18" name="1">
              <a:extLst>
                <a:ext uri="{FF2B5EF4-FFF2-40B4-BE49-F238E27FC236}">
                  <a16:creationId xmlns:a16="http://schemas.microsoft.com/office/drawing/2014/main" xmlns="" id="{6850FE7D-F831-4100-B3F9-52030ABA52F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C</a:t>
              </a:r>
            </a:p>
          </p:txBody>
        </p:sp>
      </p:grpSp>
      <p:sp>
        <p:nvSpPr>
          <p:cNvPr id="4" name="Rounded Rectangle 3">
            <a:extLst>
              <a:ext uri="{FF2B5EF4-FFF2-40B4-BE49-F238E27FC236}">
                <a16:creationId xmlns:a16="http://schemas.microsoft.com/office/drawing/2014/main" xmlns="" id="{308EEB8E-0BBF-4E7B-87C7-5AC918D93667}"/>
              </a:ext>
            </a:extLst>
          </p:cNvPr>
          <p:cNvSpPr/>
          <p:nvPr/>
        </p:nvSpPr>
        <p:spPr>
          <a:xfrm>
            <a:off x="692942" y="1044845"/>
            <a:ext cx="5694648" cy="4795305"/>
          </a:xfrm>
          <a:prstGeom prst="roundRect">
            <a:avLst>
              <a:gd name="adj" fmla="val 6350"/>
            </a:avLst>
          </a:prstGeom>
          <a:solidFill>
            <a:schemeClr val="bg1">
              <a:alpha val="88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u="sng"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0BD99AB8-7707-4ACF-8AE2-704AEF1809C5}"/>
              </a:ext>
            </a:extLst>
          </p:cNvPr>
          <p:cNvSpPr/>
          <p:nvPr/>
        </p:nvSpPr>
        <p:spPr>
          <a:xfrm>
            <a:off x="1009649" y="1440878"/>
            <a:ext cx="5128137" cy="3964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Arial" panose="020B0604020202020204" pitchFamily="34" charset="0"/>
                <a:cs typeface="Arial" panose="020B0604020202020204" pitchFamily="34" charset="0"/>
              </a:rPr>
              <a:t>I want to go to the zoo because I want to _________________.</a:t>
            </a:r>
          </a:p>
          <a:p>
            <a:r>
              <a:rPr lang="en-US" sz="3600" b="1" dirty="0">
                <a:solidFill>
                  <a:srgbClr val="002060"/>
                </a:solidFill>
                <a:latin typeface="Arial" panose="020B0604020202020204" pitchFamily="34" charset="0"/>
                <a:cs typeface="Arial" panose="020B0604020202020204" pitchFamily="34" charset="0"/>
              </a:rPr>
              <a:t/>
            </a:r>
            <a:br>
              <a:rPr lang="en-US" sz="3600" b="1" dirty="0">
                <a:solidFill>
                  <a:srgbClr val="002060"/>
                </a:solidFill>
                <a:latin typeface="Arial" panose="020B0604020202020204" pitchFamily="34" charset="0"/>
                <a:cs typeface="Arial" panose="020B0604020202020204" pitchFamily="34" charset="0"/>
              </a:rPr>
            </a:br>
            <a:endParaRPr lang="en-US" sz="3600" b="1" dirty="0">
              <a:solidFill>
                <a:srgbClr val="002060"/>
              </a:solidFill>
              <a:latin typeface="Arial" panose="020B0604020202020204" pitchFamily="34" charset="0"/>
              <a:cs typeface="Arial" panose="020B0604020202020204" pitchFamily="34" charset="0"/>
            </a:endParaRPr>
          </a:p>
        </p:txBody>
      </p:sp>
      <p:pic>
        <p:nvPicPr>
          <p:cNvPr id="19" name="Picture 18">
            <a:hlinkClick r:id="rId6" action="ppaction://hlinksldjump"/>
            <a:extLst>
              <a:ext uri="{FF2B5EF4-FFF2-40B4-BE49-F238E27FC236}">
                <a16:creationId xmlns:a16="http://schemas.microsoft.com/office/drawing/2014/main" xmlns="" id="{7EED5691-C49F-4581-8210-56BCA713C8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6251" y="6050542"/>
            <a:ext cx="566052" cy="559620"/>
          </a:xfrm>
          <a:prstGeom prst="ellipse">
            <a:avLst/>
          </a:prstGeom>
        </p:spPr>
      </p:pic>
    </p:spTree>
    <p:extLst>
      <p:ext uri="{BB962C8B-B14F-4D97-AF65-F5344CB8AC3E}">
        <p14:creationId xmlns:p14="http://schemas.microsoft.com/office/powerpoint/2010/main" val="15802769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nextCondLst>
                <p:cond evt="onClick" delay="0">
                  <p:tgtEl>
                    <p:spTgt spid="13"/>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5"/>
                                        </p:tgtEl>
                                        <p:attrNameLst>
                                          <p:attrName>style.opacity</p:attrName>
                                        </p:attrNameLst>
                                      </p:cBhvr>
                                      <p:to>
                                        <p:strVal val="0.5"/>
                                      </p:to>
                                    </p:set>
                                    <p:animEffect filter="image" prLst="opacity: 0.5">
                                      <p:cBhvr rctx="IE">
                                        <p:cTn id="23" dur="indefinite"/>
                                        <p:tgtEl>
                                          <p:spTgt spid="5"/>
                                        </p:tgtEl>
                                      </p:cBhvr>
                                    </p:animEffect>
                                  </p:childTnLst>
                                  <p:subTnLst>
                                    <p:audio>
                                      <p:cMediaNode>
                                        <p:cTn display="0" masterRel="sameClick">
                                          <p:stCondLst>
                                            <p:cond evt="begin" delay="0">
                                              <p:tn val="21"/>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16"/>
                    </p:tgtEl>
                  </p:cond>
                </p:stCondLst>
                <p:endSync evt="end" delay="0">
                  <p:rtn val="all"/>
                </p:endSync>
                <p:childTnLst>
                  <p:par>
                    <p:cTn id="25" fill="hold">
                      <p:stCondLst>
                        <p:cond delay="0"/>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16"/>
                                        </p:tgtEl>
                                        <p:attrNameLst>
                                          <p:attrName>style.opacity</p:attrName>
                                        </p:attrNameLst>
                                      </p:cBhvr>
                                      <p:to>
                                        <p:strVal val="0.5"/>
                                      </p:to>
                                    </p:set>
                                    <p:animEffect filter="image" prLst="opacity: 0.5">
                                      <p:cBhvr rctx="IE">
                                        <p:cTn id="29" dur="indefinite"/>
                                        <p:tgtEl>
                                          <p:spTgt spid="16"/>
                                        </p:tgtEl>
                                      </p:cBhvr>
                                    </p:animEffect>
                                  </p:childTnLst>
                                  <p:subTnLst>
                                    <p:audio>
                                      <p:cMediaNode>
                                        <p:cTn display="0" masterRel="sameClick">
                                          <p:stCondLst>
                                            <p:cond evt="begin" delay="0">
                                              <p:tn val="27"/>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1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5"/>
          <a:stretch>
            <a:fillRect/>
          </a:stretch>
        </p:blipFill>
        <p:spPr>
          <a:xfrm>
            <a:off x="-529" y="-297"/>
            <a:ext cx="12193057" cy="6858594"/>
          </a:xfrm>
          <a:prstGeom prst="rect">
            <a:avLst/>
          </a:prstGeom>
        </p:spPr>
      </p:pic>
      <p:grpSp>
        <p:nvGrpSpPr>
          <p:cNvPr id="5" name="Đúng.MsPham">
            <a:extLst>
              <a:ext uri="{FF2B5EF4-FFF2-40B4-BE49-F238E27FC236}">
                <a16:creationId xmlns:a16="http://schemas.microsoft.com/office/drawing/2014/main" xmlns="" id="{EA8FF4A4-F89C-432D-A612-E5A513AF8F0A}"/>
              </a:ext>
            </a:extLst>
          </p:cNvPr>
          <p:cNvGrpSpPr/>
          <p:nvPr/>
        </p:nvGrpSpPr>
        <p:grpSpPr>
          <a:xfrm>
            <a:off x="6914540" y="1037845"/>
            <a:ext cx="4844135" cy="1254163"/>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xmlns="" id="{7CA812A6-F663-41FA-816F-77BF2E60E1E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Arial" panose="020B0604020202020204" pitchFamily="34" charset="0"/>
                  <a:cs typeface="Arial" panose="020B0604020202020204" pitchFamily="34" charset="0"/>
                </a:rPr>
                <a:t>Why do you</a:t>
              </a:r>
              <a:endParaRPr lang="en-US" sz="4400" dirty="0">
                <a:solidFill>
                  <a:schemeClr val="tx1"/>
                </a:solidFill>
                <a:latin typeface="Arial" panose="020B0604020202020204" pitchFamily="34" charset="0"/>
                <a:cs typeface="Arial" panose="020B0604020202020204" pitchFamily="34" charset="0"/>
              </a:endParaRPr>
            </a:p>
          </p:txBody>
        </p:sp>
        <p:sp>
          <p:nvSpPr>
            <p:cNvPr id="7" name="1">
              <a:extLst>
                <a:ext uri="{FF2B5EF4-FFF2-40B4-BE49-F238E27FC236}">
                  <a16:creationId xmlns:a16="http://schemas.microsoft.com/office/drawing/2014/main" xmlns="" id="{E6103CF3-9FAD-48A3-959D-1F1D24094D9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ial" panose="020B0604020202020204" pitchFamily="34" charset="0"/>
                  <a:cs typeface="Arial" panose="020B0604020202020204" pitchFamily="34" charset="0"/>
                </a:rPr>
                <a:t>A</a:t>
              </a:r>
            </a:p>
          </p:txBody>
        </p:sp>
      </p:grpSp>
      <p:grpSp>
        <p:nvGrpSpPr>
          <p:cNvPr id="13" name="Sai1.MsPham">
            <a:extLst>
              <a:ext uri="{FF2B5EF4-FFF2-40B4-BE49-F238E27FC236}">
                <a16:creationId xmlns:a16="http://schemas.microsoft.com/office/drawing/2014/main" xmlns="" id="{8E8316FB-E00F-4F10-9628-726865147D4A}"/>
              </a:ext>
            </a:extLst>
          </p:cNvPr>
          <p:cNvGrpSpPr/>
          <p:nvPr/>
        </p:nvGrpSpPr>
        <p:grpSpPr>
          <a:xfrm>
            <a:off x="6914540" y="2768331"/>
            <a:ext cx="4844135" cy="1254163"/>
            <a:chOff x="6488987" y="1764882"/>
            <a:chExt cx="4844135" cy="1254163"/>
          </a:xfrm>
          <a:solidFill>
            <a:schemeClr val="bg1">
              <a:alpha val="88000"/>
            </a:schemeClr>
          </a:solidFill>
        </p:grpSpPr>
        <p:sp>
          <p:nvSpPr>
            <p:cNvPr id="14" name="Rounded Rectangle 5">
              <a:extLst>
                <a:ext uri="{FF2B5EF4-FFF2-40B4-BE49-F238E27FC236}">
                  <a16:creationId xmlns:a16="http://schemas.microsoft.com/office/drawing/2014/main" xmlns="" id="{C9C2484E-80BC-434C-80BE-4F77A2FC247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Arial" panose="020B0604020202020204" pitchFamily="34" charset="0"/>
                  <a:cs typeface="Arial" panose="020B0604020202020204" pitchFamily="34" charset="0"/>
                </a:rPr>
                <a:t>Why does she</a:t>
              </a:r>
              <a:endParaRPr lang="en-US" sz="4400" dirty="0">
                <a:solidFill>
                  <a:schemeClr val="tx1"/>
                </a:solidFill>
                <a:latin typeface="Arial" panose="020B0604020202020204" pitchFamily="34" charset="0"/>
                <a:cs typeface="Arial" panose="020B0604020202020204" pitchFamily="34" charset="0"/>
              </a:endParaRPr>
            </a:p>
          </p:txBody>
        </p:sp>
        <p:sp>
          <p:nvSpPr>
            <p:cNvPr id="15" name="1">
              <a:extLst>
                <a:ext uri="{FF2B5EF4-FFF2-40B4-BE49-F238E27FC236}">
                  <a16:creationId xmlns:a16="http://schemas.microsoft.com/office/drawing/2014/main" xmlns="" id="{E72033A2-9B7D-4742-8A86-3CD62E4013C7}"/>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Arial" panose="020B0604020202020204" pitchFamily="34" charset="0"/>
                  <a:cs typeface="Arial" panose="020B0604020202020204" pitchFamily="34" charset="0"/>
                </a:rPr>
                <a:t>B</a:t>
              </a:r>
              <a:endParaRPr lang="en-US" sz="2400" dirty="0">
                <a:solidFill>
                  <a:srgbClr val="FF0000"/>
                </a:solidFill>
                <a:latin typeface="Arial" panose="020B0604020202020204" pitchFamily="34" charset="0"/>
                <a:cs typeface="Arial" panose="020B0604020202020204" pitchFamily="34" charset="0"/>
              </a:endParaRPr>
            </a:p>
          </p:txBody>
        </p:sp>
      </p:grpSp>
      <p:grpSp>
        <p:nvGrpSpPr>
          <p:cNvPr id="16" name="Sai2.MsPham">
            <a:extLst>
              <a:ext uri="{FF2B5EF4-FFF2-40B4-BE49-F238E27FC236}">
                <a16:creationId xmlns:a16="http://schemas.microsoft.com/office/drawing/2014/main" xmlns="" id="{EB8DBD20-FA09-4E46-AC26-A123F4507A53}"/>
              </a:ext>
            </a:extLst>
          </p:cNvPr>
          <p:cNvGrpSpPr/>
          <p:nvPr/>
        </p:nvGrpSpPr>
        <p:grpSpPr>
          <a:xfrm>
            <a:off x="6914540" y="4498817"/>
            <a:ext cx="4844135" cy="1254163"/>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xmlns="" id="{6C45BA69-6744-4286-B695-FE1A88D83D98}"/>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Arial" panose="020B0604020202020204" pitchFamily="34" charset="0"/>
                  <a:cs typeface="Arial" panose="020B0604020202020204" pitchFamily="34" charset="0"/>
                </a:rPr>
                <a:t>Why does he</a:t>
              </a:r>
              <a:endParaRPr lang="en-US" sz="4400" dirty="0">
                <a:solidFill>
                  <a:schemeClr val="tx1"/>
                </a:solidFill>
                <a:latin typeface="Arial" panose="020B0604020202020204" pitchFamily="34" charset="0"/>
                <a:cs typeface="Arial" panose="020B0604020202020204" pitchFamily="34" charset="0"/>
              </a:endParaRPr>
            </a:p>
          </p:txBody>
        </p:sp>
        <p:sp>
          <p:nvSpPr>
            <p:cNvPr id="18" name="1">
              <a:extLst>
                <a:ext uri="{FF2B5EF4-FFF2-40B4-BE49-F238E27FC236}">
                  <a16:creationId xmlns:a16="http://schemas.microsoft.com/office/drawing/2014/main" xmlns="" id="{6850FE7D-F831-4100-B3F9-52030ABA52F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ial" panose="020B0604020202020204" pitchFamily="34" charset="0"/>
                  <a:cs typeface="Arial" panose="020B0604020202020204" pitchFamily="34" charset="0"/>
                </a:rPr>
                <a:t>C</a:t>
              </a:r>
            </a:p>
          </p:txBody>
        </p:sp>
      </p:grpSp>
      <p:sp>
        <p:nvSpPr>
          <p:cNvPr id="4" name="Rounded Rectangle 3">
            <a:extLst>
              <a:ext uri="{FF2B5EF4-FFF2-40B4-BE49-F238E27FC236}">
                <a16:creationId xmlns:a16="http://schemas.microsoft.com/office/drawing/2014/main" xmlns="" id="{308EEB8E-0BBF-4E7B-87C7-5AC918D93667}"/>
              </a:ext>
            </a:extLst>
          </p:cNvPr>
          <p:cNvSpPr/>
          <p:nvPr/>
        </p:nvSpPr>
        <p:spPr>
          <a:xfrm>
            <a:off x="864392" y="1037844"/>
            <a:ext cx="5694648" cy="4795305"/>
          </a:xfrm>
          <a:prstGeom prst="roundRect">
            <a:avLst>
              <a:gd name="adj" fmla="val 6350"/>
            </a:avLst>
          </a:prstGeom>
          <a:solidFill>
            <a:schemeClr val="bg1">
              <a:alpha val="88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Arial" panose="020B0604020202020204" pitchFamily="34" charset="0"/>
              <a:cs typeface="Arial" panose="020B0604020202020204" pitchFamily="34" charset="0"/>
            </a:endParaRPr>
          </a:p>
        </p:txBody>
      </p:sp>
      <p:pic>
        <p:nvPicPr>
          <p:cNvPr id="22" name="Picture 21">
            <a:hlinkClick r:id="rId6" action="ppaction://hlinksldjump"/>
            <a:extLst>
              <a:ext uri="{FF2B5EF4-FFF2-40B4-BE49-F238E27FC236}">
                <a16:creationId xmlns:a16="http://schemas.microsoft.com/office/drawing/2014/main" xmlns="" id="{C4999154-88BE-49A8-B780-F470FF0EC2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6251" y="6050542"/>
            <a:ext cx="566052" cy="559620"/>
          </a:xfrm>
          <a:prstGeom prst="ellipse">
            <a:avLst/>
          </a:prstGeom>
        </p:spPr>
      </p:pic>
      <p:sp>
        <p:nvSpPr>
          <p:cNvPr id="25" name="Rectangle 24">
            <a:extLst>
              <a:ext uri="{FF2B5EF4-FFF2-40B4-BE49-F238E27FC236}">
                <a16:creationId xmlns:a16="http://schemas.microsoft.com/office/drawing/2014/main" xmlns="" id="{0BD99AB8-7707-4ACF-8AE2-704AEF1809C5}"/>
              </a:ext>
            </a:extLst>
          </p:cNvPr>
          <p:cNvSpPr/>
          <p:nvPr/>
        </p:nvSpPr>
        <p:spPr>
          <a:xfrm>
            <a:off x="1295400" y="1427706"/>
            <a:ext cx="5185287" cy="4325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Arial" panose="020B0604020202020204" pitchFamily="34" charset="0"/>
                <a:cs typeface="Arial" panose="020B0604020202020204" pitchFamily="34" charset="0"/>
              </a:rPr>
              <a:t>_________ want </a:t>
            </a:r>
            <a:r>
              <a:rPr lang="en-US" sz="3600" b="1" dirty="0" smtClean="0">
                <a:solidFill>
                  <a:srgbClr val="002060"/>
                </a:solidFill>
                <a:latin typeface="Arial" panose="020B0604020202020204" pitchFamily="34" charset="0"/>
                <a:cs typeface="Arial" panose="020B0604020202020204" pitchFamily="34" charset="0"/>
              </a:rPr>
              <a:t>to go to </a:t>
            </a:r>
            <a:r>
              <a:rPr lang="en-US" sz="3600" b="1" dirty="0">
                <a:solidFill>
                  <a:srgbClr val="002060"/>
                </a:solidFill>
                <a:latin typeface="Arial" panose="020B0604020202020204" pitchFamily="34" charset="0"/>
                <a:cs typeface="Arial" panose="020B0604020202020204" pitchFamily="34" charset="0"/>
              </a:rPr>
              <a:t>the cinema?</a:t>
            </a:r>
          </a:p>
          <a:p>
            <a:r>
              <a:rPr lang="en-US" sz="3600" b="1" dirty="0">
                <a:solidFill>
                  <a:srgbClr val="002060"/>
                </a:solidFill>
                <a:latin typeface="Arial" panose="020B0604020202020204" pitchFamily="34" charset="0"/>
                <a:cs typeface="Arial" panose="020B0604020202020204" pitchFamily="34" charset="0"/>
              </a:rPr>
              <a:t>Because I want to see a film.</a:t>
            </a:r>
          </a:p>
          <a:p>
            <a:r>
              <a:rPr lang="en-US" sz="3600" b="1" dirty="0">
                <a:solidFill>
                  <a:srgbClr val="002060"/>
                </a:solidFill>
                <a:latin typeface="Arial" panose="020B0604020202020204" pitchFamily="34" charset="0"/>
                <a:cs typeface="Arial" panose="020B0604020202020204" pitchFamily="34" charset="0"/>
              </a:rPr>
              <a:t/>
            </a:r>
            <a:br>
              <a:rPr lang="en-US" sz="3600" b="1" dirty="0">
                <a:solidFill>
                  <a:srgbClr val="002060"/>
                </a:solidFill>
                <a:latin typeface="Arial" panose="020B0604020202020204" pitchFamily="34" charset="0"/>
                <a:cs typeface="Arial" panose="020B0604020202020204" pitchFamily="34" charset="0"/>
              </a:rPr>
            </a:br>
            <a:endParaRPr lang="en-U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7126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9" presetClass="emph" presetSubtype="0" nodeType="withEffect">
                                  <p:stCondLst>
                                    <p:cond delay="0"/>
                                  </p:stCondLst>
                                  <p:childTnLst>
                                    <p:set>
                                      <p:cBhvr rctx="PPT">
                                        <p:cTn id="9" dur="indefinite"/>
                                        <p:tgtEl>
                                          <p:spTgt spid="16"/>
                                        </p:tgtEl>
                                        <p:attrNameLst>
                                          <p:attrName>style.opacity</p:attrName>
                                        </p:attrNameLst>
                                      </p:cBhvr>
                                      <p:to>
                                        <p:strVal val="0.5"/>
                                      </p:to>
                                    </p:set>
                                    <p:animEffect filter="image" prLst="opacity: 0.5">
                                      <p:cBhvr rctx="IE">
                                        <p:cTn id="10" dur="indefinite"/>
                                        <p:tgtEl>
                                          <p:spTgt spid="16"/>
                                        </p:tgtEl>
                                      </p:cBhvr>
                                    </p:animEffect>
                                  </p:childTnLst>
                                </p:cTn>
                              </p:par>
                              <p:par>
                                <p:cTn id="11" presetID="9" presetClass="emph" presetSubtype="0" nodeType="withEffect">
                                  <p:stCondLst>
                                    <p:cond delay="0"/>
                                  </p:stCondLst>
                                  <p:childTnLst>
                                    <p:set>
                                      <p:cBhvr rctx="PPT">
                                        <p:cTn id="12" dur="indefinite"/>
                                        <p:tgtEl>
                                          <p:spTgt spid="13"/>
                                        </p:tgtEl>
                                        <p:attrNameLst>
                                          <p:attrName>style.opacity</p:attrName>
                                        </p:attrNameLst>
                                      </p:cBhvr>
                                      <p:to>
                                        <p:strVal val="0.5"/>
                                      </p:to>
                                    </p:set>
                                    <p:animEffect filter="image" prLst="opacity: 0.5">
                                      <p:cBhvr rctx="IE">
                                        <p:cTn id="13" dur="indefinite"/>
                                        <p:tgtEl>
                                          <p:spTgt spid="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16"/>
                                        </p:tgtEl>
                                        <p:attrNameLst>
                                          <p:attrName>style.opacity</p:attrName>
                                        </p:attrNameLst>
                                      </p:cBhvr>
                                      <p:to>
                                        <p:strVal val="0.5"/>
                                      </p:to>
                                    </p:set>
                                    <p:animEffect filter="image" prLst="opacity: 0.5">
                                      <p:cBhvr rctx="IE">
                                        <p:cTn id="23" dur="indefinite"/>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16"/>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13"/>
                                        </p:tgtEl>
                                        <p:attrNameLst>
                                          <p:attrName>style.opacity</p:attrName>
                                        </p:attrNameLst>
                                      </p:cBhvr>
                                      <p:to>
                                        <p:strVal val="0.5"/>
                                      </p:to>
                                    </p:set>
                                    <p:animEffect filter="image" prLst="opacity: 0.5">
                                      <p:cBhvr rctx="IE">
                                        <p:cTn id="29" dur="indefinite"/>
                                        <p:tgtEl>
                                          <p:spTgt spid="13"/>
                                        </p:tgtEl>
                                      </p:cBhvr>
                                    </p:animEffect>
                                  </p:childTnLst>
                                  <p:subTnLst>
                                    <p:audio>
                                      <p:cMediaNode>
                                        <p:cTn display="0" masterRel="sameClick">
                                          <p:stCondLst>
                                            <p:cond evt="begin" delay="0">
                                              <p:tn val="27"/>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5"/>
          <a:stretch>
            <a:fillRect/>
          </a:stretch>
        </p:blipFill>
        <p:spPr>
          <a:xfrm>
            <a:off x="-529" y="-297"/>
            <a:ext cx="12193057" cy="6858594"/>
          </a:xfrm>
          <a:prstGeom prst="rect">
            <a:avLst/>
          </a:prstGeom>
        </p:spPr>
      </p:pic>
      <p:grpSp>
        <p:nvGrpSpPr>
          <p:cNvPr id="5" name="Sai2.MsPham">
            <a:extLst>
              <a:ext uri="{FF2B5EF4-FFF2-40B4-BE49-F238E27FC236}">
                <a16:creationId xmlns:a16="http://schemas.microsoft.com/office/drawing/2014/main" xmlns="" id="{EA8FF4A4-F89C-432D-A612-E5A513AF8F0A}"/>
              </a:ext>
            </a:extLst>
          </p:cNvPr>
          <p:cNvGrpSpPr/>
          <p:nvPr/>
        </p:nvGrpSpPr>
        <p:grpSpPr>
          <a:xfrm>
            <a:off x="6891332" y="1007103"/>
            <a:ext cx="4844135" cy="1254163"/>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xmlns="" id="{7CA812A6-F663-41FA-816F-77BF2E60E1E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Arial" panose="020B0604020202020204" pitchFamily="34" charset="0"/>
                  <a:cs typeface="Arial" panose="020B0604020202020204" pitchFamily="34" charset="0"/>
                </a:rPr>
                <a:t>Why do you</a:t>
              </a:r>
              <a:endParaRPr lang="en-US" sz="4400" dirty="0">
                <a:solidFill>
                  <a:schemeClr val="tx1"/>
                </a:solidFill>
                <a:latin typeface="Arial" panose="020B0604020202020204" pitchFamily="34" charset="0"/>
                <a:cs typeface="Arial" panose="020B0604020202020204" pitchFamily="34" charset="0"/>
              </a:endParaRPr>
            </a:p>
          </p:txBody>
        </p:sp>
        <p:sp>
          <p:nvSpPr>
            <p:cNvPr id="7" name="1">
              <a:extLst>
                <a:ext uri="{FF2B5EF4-FFF2-40B4-BE49-F238E27FC236}">
                  <a16:creationId xmlns:a16="http://schemas.microsoft.com/office/drawing/2014/main" xmlns="" id="{E6103CF3-9FAD-48A3-959D-1F1D24094D9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A</a:t>
              </a:r>
            </a:p>
          </p:txBody>
        </p:sp>
      </p:grpSp>
      <p:grpSp>
        <p:nvGrpSpPr>
          <p:cNvPr id="13" name="Sai1.MsPham">
            <a:extLst>
              <a:ext uri="{FF2B5EF4-FFF2-40B4-BE49-F238E27FC236}">
                <a16:creationId xmlns:a16="http://schemas.microsoft.com/office/drawing/2014/main" xmlns="" id="{8E8316FB-E00F-4F10-9628-726865147D4A}"/>
              </a:ext>
            </a:extLst>
          </p:cNvPr>
          <p:cNvGrpSpPr/>
          <p:nvPr/>
        </p:nvGrpSpPr>
        <p:grpSpPr>
          <a:xfrm>
            <a:off x="6891332" y="2737589"/>
            <a:ext cx="4844135" cy="1254163"/>
            <a:chOff x="6488987" y="1764882"/>
            <a:chExt cx="4844135" cy="1254163"/>
          </a:xfrm>
          <a:solidFill>
            <a:schemeClr val="bg1">
              <a:alpha val="88000"/>
            </a:schemeClr>
          </a:solidFill>
        </p:grpSpPr>
        <p:sp>
          <p:nvSpPr>
            <p:cNvPr id="14" name="Rounded Rectangle 5">
              <a:extLst>
                <a:ext uri="{FF2B5EF4-FFF2-40B4-BE49-F238E27FC236}">
                  <a16:creationId xmlns:a16="http://schemas.microsoft.com/office/drawing/2014/main" xmlns="" id="{C9C2484E-80BC-434C-80BE-4F77A2FC247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Arial" panose="020B0604020202020204" pitchFamily="34" charset="0"/>
                  <a:cs typeface="Arial" panose="020B0604020202020204" pitchFamily="34" charset="0"/>
                </a:rPr>
                <a:t>Why does Mai</a:t>
              </a:r>
              <a:endParaRPr lang="en-US" sz="4400" dirty="0">
                <a:solidFill>
                  <a:schemeClr val="tx1"/>
                </a:solidFill>
                <a:latin typeface="Arial" panose="020B0604020202020204" pitchFamily="34" charset="0"/>
                <a:cs typeface="Arial" panose="020B0604020202020204" pitchFamily="34" charset="0"/>
              </a:endParaRPr>
            </a:p>
          </p:txBody>
        </p:sp>
        <p:sp>
          <p:nvSpPr>
            <p:cNvPr id="15" name="1">
              <a:extLst>
                <a:ext uri="{FF2B5EF4-FFF2-40B4-BE49-F238E27FC236}">
                  <a16:creationId xmlns:a16="http://schemas.microsoft.com/office/drawing/2014/main" xmlns="" id="{E72033A2-9B7D-4742-8A86-3CD62E4013C7}"/>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Arial" panose="020B0604020202020204" pitchFamily="34" charset="0"/>
                  <a:cs typeface="Arial" panose="020B0604020202020204" pitchFamily="34" charset="0"/>
                </a:rPr>
                <a:t>B</a:t>
              </a:r>
              <a:endParaRPr lang="en-US" sz="2400" b="1" dirty="0">
                <a:solidFill>
                  <a:srgbClr val="FF0000"/>
                </a:solidFill>
                <a:latin typeface="Arial" panose="020B0604020202020204" pitchFamily="34" charset="0"/>
                <a:cs typeface="Arial" panose="020B0604020202020204" pitchFamily="34" charset="0"/>
              </a:endParaRPr>
            </a:p>
          </p:txBody>
        </p:sp>
      </p:grpSp>
      <p:grpSp>
        <p:nvGrpSpPr>
          <p:cNvPr id="16" name="Đúng.Mspham">
            <a:extLst>
              <a:ext uri="{FF2B5EF4-FFF2-40B4-BE49-F238E27FC236}">
                <a16:creationId xmlns:a16="http://schemas.microsoft.com/office/drawing/2014/main" xmlns="" id="{EB8DBD20-FA09-4E46-AC26-A123F4507A53}"/>
              </a:ext>
            </a:extLst>
          </p:cNvPr>
          <p:cNvGrpSpPr/>
          <p:nvPr/>
        </p:nvGrpSpPr>
        <p:grpSpPr>
          <a:xfrm>
            <a:off x="6891332" y="4468075"/>
            <a:ext cx="4844135" cy="1254163"/>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xmlns="" id="{6C45BA69-6744-4286-B695-FE1A88D83D98}"/>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Arial" panose="020B0604020202020204" pitchFamily="34" charset="0"/>
                  <a:cs typeface="Arial" panose="020B0604020202020204" pitchFamily="34" charset="0"/>
                </a:rPr>
                <a:t>Why does Tony</a:t>
              </a:r>
              <a:endParaRPr lang="en-US" sz="4400" dirty="0">
                <a:solidFill>
                  <a:schemeClr val="tx1"/>
                </a:solidFill>
                <a:latin typeface="Arial" panose="020B0604020202020204" pitchFamily="34" charset="0"/>
                <a:cs typeface="Arial" panose="020B0604020202020204" pitchFamily="34" charset="0"/>
              </a:endParaRPr>
            </a:p>
          </p:txBody>
        </p:sp>
        <p:sp>
          <p:nvSpPr>
            <p:cNvPr id="18" name="1">
              <a:extLst>
                <a:ext uri="{FF2B5EF4-FFF2-40B4-BE49-F238E27FC236}">
                  <a16:creationId xmlns:a16="http://schemas.microsoft.com/office/drawing/2014/main" xmlns="" id="{6850FE7D-F831-4100-B3F9-52030ABA52F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C</a:t>
              </a:r>
            </a:p>
          </p:txBody>
        </p:sp>
      </p:grpSp>
      <p:sp>
        <p:nvSpPr>
          <p:cNvPr id="4" name="Rounded Rectangle 3">
            <a:extLst>
              <a:ext uri="{FF2B5EF4-FFF2-40B4-BE49-F238E27FC236}">
                <a16:creationId xmlns:a16="http://schemas.microsoft.com/office/drawing/2014/main" xmlns="" id="{308EEB8E-0BBF-4E7B-87C7-5AC918D93667}"/>
              </a:ext>
            </a:extLst>
          </p:cNvPr>
          <p:cNvSpPr/>
          <p:nvPr/>
        </p:nvSpPr>
        <p:spPr>
          <a:xfrm>
            <a:off x="841184" y="1007102"/>
            <a:ext cx="5694648" cy="4795305"/>
          </a:xfrm>
          <a:prstGeom prst="roundRect">
            <a:avLst>
              <a:gd name="adj" fmla="val 6350"/>
            </a:avLst>
          </a:prstGeom>
          <a:solidFill>
            <a:schemeClr val="bg1">
              <a:alpha val="88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Arial" panose="020B0604020202020204" pitchFamily="34" charset="0"/>
              <a:cs typeface="Arial" panose="020B0604020202020204" pitchFamily="34" charset="0"/>
            </a:endParaRPr>
          </a:p>
        </p:txBody>
      </p:sp>
      <p:pic>
        <p:nvPicPr>
          <p:cNvPr id="23" name="Picture 22">
            <a:hlinkClick r:id="rId6" action="ppaction://hlinksldjump"/>
            <a:extLst>
              <a:ext uri="{FF2B5EF4-FFF2-40B4-BE49-F238E27FC236}">
                <a16:creationId xmlns:a16="http://schemas.microsoft.com/office/drawing/2014/main" xmlns="" id="{9C05ACB8-1254-4B2F-B24E-B9E5DE72BF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6251" y="6050542"/>
            <a:ext cx="566052" cy="559620"/>
          </a:xfrm>
          <a:prstGeom prst="ellipse">
            <a:avLst/>
          </a:prstGeom>
        </p:spPr>
      </p:pic>
      <p:sp>
        <p:nvSpPr>
          <p:cNvPr id="21" name="Rectangle 20">
            <a:extLst>
              <a:ext uri="{FF2B5EF4-FFF2-40B4-BE49-F238E27FC236}">
                <a16:creationId xmlns:a16="http://schemas.microsoft.com/office/drawing/2014/main" xmlns="" id="{0BD99AB8-7707-4ACF-8AE2-704AEF1809C5}"/>
              </a:ext>
            </a:extLst>
          </p:cNvPr>
          <p:cNvSpPr/>
          <p:nvPr/>
        </p:nvSpPr>
        <p:spPr>
          <a:xfrm>
            <a:off x="1248984" y="1371201"/>
            <a:ext cx="5185287" cy="4325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Arial" panose="020B0604020202020204" pitchFamily="34" charset="0"/>
                <a:cs typeface="Arial" panose="020B0604020202020204" pitchFamily="34" charset="0"/>
              </a:rPr>
              <a:t>_________ want </a:t>
            </a:r>
            <a:r>
              <a:rPr lang="en-US" sz="3600" b="1" dirty="0" smtClean="0">
                <a:solidFill>
                  <a:srgbClr val="002060"/>
                </a:solidFill>
                <a:latin typeface="Arial" panose="020B0604020202020204" pitchFamily="34" charset="0"/>
                <a:cs typeface="Arial" panose="020B0604020202020204" pitchFamily="34" charset="0"/>
              </a:rPr>
              <a:t>to go to </a:t>
            </a:r>
            <a:r>
              <a:rPr lang="en-US" sz="3600" b="1" dirty="0">
                <a:solidFill>
                  <a:srgbClr val="002060"/>
                </a:solidFill>
                <a:latin typeface="Arial" panose="020B0604020202020204" pitchFamily="34" charset="0"/>
                <a:cs typeface="Arial" panose="020B0604020202020204" pitchFamily="34" charset="0"/>
              </a:rPr>
              <a:t>the sweetshop?</a:t>
            </a:r>
          </a:p>
          <a:p>
            <a:r>
              <a:rPr lang="en-US" sz="3600" b="1" dirty="0">
                <a:solidFill>
                  <a:srgbClr val="002060"/>
                </a:solidFill>
                <a:latin typeface="Arial" panose="020B0604020202020204" pitchFamily="34" charset="0"/>
                <a:cs typeface="Arial" panose="020B0604020202020204" pitchFamily="34" charset="0"/>
              </a:rPr>
              <a:t>Because he wants to buy some chocolate.</a:t>
            </a:r>
          </a:p>
          <a:p>
            <a:r>
              <a:rPr lang="en-US" sz="3600" b="1" dirty="0">
                <a:solidFill>
                  <a:srgbClr val="002060"/>
                </a:solidFill>
                <a:latin typeface="Arial" panose="020B0604020202020204" pitchFamily="34" charset="0"/>
                <a:cs typeface="Arial" panose="020B0604020202020204" pitchFamily="34" charset="0"/>
              </a:rPr>
              <a:t/>
            </a:r>
            <a:br>
              <a:rPr lang="en-US" sz="3600" b="1" dirty="0">
                <a:solidFill>
                  <a:srgbClr val="002060"/>
                </a:solidFill>
                <a:latin typeface="Arial" panose="020B0604020202020204" pitchFamily="34" charset="0"/>
                <a:cs typeface="Arial" panose="020B0604020202020204" pitchFamily="34" charset="0"/>
              </a:rPr>
            </a:br>
            <a:endParaRPr lang="en-U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0121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3"/>
                                        </p:tgtEl>
                                        <p:attrNameLst>
                                          <p:attrName>style.opacity</p:attrName>
                                        </p:attrNameLst>
                                      </p:cBhvr>
                                      <p:to>
                                        <p:strVal val="0.5"/>
                                      </p:to>
                                    </p:set>
                                    <p:animEffect filter="image" prLst="opacity: 0.5">
                                      <p:cBhvr rctx="IE">
                                        <p:cTn id="13" dur="indefinite"/>
                                        <p:tgtEl>
                                          <p:spTgt spid="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5"/>
                                        </p:tgtEl>
                                        <p:attrNameLst>
                                          <p:attrName>style.opacity</p:attrName>
                                        </p:attrNameLst>
                                      </p:cBhvr>
                                      <p:to>
                                        <p:strVal val="0.5"/>
                                      </p:to>
                                    </p:set>
                                    <p:animEffect filter="image" prLst="opacity: 0.5">
                                      <p:cBhvr rctx="IE">
                                        <p:cTn id="23" dur="indefinite"/>
                                        <p:tgtEl>
                                          <p:spTgt spid="5"/>
                                        </p:tgtEl>
                                      </p:cBhvr>
                                    </p:animEffect>
                                  </p:childTnLst>
                                  <p:subTnLst>
                                    <p:audio>
                                      <p:cMediaNode>
                                        <p:cTn display="0" masterRel="sameClick">
                                          <p:stCondLst>
                                            <p:cond evt="begin" delay="0">
                                              <p:tn val="21"/>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13"/>
                                        </p:tgtEl>
                                        <p:attrNameLst>
                                          <p:attrName>style.opacity</p:attrName>
                                        </p:attrNameLst>
                                      </p:cBhvr>
                                      <p:to>
                                        <p:strVal val="0.5"/>
                                      </p:to>
                                    </p:set>
                                    <p:animEffect filter="image" prLst="opacity: 0.5">
                                      <p:cBhvr rctx="IE">
                                        <p:cTn id="29" dur="indefinite"/>
                                        <p:tgtEl>
                                          <p:spTgt spid="13"/>
                                        </p:tgtEl>
                                      </p:cBhvr>
                                    </p:animEffect>
                                  </p:childTnLst>
                                  <p:subTnLst>
                                    <p:audio>
                                      <p:cMediaNode>
                                        <p:cTn display="0" masterRel="sameClick">
                                          <p:stCondLst>
                                            <p:cond evt="begin" delay="0">
                                              <p:tn val="27"/>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stretch>
            <a:fillRect/>
          </a:stretch>
        </p:blipFill>
        <p:spPr>
          <a:xfrm>
            <a:off x="-529" y="-297"/>
            <a:ext cx="12193057" cy="6858594"/>
          </a:xfrm>
          <a:prstGeom prst="rect">
            <a:avLst/>
          </a:prstGeom>
        </p:spPr>
      </p:pic>
      <p:grpSp>
        <p:nvGrpSpPr>
          <p:cNvPr id="26" name="Sai2.msPham">
            <a:extLst>
              <a:ext uri="{FF2B5EF4-FFF2-40B4-BE49-F238E27FC236}">
                <a16:creationId xmlns:a16="http://schemas.microsoft.com/office/drawing/2014/main" xmlns="" id="{EA8FF4A4-F89C-432D-A612-E5A513AF8F0A}"/>
              </a:ext>
            </a:extLst>
          </p:cNvPr>
          <p:cNvGrpSpPr/>
          <p:nvPr/>
        </p:nvGrpSpPr>
        <p:grpSpPr>
          <a:xfrm>
            <a:off x="6685940" y="1043140"/>
            <a:ext cx="4844135" cy="1254163"/>
            <a:chOff x="6488987" y="1764882"/>
            <a:chExt cx="4844135" cy="1254163"/>
          </a:xfrm>
          <a:solidFill>
            <a:schemeClr val="bg1">
              <a:alpha val="88000"/>
            </a:schemeClr>
          </a:solidFill>
        </p:grpSpPr>
        <p:sp>
          <p:nvSpPr>
            <p:cNvPr id="27" name="Rounded Rectangle 26">
              <a:extLst>
                <a:ext uri="{FF2B5EF4-FFF2-40B4-BE49-F238E27FC236}">
                  <a16:creationId xmlns:a16="http://schemas.microsoft.com/office/drawing/2014/main" xmlns="" id="{7CA812A6-F663-41FA-816F-77BF2E60E1E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Arial" panose="020B0604020202020204" pitchFamily="34" charset="0"/>
                  <a:cs typeface="Arial" panose="020B0604020202020204" pitchFamily="34" charset="0"/>
                </a:rPr>
                <a:t>Why do you</a:t>
              </a:r>
              <a:endParaRPr lang="en-US" sz="4400" dirty="0">
                <a:solidFill>
                  <a:schemeClr val="tx1"/>
                </a:solidFill>
                <a:latin typeface="Arial" panose="020B0604020202020204" pitchFamily="34" charset="0"/>
                <a:cs typeface="Arial" panose="020B0604020202020204" pitchFamily="34" charset="0"/>
              </a:endParaRPr>
            </a:p>
          </p:txBody>
        </p:sp>
        <p:sp>
          <p:nvSpPr>
            <p:cNvPr id="28" name="1">
              <a:extLst>
                <a:ext uri="{FF2B5EF4-FFF2-40B4-BE49-F238E27FC236}">
                  <a16:creationId xmlns:a16="http://schemas.microsoft.com/office/drawing/2014/main" xmlns="" id="{E6103CF3-9FAD-48A3-959D-1F1D24094D9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A</a:t>
              </a:r>
            </a:p>
          </p:txBody>
        </p:sp>
      </p:grpSp>
      <p:grpSp>
        <p:nvGrpSpPr>
          <p:cNvPr id="29" name="Dung.MsPham">
            <a:extLst>
              <a:ext uri="{FF2B5EF4-FFF2-40B4-BE49-F238E27FC236}">
                <a16:creationId xmlns:a16="http://schemas.microsoft.com/office/drawing/2014/main" xmlns="" id="{8E8316FB-E00F-4F10-9628-726865147D4A}"/>
              </a:ext>
            </a:extLst>
          </p:cNvPr>
          <p:cNvGrpSpPr/>
          <p:nvPr/>
        </p:nvGrpSpPr>
        <p:grpSpPr>
          <a:xfrm>
            <a:off x="6685940" y="2773626"/>
            <a:ext cx="4844135" cy="1254163"/>
            <a:chOff x="6488987" y="1764882"/>
            <a:chExt cx="4844135" cy="1254163"/>
          </a:xfrm>
          <a:solidFill>
            <a:schemeClr val="bg1">
              <a:alpha val="88000"/>
            </a:schemeClr>
          </a:solidFill>
        </p:grpSpPr>
        <p:sp>
          <p:nvSpPr>
            <p:cNvPr id="30" name="Rounded Rectangle 5">
              <a:extLst>
                <a:ext uri="{FF2B5EF4-FFF2-40B4-BE49-F238E27FC236}">
                  <a16:creationId xmlns:a16="http://schemas.microsoft.com/office/drawing/2014/main" xmlns="" id="{C9C2484E-80BC-434C-80BE-4F77A2FC247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Arial" panose="020B0604020202020204" pitchFamily="34" charset="0"/>
                  <a:cs typeface="Arial" panose="020B0604020202020204" pitchFamily="34" charset="0"/>
                </a:rPr>
                <a:t>Why does </a:t>
              </a:r>
              <a:r>
                <a:rPr lang="en-US" sz="4400" dirty="0" smtClean="0">
                  <a:solidFill>
                    <a:srgbClr val="002060"/>
                  </a:solidFill>
                  <a:latin typeface="Arial" panose="020B0604020202020204" pitchFamily="34" charset="0"/>
                  <a:cs typeface="Arial" panose="020B0604020202020204" pitchFamily="34" charset="0"/>
                </a:rPr>
                <a:t>Linda</a:t>
              </a:r>
              <a:endParaRPr lang="en-US" sz="4400" dirty="0">
                <a:solidFill>
                  <a:schemeClr val="tx1"/>
                </a:solidFill>
                <a:latin typeface="Arial" panose="020B0604020202020204" pitchFamily="34" charset="0"/>
                <a:cs typeface="Arial" panose="020B0604020202020204" pitchFamily="34" charset="0"/>
              </a:endParaRPr>
            </a:p>
          </p:txBody>
        </p:sp>
        <p:sp>
          <p:nvSpPr>
            <p:cNvPr id="31" name="1">
              <a:extLst>
                <a:ext uri="{FF2B5EF4-FFF2-40B4-BE49-F238E27FC236}">
                  <a16:creationId xmlns:a16="http://schemas.microsoft.com/office/drawing/2014/main" xmlns="" id="{E72033A2-9B7D-4742-8A86-3CD62E4013C7}"/>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Arial" panose="020B0604020202020204" pitchFamily="34" charset="0"/>
                  <a:cs typeface="Arial" panose="020B0604020202020204" pitchFamily="34" charset="0"/>
                </a:rPr>
                <a:t>B</a:t>
              </a:r>
              <a:endParaRPr lang="en-US" sz="2400" b="1" dirty="0">
                <a:solidFill>
                  <a:srgbClr val="FF0000"/>
                </a:solidFill>
                <a:latin typeface="Arial" panose="020B0604020202020204" pitchFamily="34" charset="0"/>
                <a:cs typeface="Arial" panose="020B0604020202020204" pitchFamily="34" charset="0"/>
              </a:endParaRPr>
            </a:p>
          </p:txBody>
        </p:sp>
      </p:grpSp>
      <p:grpSp>
        <p:nvGrpSpPr>
          <p:cNvPr id="32" name="Sai1.MsPham">
            <a:extLst>
              <a:ext uri="{FF2B5EF4-FFF2-40B4-BE49-F238E27FC236}">
                <a16:creationId xmlns:a16="http://schemas.microsoft.com/office/drawing/2014/main" xmlns="" id="{EB8DBD20-FA09-4E46-AC26-A123F4507A53}"/>
              </a:ext>
            </a:extLst>
          </p:cNvPr>
          <p:cNvGrpSpPr/>
          <p:nvPr/>
        </p:nvGrpSpPr>
        <p:grpSpPr>
          <a:xfrm>
            <a:off x="6685940" y="4504112"/>
            <a:ext cx="4844135" cy="1254163"/>
            <a:chOff x="6488987" y="1764882"/>
            <a:chExt cx="4844135" cy="1254163"/>
          </a:xfrm>
          <a:solidFill>
            <a:schemeClr val="bg1">
              <a:alpha val="88000"/>
            </a:schemeClr>
          </a:solidFill>
        </p:grpSpPr>
        <p:sp>
          <p:nvSpPr>
            <p:cNvPr id="33" name="Rounded Rectangle 5">
              <a:extLst>
                <a:ext uri="{FF2B5EF4-FFF2-40B4-BE49-F238E27FC236}">
                  <a16:creationId xmlns:a16="http://schemas.microsoft.com/office/drawing/2014/main" xmlns="" id="{6C45BA69-6744-4286-B695-FE1A88D83D98}"/>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Arial" panose="020B0604020202020204" pitchFamily="34" charset="0"/>
                  <a:cs typeface="Arial" panose="020B0604020202020204" pitchFamily="34" charset="0"/>
                </a:rPr>
                <a:t>Why does </a:t>
              </a:r>
              <a:r>
                <a:rPr lang="en-US" sz="4400" dirty="0" smtClean="0">
                  <a:solidFill>
                    <a:srgbClr val="002060"/>
                  </a:solidFill>
                  <a:latin typeface="Arial" panose="020B0604020202020204" pitchFamily="34" charset="0"/>
                  <a:cs typeface="Arial" panose="020B0604020202020204" pitchFamily="34" charset="0"/>
                </a:rPr>
                <a:t>Tom</a:t>
              </a:r>
              <a:endParaRPr lang="en-US" sz="4400" dirty="0">
                <a:solidFill>
                  <a:schemeClr val="tx1"/>
                </a:solidFill>
                <a:latin typeface="Arial" panose="020B0604020202020204" pitchFamily="34" charset="0"/>
                <a:cs typeface="Arial" panose="020B0604020202020204" pitchFamily="34" charset="0"/>
              </a:endParaRPr>
            </a:p>
          </p:txBody>
        </p:sp>
        <p:sp>
          <p:nvSpPr>
            <p:cNvPr id="34" name="1">
              <a:extLst>
                <a:ext uri="{FF2B5EF4-FFF2-40B4-BE49-F238E27FC236}">
                  <a16:creationId xmlns:a16="http://schemas.microsoft.com/office/drawing/2014/main" xmlns="" id="{6850FE7D-F831-4100-B3F9-52030ABA52F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C</a:t>
              </a:r>
            </a:p>
          </p:txBody>
        </p:sp>
      </p:grpSp>
      <p:sp>
        <p:nvSpPr>
          <p:cNvPr id="35" name="Rounded Rectangle 34">
            <a:extLst>
              <a:ext uri="{FF2B5EF4-FFF2-40B4-BE49-F238E27FC236}">
                <a16:creationId xmlns:a16="http://schemas.microsoft.com/office/drawing/2014/main" xmlns="" id="{308EEB8E-0BBF-4E7B-87C7-5AC918D93667}"/>
              </a:ext>
            </a:extLst>
          </p:cNvPr>
          <p:cNvSpPr/>
          <p:nvPr/>
        </p:nvSpPr>
        <p:spPr>
          <a:xfrm>
            <a:off x="635792" y="1043139"/>
            <a:ext cx="5694648" cy="4795305"/>
          </a:xfrm>
          <a:prstGeom prst="roundRect">
            <a:avLst>
              <a:gd name="adj" fmla="val 6350"/>
            </a:avLst>
          </a:prstGeom>
          <a:solidFill>
            <a:schemeClr val="bg1">
              <a:alpha val="88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Arial" panose="020B0604020202020204" pitchFamily="34" charset="0"/>
              <a:cs typeface="Arial" panose="020B0604020202020204" pitchFamily="34" charset="0"/>
            </a:endParaRPr>
          </a:p>
        </p:txBody>
      </p:sp>
      <p:pic>
        <p:nvPicPr>
          <p:cNvPr id="37" name="Picture 36">
            <a:hlinkClick r:id="rId6" action="ppaction://hlinksldjump"/>
            <a:extLst>
              <a:ext uri="{FF2B5EF4-FFF2-40B4-BE49-F238E27FC236}">
                <a16:creationId xmlns:a16="http://schemas.microsoft.com/office/drawing/2014/main" xmlns="" id="{7EED5691-C49F-4581-8210-56BCA713C8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6251" y="6050542"/>
            <a:ext cx="566052" cy="559620"/>
          </a:xfrm>
          <a:prstGeom prst="ellipse">
            <a:avLst/>
          </a:prstGeom>
        </p:spPr>
      </p:pic>
      <p:sp>
        <p:nvSpPr>
          <p:cNvPr id="19" name="Rectangle 18">
            <a:extLst>
              <a:ext uri="{FF2B5EF4-FFF2-40B4-BE49-F238E27FC236}">
                <a16:creationId xmlns:a16="http://schemas.microsoft.com/office/drawing/2014/main" xmlns="" id="{0BD99AB8-7707-4ACF-8AE2-704AEF1809C5}"/>
              </a:ext>
            </a:extLst>
          </p:cNvPr>
          <p:cNvSpPr/>
          <p:nvPr/>
        </p:nvSpPr>
        <p:spPr>
          <a:xfrm>
            <a:off x="1047750" y="1427706"/>
            <a:ext cx="5185287" cy="4325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Arial" panose="020B0604020202020204" pitchFamily="34" charset="0"/>
                <a:cs typeface="Arial" panose="020B0604020202020204" pitchFamily="34" charset="0"/>
              </a:rPr>
              <a:t>_________ want </a:t>
            </a:r>
            <a:r>
              <a:rPr lang="en-US" sz="3600" b="1" dirty="0" smtClean="0">
                <a:solidFill>
                  <a:srgbClr val="002060"/>
                </a:solidFill>
                <a:latin typeface="Arial" panose="020B0604020202020204" pitchFamily="34" charset="0"/>
                <a:cs typeface="Arial" panose="020B0604020202020204" pitchFamily="34" charset="0"/>
              </a:rPr>
              <a:t>to go to </a:t>
            </a:r>
            <a:r>
              <a:rPr lang="en-US" sz="3600" b="1" dirty="0">
                <a:solidFill>
                  <a:srgbClr val="002060"/>
                </a:solidFill>
                <a:latin typeface="Arial" panose="020B0604020202020204" pitchFamily="34" charset="0"/>
                <a:cs typeface="Arial" panose="020B0604020202020204" pitchFamily="34" charset="0"/>
              </a:rPr>
              <a:t>the bakery?</a:t>
            </a:r>
          </a:p>
          <a:p>
            <a:r>
              <a:rPr lang="en-US" sz="3600" b="1" dirty="0">
                <a:solidFill>
                  <a:srgbClr val="002060"/>
                </a:solidFill>
                <a:latin typeface="Arial" panose="020B0604020202020204" pitchFamily="34" charset="0"/>
                <a:cs typeface="Arial" panose="020B0604020202020204" pitchFamily="34" charset="0"/>
              </a:rPr>
              <a:t>Because </a:t>
            </a:r>
            <a:r>
              <a:rPr lang="en-US" sz="3600" b="1" dirty="0" smtClean="0">
                <a:solidFill>
                  <a:srgbClr val="002060"/>
                </a:solidFill>
                <a:latin typeface="Arial" panose="020B0604020202020204" pitchFamily="34" charset="0"/>
                <a:cs typeface="Arial" panose="020B0604020202020204" pitchFamily="34" charset="0"/>
              </a:rPr>
              <a:t>she </a:t>
            </a:r>
            <a:r>
              <a:rPr lang="en-US" sz="3600" b="1" dirty="0">
                <a:solidFill>
                  <a:srgbClr val="002060"/>
                </a:solidFill>
                <a:latin typeface="Arial" panose="020B0604020202020204" pitchFamily="34" charset="0"/>
                <a:cs typeface="Arial" panose="020B0604020202020204" pitchFamily="34" charset="0"/>
              </a:rPr>
              <a:t>wants to buy some bread.</a:t>
            </a:r>
          </a:p>
          <a:p>
            <a:r>
              <a:rPr lang="en-US" sz="3600" b="1" dirty="0">
                <a:solidFill>
                  <a:srgbClr val="002060"/>
                </a:solidFill>
                <a:latin typeface="Arial" panose="020B0604020202020204" pitchFamily="34" charset="0"/>
                <a:cs typeface="Arial" panose="020B0604020202020204" pitchFamily="34" charset="0"/>
              </a:rPr>
              <a:t/>
            </a:r>
            <a:br>
              <a:rPr lang="en-US" sz="3600" b="1" dirty="0">
                <a:solidFill>
                  <a:srgbClr val="002060"/>
                </a:solidFill>
                <a:latin typeface="Arial" panose="020B0604020202020204" pitchFamily="34" charset="0"/>
                <a:cs typeface="Arial" panose="020B0604020202020204" pitchFamily="34" charset="0"/>
              </a:rPr>
            </a:br>
            <a:endParaRPr lang="en-U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332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9"/>
                                        </p:tgtEl>
                                      </p:cBhvr>
                                    </p:animEffect>
                                    <p:animScale>
                                      <p:cBhvr>
                                        <p:cTn id="7" dur="250" autoRev="1" fill="hold"/>
                                        <p:tgtEl>
                                          <p:spTgt spid="29"/>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9" presetClass="emph" presetSubtype="0" nodeType="withEffect">
                                  <p:stCondLst>
                                    <p:cond delay="0"/>
                                  </p:stCondLst>
                                  <p:childTnLst>
                                    <p:set>
                                      <p:cBhvr rctx="PPT">
                                        <p:cTn id="9" dur="indefinite"/>
                                        <p:tgtEl>
                                          <p:spTgt spid="26"/>
                                        </p:tgtEl>
                                        <p:attrNameLst>
                                          <p:attrName>style.opacity</p:attrName>
                                        </p:attrNameLst>
                                      </p:cBhvr>
                                      <p:to>
                                        <p:strVal val="0.5"/>
                                      </p:to>
                                    </p:set>
                                    <p:animEffect filter="image" prLst="opacity: 0.5">
                                      <p:cBhvr rctx="IE">
                                        <p:cTn id="10" dur="indefinite"/>
                                        <p:tgtEl>
                                          <p:spTgt spid="26"/>
                                        </p:tgtEl>
                                      </p:cBhvr>
                                    </p:animEffect>
                                  </p:childTnLst>
                                </p:cTn>
                              </p:par>
                              <p:par>
                                <p:cTn id="11" presetID="9" presetClass="emph" presetSubtype="0" nodeType="withEffect">
                                  <p:stCondLst>
                                    <p:cond delay="0"/>
                                  </p:stCondLst>
                                  <p:childTnLst>
                                    <p:set>
                                      <p:cBhvr rctx="PPT">
                                        <p:cTn id="12" dur="indefinite"/>
                                        <p:tgtEl>
                                          <p:spTgt spid="32"/>
                                        </p:tgtEl>
                                        <p:attrNameLst>
                                          <p:attrName>style.opacity</p:attrName>
                                        </p:attrNameLst>
                                      </p:cBhvr>
                                      <p:to>
                                        <p:strVal val="0.5"/>
                                      </p:to>
                                    </p:set>
                                    <p:animEffect filter="image" prLst="opacity: 0.5">
                                      <p:cBhvr rctx="IE">
                                        <p:cTn id="13" dur="indefinite"/>
                                        <p:tgtEl>
                                          <p:spTgt spid="3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nextCondLst>
                <p:cond evt="onClick" delay="0">
                  <p:tgtEl>
                    <p:spTgt spid="29"/>
                  </p:tgtEl>
                </p:cond>
              </p:nextCondLst>
            </p:seq>
            <p:seq concurrent="1" nextAc="seek">
              <p:cTn id="18" restart="whenNotActive" fill="hold" evtFilter="cancelBubble" nodeType="interactiveSeq">
                <p:stCondLst>
                  <p:cond evt="onClick" delay="0">
                    <p:tgtEl>
                      <p:spTgt spid="26"/>
                    </p:tgtEl>
                  </p:cond>
                </p:stCondLst>
                <p:endSync evt="end" delay="0">
                  <p:rtn val="all"/>
                </p:endSync>
                <p:childTnLst>
                  <p:par>
                    <p:cTn id="19" fill="hold">
                      <p:stCondLst>
                        <p:cond delay="0"/>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26"/>
                                        </p:tgtEl>
                                        <p:attrNameLst>
                                          <p:attrName>style.opacity</p:attrName>
                                        </p:attrNameLst>
                                      </p:cBhvr>
                                      <p:to>
                                        <p:strVal val="0.5"/>
                                      </p:to>
                                    </p:set>
                                    <p:animEffect filter="image" prLst="opacity: 0.5">
                                      <p:cBhvr rctx="IE">
                                        <p:cTn id="23" dur="indefinite"/>
                                        <p:tgtEl>
                                          <p:spTgt spid="26"/>
                                        </p:tgtEl>
                                      </p:cBhvr>
                                    </p:animEffect>
                                  </p:childTnLst>
                                  <p:subTnLst>
                                    <p:audio>
                                      <p:cMediaNode>
                                        <p:cTn display="0" masterRel="sameClick">
                                          <p:stCondLst>
                                            <p:cond evt="begin" delay="0">
                                              <p:tn val="21"/>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26"/>
                  </p:tgtEl>
                </p:cond>
              </p:nextCondLst>
            </p:seq>
            <p:seq concurrent="1" nextAc="seek">
              <p:cTn id="24" restart="whenNotActive" fill="hold" evtFilter="cancelBubble" nodeType="interactiveSeq">
                <p:stCondLst>
                  <p:cond evt="onClick" delay="0">
                    <p:tgtEl>
                      <p:spTgt spid="32"/>
                    </p:tgtEl>
                  </p:cond>
                </p:stCondLst>
                <p:endSync evt="end" delay="0">
                  <p:rtn val="all"/>
                </p:endSync>
                <p:childTnLst>
                  <p:par>
                    <p:cTn id="25" fill="hold">
                      <p:stCondLst>
                        <p:cond delay="0"/>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32"/>
                                        </p:tgtEl>
                                        <p:attrNameLst>
                                          <p:attrName>style.opacity</p:attrName>
                                        </p:attrNameLst>
                                      </p:cBhvr>
                                      <p:to>
                                        <p:strVal val="0.5"/>
                                      </p:to>
                                    </p:set>
                                    <p:animEffect filter="image" prLst="opacity: 0.5">
                                      <p:cBhvr rctx="IE">
                                        <p:cTn id="29" dur="indefinite"/>
                                        <p:tgtEl>
                                          <p:spTgt spid="32"/>
                                        </p:tgtEl>
                                      </p:cBhvr>
                                    </p:animEffect>
                                  </p:childTnLst>
                                  <p:subTnLst>
                                    <p:audio>
                                      <p:cMediaNode>
                                        <p:cTn display="0" masterRel="sameClick">
                                          <p:stCondLst>
                                            <p:cond evt="begin" delay="0">
                                              <p:tn val="27"/>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3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5"/>
          <a:stretch>
            <a:fillRect/>
          </a:stretch>
        </p:blipFill>
        <p:spPr>
          <a:xfrm>
            <a:off x="-529" y="-297"/>
            <a:ext cx="12193057" cy="6858594"/>
          </a:xfrm>
          <a:prstGeom prst="rect">
            <a:avLst/>
          </a:prstGeom>
        </p:spPr>
      </p:pic>
      <p:grpSp>
        <p:nvGrpSpPr>
          <p:cNvPr id="57" name="Sai2.MsPham">
            <a:extLst>
              <a:ext uri="{FF2B5EF4-FFF2-40B4-BE49-F238E27FC236}">
                <a16:creationId xmlns:a16="http://schemas.microsoft.com/office/drawing/2014/main" xmlns="" id="{EA8FF4A4-F89C-432D-A612-E5A513AF8F0A}"/>
              </a:ext>
            </a:extLst>
          </p:cNvPr>
          <p:cNvGrpSpPr/>
          <p:nvPr/>
        </p:nvGrpSpPr>
        <p:grpSpPr>
          <a:xfrm>
            <a:off x="6685940" y="1092134"/>
            <a:ext cx="4844135" cy="1254163"/>
            <a:chOff x="6488987" y="1764882"/>
            <a:chExt cx="4844135" cy="1254163"/>
          </a:xfrm>
          <a:solidFill>
            <a:schemeClr val="bg1">
              <a:alpha val="88000"/>
            </a:schemeClr>
          </a:solidFill>
        </p:grpSpPr>
        <p:sp>
          <p:nvSpPr>
            <p:cNvPr id="58" name="Rounded Rectangle 57">
              <a:extLst>
                <a:ext uri="{FF2B5EF4-FFF2-40B4-BE49-F238E27FC236}">
                  <a16:creationId xmlns:a16="http://schemas.microsoft.com/office/drawing/2014/main" xmlns="" id="{7CA812A6-F663-41FA-816F-77BF2E60E1E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Arial" panose="020B0604020202020204" pitchFamily="34" charset="0"/>
                  <a:cs typeface="Arial" panose="020B0604020202020204" pitchFamily="34" charset="0"/>
                </a:rPr>
                <a:t>Why do you want to</a:t>
              </a:r>
              <a:endParaRPr lang="en-US" sz="3600" dirty="0">
                <a:solidFill>
                  <a:schemeClr val="tx1"/>
                </a:solidFill>
                <a:latin typeface="Arial" panose="020B0604020202020204" pitchFamily="34" charset="0"/>
                <a:cs typeface="Arial" panose="020B0604020202020204" pitchFamily="34" charset="0"/>
              </a:endParaRPr>
            </a:p>
          </p:txBody>
        </p:sp>
        <p:sp>
          <p:nvSpPr>
            <p:cNvPr id="59" name="1">
              <a:extLst>
                <a:ext uri="{FF2B5EF4-FFF2-40B4-BE49-F238E27FC236}">
                  <a16:creationId xmlns:a16="http://schemas.microsoft.com/office/drawing/2014/main" xmlns="" id="{E6103CF3-9FAD-48A3-959D-1F1D24094D9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A</a:t>
              </a:r>
            </a:p>
          </p:txBody>
        </p:sp>
      </p:grpSp>
      <p:grpSp>
        <p:nvGrpSpPr>
          <p:cNvPr id="60" name="Sai1.MsPham">
            <a:extLst>
              <a:ext uri="{FF2B5EF4-FFF2-40B4-BE49-F238E27FC236}">
                <a16:creationId xmlns:a16="http://schemas.microsoft.com/office/drawing/2014/main" xmlns="" id="{8E8316FB-E00F-4F10-9628-726865147D4A}"/>
              </a:ext>
            </a:extLst>
          </p:cNvPr>
          <p:cNvGrpSpPr/>
          <p:nvPr/>
        </p:nvGrpSpPr>
        <p:grpSpPr>
          <a:xfrm>
            <a:off x="6685940" y="2822620"/>
            <a:ext cx="4844135" cy="1254163"/>
            <a:chOff x="6488987" y="1764882"/>
            <a:chExt cx="4844135" cy="1254163"/>
          </a:xfrm>
          <a:solidFill>
            <a:schemeClr val="bg1">
              <a:alpha val="88000"/>
            </a:schemeClr>
          </a:solidFill>
        </p:grpSpPr>
        <p:sp>
          <p:nvSpPr>
            <p:cNvPr id="61" name="Rounded Rectangle 5">
              <a:extLst>
                <a:ext uri="{FF2B5EF4-FFF2-40B4-BE49-F238E27FC236}">
                  <a16:creationId xmlns:a16="http://schemas.microsoft.com/office/drawing/2014/main" xmlns="" id="{C9C2484E-80BC-434C-80BE-4F77A2FC247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Arial" panose="020B0604020202020204" pitchFamily="34" charset="0"/>
                  <a:cs typeface="Arial" panose="020B0604020202020204" pitchFamily="34" charset="0"/>
                </a:rPr>
                <a:t>Let’s go</a:t>
              </a:r>
              <a:endParaRPr lang="en-US" sz="3600" dirty="0">
                <a:solidFill>
                  <a:schemeClr val="tx1"/>
                </a:solidFill>
                <a:latin typeface="Arial" panose="020B0604020202020204" pitchFamily="34" charset="0"/>
                <a:cs typeface="Arial" panose="020B0604020202020204" pitchFamily="34" charset="0"/>
              </a:endParaRPr>
            </a:p>
          </p:txBody>
        </p:sp>
        <p:sp>
          <p:nvSpPr>
            <p:cNvPr id="62" name="1">
              <a:extLst>
                <a:ext uri="{FF2B5EF4-FFF2-40B4-BE49-F238E27FC236}">
                  <a16:creationId xmlns:a16="http://schemas.microsoft.com/office/drawing/2014/main" xmlns="" id="{E72033A2-9B7D-4742-8A86-3CD62E4013C7}"/>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Arial" panose="020B0604020202020204" pitchFamily="34" charset="0"/>
                  <a:cs typeface="Arial" panose="020B0604020202020204" pitchFamily="34" charset="0"/>
                </a:rPr>
                <a:t>B</a:t>
              </a:r>
              <a:endParaRPr lang="en-US" sz="2400" b="1" dirty="0">
                <a:solidFill>
                  <a:srgbClr val="FF0000"/>
                </a:solidFill>
                <a:latin typeface="Arial" panose="020B0604020202020204" pitchFamily="34" charset="0"/>
                <a:cs typeface="Arial" panose="020B0604020202020204" pitchFamily="34" charset="0"/>
              </a:endParaRPr>
            </a:p>
          </p:txBody>
        </p:sp>
      </p:grpSp>
      <p:grpSp>
        <p:nvGrpSpPr>
          <p:cNvPr id="63" name="Đúng.Mspham">
            <a:extLst>
              <a:ext uri="{FF2B5EF4-FFF2-40B4-BE49-F238E27FC236}">
                <a16:creationId xmlns:a16="http://schemas.microsoft.com/office/drawing/2014/main" xmlns="" id="{EB8DBD20-FA09-4E46-AC26-A123F4507A53}"/>
              </a:ext>
            </a:extLst>
          </p:cNvPr>
          <p:cNvGrpSpPr/>
          <p:nvPr/>
        </p:nvGrpSpPr>
        <p:grpSpPr>
          <a:xfrm>
            <a:off x="6685940" y="4553106"/>
            <a:ext cx="4844135" cy="1254163"/>
            <a:chOff x="6488987" y="1764882"/>
            <a:chExt cx="4844135" cy="1254163"/>
          </a:xfrm>
          <a:solidFill>
            <a:schemeClr val="bg1">
              <a:alpha val="88000"/>
            </a:schemeClr>
          </a:solidFill>
        </p:grpSpPr>
        <p:sp>
          <p:nvSpPr>
            <p:cNvPr id="64" name="Rounded Rectangle 5">
              <a:extLst>
                <a:ext uri="{FF2B5EF4-FFF2-40B4-BE49-F238E27FC236}">
                  <a16:creationId xmlns:a16="http://schemas.microsoft.com/office/drawing/2014/main" xmlns="" id="{6C45BA69-6744-4286-B695-FE1A88D83D98}"/>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Arial" panose="020B0604020202020204" pitchFamily="34" charset="0"/>
                  <a:cs typeface="Arial" panose="020B0604020202020204" pitchFamily="34" charset="0"/>
                </a:rPr>
                <a:t>Let’s go to</a:t>
              </a:r>
              <a:endParaRPr lang="en-US" sz="3600" dirty="0">
                <a:solidFill>
                  <a:schemeClr val="tx1"/>
                </a:solidFill>
                <a:latin typeface="Arial" panose="020B0604020202020204" pitchFamily="34" charset="0"/>
                <a:cs typeface="Arial" panose="020B0604020202020204" pitchFamily="34" charset="0"/>
              </a:endParaRPr>
            </a:p>
          </p:txBody>
        </p:sp>
        <p:sp>
          <p:nvSpPr>
            <p:cNvPr id="65" name="1">
              <a:extLst>
                <a:ext uri="{FF2B5EF4-FFF2-40B4-BE49-F238E27FC236}">
                  <a16:creationId xmlns:a16="http://schemas.microsoft.com/office/drawing/2014/main" xmlns="" id="{6850FE7D-F831-4100-B3F9-52030ABA52F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C</a:t>
              </a:r>
            </a:p>
          </p:txBody>
        </p:sp>
      </p:grpSp>
      <p:sp>
        <p:nvSpPr>
          <p:cNvPr id="66" name="Rounded Rectangle 65">
            <a:extLst>
              <a:ext uri="{FF2B5EF4-FFF2-40B4-BE49-F238E27FC236}">
                <a16:creationId xmlns:a16="http://schemas.microsoft.com/office/drawing/2014/main" xmlns="" id="{308EEB8E-0BBF-4E7B-87C7-5AC918D93667}"/>
              </a:ext>
            </a:extLst>
          </p:cNvPr>
          <p:cNvSpPr/>
          <p:nvPr/>
        </p:nvSpPr>
        <p:spPr>
          <a:xfrm>
            <a:off x="635792" y="1092133"/>
            <a:ext cx="5694648" cy="4795305"/>
          </a:xfrm>
          <a:prstGeom prst="roundRect">
            <a:avLst>
              <a:gd name="adj" fmla="val 6350"/>
            </a:avLst>
          </a:prstGeom>
          <a:solidFill>
            <a:schemeClr val="bg1">
              <a:alpha val="88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Arial" panose="020B0604020202020204" pitchFamily="34" charset="0"/>
              <a:cs typeface="Arial" panose="020B0604020202020204" pitchFamily="34" charset="0"/>
            </a:endParaRPr>
          </a:p>
        </p:txBody>
      </p:sp>
      <p:pic>
        <p:nvPicPr>
          <p:cNvPr id="69" name="Picture 68">
            <a:hlinkClick r:id="rId6" action="ppaction://hlinksldjump"/>
            <a:extLst>
              <a:ext uri="{FF2B5EF4-FFF2-40B4-BE49-F238E27FC236}">
                <a16:creationId xmlns:a16="http://schemas.microsoft.com/office/drawing/2014/main" xmlns="" id="{9C05ACB8-1254-4B2F-B24E-B9E5DE72BF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6251" y="6050542"/>
            <a:ext cx="566052" cy="559620"/>
          </a:xfrm>
          <a:prstGeom prst="ellipse">
            <a:avLst/>
          </a:prstGeom>
        </p:spPr>
      </p:pic>
      <p:sp>
        <p:nvSpPr>
          <p:cNvPr id="17" name="Rectangle 16">
            <a:extLst>
              <a:ext uri="{FF2B5EF4-FFF2-40B4-BE49-F238E27FC236}">
                <a16:creationId xmlns:a16="http://schemas.microsoft.com/office/drawing/2014/main" xmlns="" id="{0BD99AB8-7707-4ACF-8AE2-704AEF1809C5}"/>
              </a:ext>
            </a:extLst>
          </p:cNvPr>
          <p:cNvSpPr/>
          <p:nvPr/>
        </p:nvSpPr>
        <p:spPr>
          <a:xfrm>
            <a:off x="838200" y="1427706"/>
            <a:ext cx="5394837" cy="4325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2060"/>
                </a:solidFill>
                <a:latin typeface="Arial" panose="020B0604020202020204" pitchFamily="34" charset="0"/>
                <a:cs typeface="Arial" panose="020B0604020202020204" pitchFamily="34" charset="0"/>
              </a:rPr>
              <a:t>________ </a:t>
            </a:r>
            <a:r>
              <a:rPr lang="en-US" sz="3200" b="1" dirty="0">
                <a:solidFill>
                  <a:srgbClr val="002060"/>
                </a:solidFill>
                <a:latin typeface="Arial" panose="020B0604020202020204" pitchFamily="34" charset="0"/>
                <a:cs typeface="Arial" panose="020B0604020202020204" pitchFamily="34" charset="0"/>
              </a:rPr>
              <a:t>the supermarket. I want to buy some food.</a:t>
            </a:r>
          </a:p>
          <a:p>
            <a:r>
              <a:rPr lang="en-US" sz="3200" b="1" dirty="0">
                <a:solidFill>
                  <a:srgbClr val="002060"/>
                </a:solidFill>
                <a:latin typeface="Arial" panose="020B0604020202020204" pitchFamily="34" charset="0"/>
                <a:cs typeface="Arial" panose="020B0604020202020204" pitchFamily="34" charset="0"/>
              </a:rPr>
              <a:t/>
            </a:r>
            <a:br>
              <a:rPr lang="en-US" sz="3200" b="1" dirty="0">
                <a:solidFill>
                  <a:srgbClr val="002060"/>
                </a:solidFill>
                <a:latin typeface="Arial" panose="020B0604020202020204" pitchFamily="34" charset="0"/>
                <a:cs typeface="Arial" panose="020B0604020202020204" pitchFamily="34" charset="0"/>
              </a:rPr>
            </a:br>
            <a:endParaRPr lang="en-US"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124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3"/>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3"/>
                                        </p:tgtEl>
                                      </p:cBhvr>
                                    </p:animEffect>
                                    <p:animScale>
                                      <p:cBhvr>
                                        <p:cTn id="7" dur="250" autoRev="1" fill="hold"/>
                                        <p:tgtEl>
                                          <p:spTgt spid="6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9" presetClass="emph" presetSubtype="0" nodeType="withEffect">
                                  <p:stCondLst>
                                    <p:cond delay="0"/>
                                  </p:stCondLst>
                                  <p:childTnLst>
                                    <p:set>
                                      <p:cBhvr rctx="PPT">
                                        <p:cTn id="9" dur="indefinite"/>
                                        <p:tgtEl>
                                          <p:spTgt spid="57"/>
                                        </p:tgtEl>
                                        <p:attrNameLst>
                                          <p:attrName>style.opacity</p:attrName>
                                        </p:attrNameLst>
                                      </p:cBhvr>
                                      <p:to>
                                        <p:strVal val="0.5"/>
                                      </p:to>
                                    </p:set>
                                    <p:animEffect filter="image" prLst="opacity: 0.5">
                                      <p:cBhvr rctx="IE">
                                        <p:cTn id="10" dur="indefinite"/>
                                        <p:tgtEl>
                                          <p:spTgt spid="57"/>
                                        </p:tgtEl>
                                      </p:cBhvr>
                                    </p:animEffect>
                                  </p:childTnLst>
                                </p:cTn>
                              </p:par>
                              <p:par>
                                <p:cTn id="11" presetID="9" presetClass="emph" presetSubtype="0" nodeType="withEffect">
                                  <p:stCondLst>
                                    <p:cond delay="0"/>
                                  </p:stCondLst>
                                  <p:childTnLst>
                                    <p:set>
                                      <p:cBhvr rctx="PPT">
                                        <p:cTn id="12" dur="indefinite"/>
                                        <p:tgtEl>
                                          <p:spTgt spid="60"/>
                                        </p:tgtEl>
                                        <p:attrNameLst>
                                          <p:attrName>style.opacity</p:attrName>
                                        </p:attrNameLst>
                                      </p:cBhvr>
                                      <p:to>
                                        <p:strVal val="0.5"/>
                                      </p:to>
                                    </p:set>
                                    <p:animEffect filter="image" prLst="opacity: 0.5">
                                      <p:cBhvr rctx="IE">
                                        <p:cTn id="13" dur="indefinite"/>
                                        <p:tgtEl>
                                          <p:spTgt spid="60"/>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childTnLst>
              </p:cTn>
              <p:nextCondLst>
                <p:cond evt="onClick" delay="0">
                  <p:tgtEl>
                    <p:spTgt spid="63"/>
                  </p:tgtEl>
                </p:cond>
              </p:nextCondLst>
            </p:seq>
            <p:seq concurrent="1" nextAc="seek">
              <p:cTn id="18" restart="whenNotActive" fill="hold" evtFilter="cancelBubble" nodeType="interactiveSeq">
                <p:stCondLst>
                  <p:cond evt="onClick" delay="0">
                    <p:tgtEl>
                      <p:spTgt spid="57"/>
                    </p:tgtEl>
                  </p:cond>
                </p:stCondLst>
                <p:endSync evt="end" delay="0">
                  <p:rtn val="all"/>
                </p:endSync>
                <p:childTnLst>
                  <p:par>
                    <p:cTn id="19" fill="hold">
                      <p:stCondLst>
                        <p:cond delay="0"/>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57"/>
                                        </p:tgtEl>
                                        <p:attrNameLst>
                                          <p:attrName>style.opacity</p:attrName>
                                        </p:attrNameLst>
                                      </p:cBhvr>
                                      <p:to>
                                        <p:strVal val="0.5"/>
                                      </p:to>
                                    </p:set>
                                    <p:animEffect filter="image" prLst="opacity: 0.5">
                                      <p:cBhvr rctx="IE">
                                        <p:cTn id="23" dur="indefinite"/>
                                        <p:tgtEl>
                                          <p:spTgt spid="57"/>
                                        </p:tgtEl>
                                      </p:cBhvr>
                                    </p:animEffect>
                                  </p:childTnLst>
                                  <p:subTnLst>
                                    <p:audio>
                                      <p:cMediaNode>
                                        <p:cTn display="0" masterRel="sameClick">
                                          <p:stCondLst>
                                            <p:cond evt="begin" delay="0">
                                              <p:tn val="21"/>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57"/>
                  </p:tgtEl>
                </p:cond>
              </p:nextCondLst>
            </p:seq>
            <p:seq concurrent="1" nextAc="seek">
              <p:cTn id="24" restart="whenNotActive" fill="hold" evtFilter="cancelBubble" nodeType="interactiveSeq">
                <p:stCondLst>
                  <p:cond evt="onClick" delay="0">
                    <p:tgtEl>
                      <p:spTgt spid="60"/>
                    </p:tgtEl>
                  </p:cond>
                </p:stCondLst>
                <p:endSync evt="end" delay="0">
                  <p:rtn val="all"/>
                </p:endSync>
                <p:childTnLst>
                  <p:par>
                    <p:cTn id="25" fill="hold">
                      <p:stCondLst>
                        <p:cond delay="0"/>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60"/>
                                        </p:tgtEl>
                                        <p:attrNameLst>
                                          <p:attrName>style.opacity</p:attrName>
                                        </p:attrNameLst>
                                      </p:cBhvr>
                                      <p:to>
                                        <p:strVal val="0.5"/>
                                      </p:to>
                                    </p:set>
                                    <p:animEffect filter="image" prLst="opacity: 0.5">
                                      <p:cBhvr rctx="IE">
                                        <p:cTn id="29" dur="indefinite"/>
                                        <p:tgtEl>
                                          <p:spTgt spid="60"/>
                                        </p:tgtEl>
                                      </p:cBhvr>
                                    </p:animEffect>
                                  </p:childTnLst>
                                  <p:subTnLst>
                                    <p:audio>
                                      <p:cMediaNode>
                                        <p:cTn display="0" masterRel="sameClick">
                                          <p:stCondLst>
                                            <p:cond evt="begin" delay="0">
                                              <p:tn val="27"/>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6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5"/>
          <a:stretch>
            <a:fillRect/>
          </a:stretch>
        </p:blipFill>
        <p:spPr>
          <a:xfrm>
            <a:off x="-529" y="-297"/>
            <a:ext cx="12193057" cy="6858594"/>
          </a:xfrm>
          <a:prstGeom prst="rect">
            <a:avLst/>
          </a:prstGeom>
        </p:spPr>
      </p:pic>
      <p:grpSp>
        <p:nvGrpSpPr>
          <p:cNvPr id="24" name="Sai2.MsPham">
            <a:extLst>
              <a:ext uri="{FF2B5EF4-FFF2-40B4-BE49-F238E27FC236}">
                <a16:creationId xmlns:a16="http://schemas.microsoft.com/office/drawing/2014/main" xmlns="" id="{EA8FF4A4-F89C-432D-A612-E5A513AF8F0A}"/>
              </a:ext>
            </a:extLst>
          </p:cNvPr>
          <p:cNvGrpSpPr/>
          <p:nvPr/>
        </p:nvGrpSpPr>
        <p:grpSpPr>
          <a:xfrm>
            <a:off x="6685940" y="1026812"/>
            <a:ext cx="4844135" cy="1254163"/>
            <a:chOff x="6488987" y="1764882"/>
            <a:chExt cx="4844135" cy="1254163"/>
          </a:xfrm>
          <a:solidFill>
            <a:schemeClr val="bg1">
              <a:alpha val="88000"/>
            </a:schemeClr>
          </a:solidFill>
        </p:grpSpPr>
        <p:sp>
          <p:nvSpPr>
            <p:cNvPr id="25" name="Rounded Rectangle 24">
              <a:extLst>
                <a:ext uri="{FF2B5EF4-FFF2-40B4-BE49-F238E27FC236}">
                  <a16:creationId xmlns:a16="http://schemas.microsoft.com/office/drawing/2014/main" xmlns="" id="{7CA812A6-F663-41FA-816F-77BF2E60E1E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Sorry! I’m busy.</a:t>
              </a:r>
            </a:p>
          </p:txBody>
        </p:sp>
        <p:sp>
          <p:nvSpPr>
            <p:cNvPr id="26" name="1">
              <a:extLst>
                <a:ext uri="{FF2B5EF4-FFF2-40B4-BE49-F238E27FC236}">
                  <a16:creationId xmlns:a16="http://schemas.microsoft.com/office/drawing/2014/main" xmlns="" id="{E6103CF3-9FAD-48A3-959D-1F1D24094D9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A</a:t>
              </a:r>
            </a:p>
          </p:txBody>
        </p:sp>
      </p:grpSp>
      <p:grpSp>
        <p:nvGrpSpPr>
          <p:cNvPr id="27" name="Sai1.MsPham">
            <a:extLst>
              <a:ext uri="{FF2B5EF4-FFF2-40B4-BE49-F238E27FC236}">
                <a16:creationId xmlns:a16="http://schemas.microsoft.com/office/drawing/2014/main" xmlns="" id="{8E8316FB-E00F-4F10-9628-726865147D4A}"/>
              </a:ext>
            </a:extLst>
          </p:cNvPr>
          <p:cNvGrpSpPr/>
          <p:nvPr/>
        </p:nvGrpSpPr>
        <p:grpSpPr>
          <a:xfrm>
            <a:off x="6685940" y="2757298"/>
            <a:ext cx="4844135" cy="1254163"/>
            <a:chOff x="6488987" y="1764882"/>
            <a:chExt cx="4844135" cy="1254163"/>
          </a:xfrm>
          <a:solidFill>
            <a:schemeClr val="bg1">
              <a:alpha val="88000"/>
            </a:schemeClr>
          </a:solidFill>
        </p:grpSpPr>
        <p:sp>
          <p:nvSpPr>
            <p:cNvPr id="28" name="Rounded Rectangle 5">
              <a:extLst>
                <a:ext uri="{FF2B5EF4-FFF2-40B4-BE49-F238E27FC236}">
                  <a16:creationId xmlns:a16="http://schemas.microsoft.com/office/drawing/2014/main" xmlns="" id="{C9C2484E-80BC-434C-80BE-4F77A2FC247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Yes, please.</a:t>
              </a:r>
            </a:p>
          </p:txBody>
        </p:sp>
        <p:sp>
          <p:nvSpPr>
            <p:cNvPr id="29" name="1">
              <a:extLst>
                <a:ext uri="{FF2B5EF4-FFF2-40B4-BE49-F238E27FC236}">
                  <a16:creationId xmlns:a16="http://schemas.microsoft.com/office/drawing/2014/main" xmlns="" id="{E72033A2-9B7D-4742-8A86-3CD62E4013C7}"/>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Arial" panose="020B0604020202020204" pitchFamily="34" charset="0"/>
                  <a:cs typeface="Arial" panose="020B0604020202020204" pitchFamily="34" charset="0"/>
                </a:rPr>
                <a:t>B</a:t>
              </a:r>
              <a:endParaRPr lang="en-US" b="1" dirty="0">
                <a:solidFill>
                  <a:srgbClr val="FF0000"/>
                </a:solidFill>
                <a:latin typeface="Arial" panose="020B0604020202020204" pitchFamily="34" charset="0"/>
                <a:cs typeface="Arial" panose="020B0604020202020204" pitchFamily="34" charset="0"/>
              </a:endParaRPr>
            </a:p>
          </p:txBody>
        </p:sp>
      </p:grpSp>
      <p:grpSp>
        <p:nvGrpSpPr>
          <p:cNvPr id="30" name="Đúng.Mspham">
            <a:extLst>
              <a:ext uri="{FF2B5EF4-FFF2-40B4-BE49-F238E27FC236}">
                <a16:creationId xmlns:a16="http://schemas.microsoft.com/office/drawing/2014/main" xmlns="" id="{EB8DBD20-FA09-4E46-AC26-A123F4507A53}"/>
              </a:ext>
            </a:extLst>
          </p:cNvPr>
          <p:cNvGrpSpPr/>
          <p:nvPr/>
        </p:nvGrpSpPr>
        <p:grpSpPr>
          <a:xfrm>
            <a:off x="6685940" y="4487784"/>
            <a:ext cx="4844135" cy="1254163"/>
            <a:chOff x="6488987" y="1764882"/>
            <a:chExt cx="4844135" cy="1254163"/>
          </a:xfrm>
          <a:solidFill>
            <a:schemeClr val="bg1">
              <a:alpha val="88000"/>
            </a:schemeClr>
          </a:solidFill>
        </p:grpSpPr>
        <p:sp>
          <p:nvSpPr>
            <p:cNvPr id="31" name="Rounded Rectangle 5">
              <a:extLst>
                <a:ext uri="{FF2B5EF4-FFF2-40B4-BE49-F238E27FC236}">
                  <a16:creationId xmlns:a16="http://schemas.microsoft.com/office/drawing/2014/main" xmlns="" id="{6C45BA69-6744-4286-B695-FE1A88D83D98}"/>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Great idea.</a:t>
              </a:r>
            </a:p>
          </p:txBody>
        </p:sp>
        <p:sp>
          <p:nvSpPr>
            <p:cNvPr id="32" name="1">
              <a:extLst>
                <a:ext uri="{FF2B5EF4-FFF2-40B4-BE49-F238E27FC236}">
                  <a16:creationId xmlns:a16="http://schemas.microsoft.com/office/drawing/2014/main" xmlns="" id="{6850FE7D-F831-4100-B3F9-52030ABA52F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C</a:t>
              </a:r>
            </a:p>
          </p:txBody>
        </p:sp>
      </p:grpSp>
      <p:sp>
        <p:nvSpPr>
          <p:cNvPr id="33" name="Rounded Rectangle 32">
            <a:extLst>
              <a:ext uri="{FF2B5EF4-FFF2-40B4-BE49-F238E27FC236}">
                <a16:creationId xmlns:a16="http://schemas.microsoft.com/office/drawing/2014/main" xmlns="" id="{308EEB8E-0BBF-4E7B-87C7-5AC918D93667}"/>
              </a:ext>
            </a:extLst>
          </p:cNvPr>
          <p:cNvSpPr/>
          <p:nvPr/>
        </p:nvSpPr>
        <p:spPr>
          <a:xfrm>
            <a:off x="384313" y="1026811"/>
            <a:ext cx="5946127" cy="4795305"/>
          </a:xfrm>
          <a:prstGeom prst="roundRect">
            <a:avLst>
              <a:gd name="adj" fmla="val 6350"/>
            </a:avLst>
          </a:prstGeom>
          <a:solidFill>
            <a:schemeClr val="bg1">
              <a:alpha val="88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Arial" panose="020B0604020202020204" pitchFamily="34" charset="0"/>
              <a:cs typeface="Arial" panose="020B0604020202020204" pitchFamily="34" charset="0"/>
            </a:endParaRPr>
          </a:p>
        </p:txBody>
      </p:sp>
      <p:pic>
        <p:nvPicPr>
          <p:cNvPr id="37" name="Picture 36">
            <a:hlinkClick r:id="rId6" action="ppaction://hlinksldjump"/>
            <a:extLst>
              <a:ext uri="{FF2B5EF4-FFF2-40B4-BE49-F238E27FC236}">
                <a16:creationId xmlns:a16="http://schemas.microsoft.com/office/drawing/2014/main" xmlns="" id="{9C05ACB8-1254-4B2F-B24E-B9E5DE72BF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6251" y="6050542"/>
            <a:ext cx="566052" cy="559620"/>
          </a:xfrm>
          <a:prstGeom prst="ellipse">
            <a:avLst/>
          </a:prstGeom>
        </p:spPr>
      </p:pic>
      <p:sp>
        <p:nvSpPr>
          <p:cNvPr id="16" name="Rectangle 15">
            <a:extLst>
              <a:ext uri="{FF2B5EF4-FFF2-40B4-BE49-F238E27FC236}">
                <a16:creationId xmlns:a16="http://schemas.microsoft.com/office/drawing/2014/main" xmlns="" id="{0BD99AB8-7707-4ACF-8AE2-704AEF1809C5}"/>
              </a:ext>
            </a:extLst>
          </p:cNvPr>
          <p:cNvSpPr/>
          <p:nvPr/>
        </p:nvSpPr>
        <p:spPr>
          <a:xfrm>
            <a:off x="583096" y="1427706"/>
            <a:ext cx="5440391" cy="4325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Arial" panose="020B0604020202020204" pitchFamily="34" charset="0"/>
                <a:cs typeface="Arial" panose="020B0604020202020204" pitchFamily="34" charset="0"/>
              </a:rPr>
              <a:t>Let’s go to the </a:t>
            </a:r>
            <a:r>
              <a:rPr lang="en-US" sz="3200" b="1" dirty="0" smtClean="0">
                <a:solidFill>
                  <a:srgbClr val="002060"/>
                </a:solidFill>
                <a:latin typeface="Arial" panose="020B0604020202020204" pitchFamily="34" charset="0"/>
                <a:cs typeface="Arial" panose="020B0604020202020204" pitchFamily="34" charset="0"/>
              </a:rPr>
              <a:t>bookshop. </a:t>
            </a:r>
            <a:r>
              <a:rPr lang="en-US" sz="3200" b="1" dirty="0">
                <a:solidFill>
                  <a:srgbClr val="002060"/>
                </a:solidFill>
                <a:latin typeface="Arial" panose="020B0604020202020204" pitchFamily="34" charset="0"/>
                <a:cs typeface="Arial" panose="020B0604020202020204" pitchFamily="34" charset="0"/>
              </a:rPr>
              <a:t>I want to buy some </a:t>
            </a:r>
            <a:r>
              <a:rPr lang="en-US" sz="3200" b="1" dirty="0" smtClean="0">
                <a:solidFill>
                  <a:srgbClr val="002060"/>
                </a:solidFill>
                <a:latin typeface="Arial" panose="020B0604020202020204" pitchFamily="34" charset="0"/>
                <a:cs typeface="Arial" panose="020B0604020202020204" pitchFamily="34" charset="0"/>
              </a:rPr>
              <a:t>books.</a:t>
            </a:r>
            <a:endParaRPr lang="en-US" sz="3200" b="1" dirty="0">
              <a:solidFill>
                <a:srgbClr val="002060"/>
              </a:solidFill>
              <a:latin typeface="Arial" panose="020B0604020202020204" pitchFamily="34" charset="0"/>
              <a:cs typeface="Arial" panose="020B0604020202020204" pitchFamily="34" charset="0"/>
            </a:endParaRPr>
          </a:p>
          <a:p>
            <a:r>
              <a:rPr lang="en-US" sz="3200" b="1" dirty="0">
                <a:solidFill>
                  <a:srgbClr val="002060"/>
                </a:solidFill>
                <a:latin typeface="Arial" panose="020B0604020202020204" pitchFamily="34" charset="0"/>
                <a:cs typeface="Arial" panose="020B0604020202020204" pitchFamily="34" charset="0"/>
              </a:rPr>
              <a:t/>
            </a:r>
            <a:br>
              <a:rPr lang="en-US" sz="3200" b="1" dirty="0">
                <a:solidFill>
                  <a:srgbClr val="002060"/>
                </a:solidFill>
                <a:latin typeface="Arial" panose="020B0604020202020204" pitchFamily="34" charset="0"/>
                <a:cs typeface="Arial" panose="020B0604020202020204" pitchFamily="34" charset="0"/>
              </a:rPr>
            </a:br>
            <a:endParaRPr lang="en-US" sz="3200" b="1" dirty="0">
              <a:solidFill>
                <a:srgbClr val="002060"/>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1" r="350" b="13030"/>
          <a:stretch/>
        </p:blipFill>
        <p:spPr>
          <a:xfrm>
            <a:off x="4521372" y="4104540"/>
            <a:ext cx="1288878" cy="1282858"/>
          </a:xfrm>
          <a:prstGeom prst="ellipse">
            <a:avLst/>
          </a:prstGeom>
        </p:spPr>
      </p:pic>
    </p:spTree>
    <p:extLst>
      <p:ext uri="{BB962C8B-B14F-4D97-AF65-F5344CB8AC3E}">
        <p14:creationId xmlns:p14="http://schemas.microsoft.com/office/powerpoint/2010/main" val="2451801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0"/>
                                        </p:tgtEl>
                                      </p:cBhvr>
                                    </p:animEffect>
                                    <p:animScale>
                                      <p:cBhvr>
                                        <p:cTn id="7" dur="250" autoRev="1" fill="hold"/>
                                        <p:tgtEl>
                                          <p:spTgt spid="30"/>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9" presetClass="emph" presetSubtype="0" nodeType="withEffect">
                                  <p:stCondLst>
                                    <p:cond delay="0"/>
                                  </p:stCondLst>
                                  <p:childTnLst>
                                    <p:set>
                                      <p:cBhvr rctx="PPT">
                                        <p:cTn id="9" dur="indefinite"/>
                                        <p:tgtEl>
                                          <p:spTgt spid="24"/>
                                        </p:tgtEl>
                                        <p:attrNameLst>
                                          <p:attrName>style.opacity</p:attrName>
                                        </p:attrNameLst>
                                      </p:cBhvr>
                                      <p:to>
                                        <p:strVal val="0.5"/>
                                      </p:to>
                                    </p:set>
                                    <p:animEffect filter="image" prLst="opacity: 0.5">
                                      <p:cBhvr rctx="IE">
                                        <p:cTn id="10" dur="indefinite"/>
                                        <p:tgtEl>
                                          <p:spTgt spid="24"/>
                                        </p:tgtEl>
                                      </p:cBhvr>
                                    </p:animEffect>
                                  </p:childTnLst>
                                </p:cTn>
                              </p:par>
                              <p:par>
                                <p:cTn id="11" presetID="9" presetClass="emph" presetSubtype="0" nodeType="withEffect">
                                  <p:stCondLst>
                                    <p:cond delay="0"/>
                                  </p:stCondLst>
                                  <p:childTnLst>
                                    <p:set>
                                      <p:cBhvr rctx="PPT">
                                        <p:cTn id="12" dur="indefinite"/>
                                        <p:tgtEl>
                                          <p:spTgt spid="27"/>
                                        </p:tgtEl>
                                        <p:attrNameLst>
                                          <p:attrName>style.opacity</p:attrName>
                                        </p:attrNameLst>
                                      </p:cBhvr>
                                      <p:to>
                                        <p:strVal val="0.5"/>
                                      </p:to>
                                    </p:set>
                                    <p:animEffect filter="image" prLst="opacity: 0.5">
                                      <p:cBhvr rctx="IE">
                                        <p:cTn id="13" dur="indefinite"/>
                                        <p:tgtEl>
                                          <p:spTgt spid="2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nextCondLst>
                <p:cond evt="onClick" delay="0">
                  <p:tgtEl>
                    <p:spTgt spid="30"/>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24"/>
                                        </p:tgtEl>
                                        <p:attrNameLst>
                                          <p:attrName>style.opacity</p:attrName>
                                        </p:attrNameLst>
                                      </p:cBhvr>
                                      <p:to>
                                        <p:strVal val="0.5"/>
                                      </p:to>
                                    </p:set>
                                    <p:animEffect filter="image" prLst="opacity: 0.5">
                                      <p:cBhvr rctx="IE">
                                        <p:cTn id="23" dur="indefinite"/>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24"/>
                  </p:tgtEl>
                </p:cond>
              </p:nextCondLst>
            </p:seq>
            <p:seq concurrent="1" nextAc="seek">
              <p:cTn id="24" restart="whenNotActive" fill="hold" evtFilter="cancelBubble" nodeType="interactiveSeq">
                <p:stCondLst>
                  <p:cond evt="onClick" delay="0">
                    <p:tgtEl>
                      <p:spTgt spid="27"/>
                    </p:tgtEl>
                  </p:cond>
                </p:stCondLst>
                <p:endSync evt="end" delay="0">
                  <p:rtn val="all"/>
                </p:endSync>
                <p:childTnLst>
                  <p:par>
                    <p:cTn id="25" fill="hold">
                      <p:stCondLst>
                        <p:cond delay="0"/>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27"/>
                                        </p:tgtEl>
                                        <p:attrNameLst>
                                          <p:attrName>style.opacity</p:attrName>
                                        </p:attrNameLst>
                                      </p:cBhvr>
                                      <p:to>
                                        <p:strVal val="0.5"/>
                                      </p:to>
                                    </p:set>
                                    <p:animEffect filter="image" prLst="opacity: 0.5">
                                      <p:cBhvr rctx="IE">
                                        <p:cTn id="29" dur="indefinite"/>
                                        <p:tgtEl>
                                          <p:spTgt spid="27"/>
                                        </p:tgtEl>
                                      </p:cBhvr>
                                    </p:animEffect>
                                  </p:childTnLst>
                                  <p:subTnLst>
                                    <p:audio>
                                      <p:cMediaNode>
                                        <p:cTn display="0" masterRel="sameClick">
                                          <p:stCondLst>
                                            <p:cond evt="begin" delay="0">
                                              <p:tn val="27"/>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2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5"/>
          <a:stretch>
            <a:fillRect/>
          </a:stretch>
        </p:blipFill>
        <p:spPr>
          <a:xfrm>
            <a:off x="-529" y="-297"/>
            <a:ext cx="12193057" cy="6858594"/>
          </a:xfrm>
          <a:prstGeom prst="rect">
            <a:avLst/>
          </a:prstGeom>
        </p:spPr>
      </p:pic>
      <p:grpSp>
        <p:nvGrpSpPr>
          <p:cNvPr id="24" name="Sai2.msPham">
            <a:extLst>
              <a:ext uri="{FF2B5EF4-FFF2-40B4-BE49-F238E27FC236}">
                <a16:creationId xmlns:a16="http://schemas.microsoft.com/office/drawing/2014/main" xmlns="" id="{EA8FF4A4-F89C-432D-A612-E5A513AF8F0A}"/>
              </a:ext>
            </a:extLst>
          </p:cNvPr>
          <p:cNvGrpSpPr/>
          <p:nvPr/>
        </p:nvGrpSpPr>
        <p:grpSpPr>
          <a:xfrm>
            <a:off x="6685940" y="1157444"/>
            <a:ext cx="4844135" cy="1254163"/>
            <a:chOff x="6488987" y="1764882"/>
            <a:chExt cx="4844135" cy="1254163"/>
          </a:xfrm>
          <a:solidFill>
            <a:schemeClr val="bg1">
              <a:alpha val="88000"/>
            </a:schemeClr>
          </a:solidFill>
        </p:grpSpPr>
        <p:sp>
          <p:nvSpPr>
            <p:cNvPr id="25" name="Rounded Rectangle 24">
              <a:extLst>
                <a:ext uri="{FF2B5EF4-FFF2-40B4-BE49-F238E27FC236}">
                  <a16:creationId xmlns:a16="http://schemas.microsoft.com/office/drawing/2014/main" xmlns="" id="{7CA812A6-F663-41FA-816F-77BF2E60E1E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Sorry! I’m late.</a:t>
              </a:r>
            </a:p>
          </p:txBody>
        </p:sp>
        <p:sp>
          <p:nvSpPr>
            <p:cNvPr id="26" name="1">
              <a:extLst>
                <a:ext uri="{FF2B5EF4-FFF2-40B4-BE49-F238E27FC236}">
                  <a16:creationId xmlns:a16="http://schemas.microsoft.com/office/drawing/2014/main" xmlns="" id="{E6103CF3-9FAD-48A3-959D-1F1D24094D9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A</a:t>
              </a:r>
            </a:p>
          </p:txBody>
        </p:sp>
      </p:grpSp>
      <p:grpSp>
        <p:nvGrpSpPr>
          <p:cNvPr id="27" name="Dung.MsPham">
            <a:extLst>
              <a:ext uri="{FF2B5EF4-FFF2-40B4-BE49-F238E27FC236}">
                <a16:creationId xmlns:a16="http://schemas.microsoft.com/office/drawing/2014/main" xmlns="" id="{8E8316FB-E00F-4F10-9628-726865147D4A}"/>
              </a:ext>
            </a:extLst>
          </p:cNvPr>
          <p:cNvGrpSpPr/>
          <p:nvPr/>
        </p:nvGrpSpPr>
        <p:grpSpPr>
          <a:xfrm>
            <a:off x="6685940" y="2887930"/>
            <a:ext cx="4844135" cy="1254163"/>
            <a:chOff x="6488987" y="1764882"/>
            <a:chExt cx="4844135" cy="1254163"/>
          </a:xfrm>
          <a:solidFill>
            <a:schemeClr val="bg1">
              <a:alpha val="88000"/>
            </a:schemeClr>
          </a:solidFill>
        </p:grpSpPr>
        <p:sp>
          <p:nvSpPr>
            <p:cNvPr id="28" name="Rounded Rectangle 5">
              <a:extLst>
                <a:ext uri="{FF2B5EF4-FFF2-40B4-BE49-F238E27FC236}">
                  <a16:creationId xmlns:a16="http://schemas.microsoft.com/office/drawing/2014/main" xmlns="" id="{C9C2484E-80BC-434C-80BE-4F77A2FC247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Sorry! I’m </a:t>
              </a:r>
              <a:r>
                <a:rPr lang="en-US" sz="4400" dirty="0" smtClean="0">
                  <a:solidFill>
                    <a:schemeClr val="tx1"/>
                  </a:solidFill>
                  <a:latin typeface="Arial" panose="020B0604020202020204" pitchFamily="34" charset="0"/>
                  <a:cs typeface="Arial" panose="020B0604020202020204" pitchFamily="34" charset="0"/>
                </a:rPr>
                <a:t>busy.</a:t>
              </a:r>
              <a:endParaRPr lang="en-US" sz="4400" dirty="0">
                <a:solidFill>
                  <a:schemeClr val="tx1"/>
                </a:solidFill>
                <a:latin typeface="Arial" panose="020B0604020202020204" pitchFamily="34" charset="0"/>
                <a:cs typeface="Arial" panose="020B0604020202020204" pitchFamily="34" charset="0"/>
              </a:endParaRPr>
            </a:p>
          </p:txBody>
        </p:sp>
        <p:sp>
          <p:nvSpPr>
            <p:cNvPr id="29" name="1">
              <a:extLst>
                <a:ext uri="{FF2B5EF4-FFF2-40B4-BE49-F238E27FC236}">
                  <a16:creationId xmlns:a16="http://schemas.microsoft.com/office/drawing/2014/main" xmlns="" id="{E72033A2-9B7D-4742-8A86-3CD62E4013C7}"/>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Arial" panose="020B0604020202020204" pitchFamily="34" charset="0"/>
                  <a:cs typeface="Arial" panose="020B0604020202020204" pitchFamily="34" charset="0"/>
                </a:rPr>
                <a:t>B</a:t>
              </a:r>
              <a:endParaRPr lang="en-US" sz="2400" b="1" dirty="0">
                <a:solidFill>
                  <a:srgbClr val="FF0000"/>
                </a:solidFill>
                <a:latin typeface="Arial" panose="020B0604020202020204" pitchFamily="34" charset="0"/>
                <a:cs typeface="Arial" panose="020B0604020202020204" pitchFamily="34" charset="0"/>
              </a:endParaRPr>
            </a:p>
          </p:txBody>
        </p:sp>
      </p:grpSp>
      <p:grpSp>
        <p:nvGrpSpPr>
          <p:cNvPr id="30" name="Sai1.MsPham">
            <a:extLst>
              <a:ext uri="{FF2B5EF4-FFF2-40B4-BE49-F238E27FC236}">
                <a16:creationId xmlns:a16="http://schemas.microsoft.com/office/drawing/2014/main" xmlns="" id="{EB8DBD20-FA09-4E46-AC26-A123F4507A53}"/>
              </a:ext>
            </a:extLst>
          </p:cNvPr>
          <p:cNvGrpSpPr/>
          <p:nvPr/>
        </p:nvGrpSpPr>
        <p:grpSpPr>
          <a:xfrm>
            <a:off x="6685940" y="4618416"/>
            <a:ext cx="4844135" cy="1254163"/>
            <a:chOff x="6488987" y="1764882"/>
            <a:chExt cx="4844135" cy="1254163"/>
          </a:xfrm>
          <a:solidFill>
            <a:schemeClr val="bg1">
              <a:alpha val="88000"/>
            </a:schemeClr>
          </a:solidFill>
        </p:grpSpPr>
        <p:sp>
          <p:nvSpPr>
            <p:cNvPr id="31" name="Rounded Rectangle 5">
              <a:extLst>
                <a:ext uri="{FF2B5EF4-FFF2-40B4-BE49-F238E27FC236}">
                  <a16:creationId xmlns:a16="http://schemas.microsoft.com/office/drawing/2014/main" xmlns="" id="{6C45BA69-6744-4286-B695-FE1A88D83D98}"/>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Great idea.</a:t>
              </a:r>
            </a:p>
          </p:txBody>
        </p:sp>
        <p:sp>
          <p:nvSpPr>
            <p:cNvPr id="32" name="1">
              <a:extLst>
                <a:ext uri="{FF2B5EF4-FFF2-40B4-BE49-F238E27FC236}">
                  <a16:creationId xmlns:a16="http://schemas.microsoft.com/office/drawing/2014/main" xmlns="" id="{6850FE7D-F831-4100-B3F9-52030ABA52F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C</a:t>
              </a:r>
            </a:p>
          </p:txBody>
        </p:sp>
      </p:grpSp>
      <p:sp>
        <p:nvSpPr>
          <p:cNvPr id="33" name="Rounded Rectangle 32">
            <a:extLst>
              <a:ext uri="{FF2B5EF4-FFF2-40B4-BE49-F238E27FC236}">
                <a16:creationId xmlns:a16="http://schemas.microsoft.com/office/drawing/2014/main" xmlns="" id="{308EEB8E-0BBF-4E7B-87C7-5AC918D93667}"/>
              </a:ext>
            </a:extLst>
          </p:cNvPr>
          <p:cNvSpPr/>
          <p:nvPr/>
        </p:nvSpPr>
        <p:spPr>
          <a:xfrm>
            <a:off x="635792" y="1157443"/>
            <a:ext cx="5694648" cy="4795305"/>
          </a:xfrm>
          <a:prstGeom prst="roundRect">
            <a:avLst>
              <a:gd name="adj" fmla="val 6350"/>
            </a:avLst>
          </a:prstGeom>
          <a:solidFill>
            <a:schemeClr val="bg1">
              <a:alpha val="88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Arial" panose="020B0604020202020204" pitchFamily="34" charset="0"/>
              <a:cs typeface="Arial" panose="020B0604020202020204" pitchFamily="34" charset="0"/>
            </a:endParaRPr>
          </a:p>
        </p:txBody>
      </p:sp>
      <p:pic>
        <p:nvPicPr>
          <p:cNvPr id="35" name="Picture 34">
            <a:hlinkClick r:id="rId6" action="ppaction://hlinksldjump"/>
            <a:extLst>
              <a:ext uri="{FF2B5EF4-FFF2-40B4-BE49-F238E27FC236}">
                <a16:creationId xmlns:a16="http://schemas.microsoft.com/office/drawing/2014/main" xmlns="" id="{7EED5691-C49F-4581-8210-56BCA713C8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6251" y="6050542"/>
            <a:ext cx="566052" cy="559620"/>
          </a:xfrm>
          <a:prstGeom prst="ellipse">
            <a:avLst/>
          </a:prstGeom>
        </p:spPr>
      </p:pic>
      <p:sp>
        <p:nvSpPr>
          <p:cNvPr id="16" name="Rectangle 15">
            <a:extLst>
              <a:ext uri="{FF2B5EF4-FFF2-40B4-BE49-F238E27FC236}">
                <a16:creationId xmlns:a16="http://schemas.microsoft.com/office/drawing/2014/main" xmlns="" id="{0BD99AB8-7707-4ACF-8AE2-704AEF1809C5}"/>
              </a:ext>
            </a:extLst>
          </p:cNvPr>
          <p:cNvSpPr/>
          <p:nvPr/>
        </p:nvSpPr>
        <p:spPr>
          <a:xfrm>
            <a:off x="838200" y="1427706"/>
            <a:ext cx="5394837" cy="4325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Arial" panose="020B0604020202020204" pitchFamily="34" charset="0"/>
                <a:cs typeface="Arial" panose="020B0604020202020204" pitchFamily="34" charset="0"/>
              </a:rPr>
              <a:t>Let’s go to the swimming pool. I want to swim.</a:t>
            </a:r>
          </a:p>
          <a:p>
            <a:r>
              <a:rPr lang="en-US" sz="3200" b="1" dirty="0">
                <a:solidFill>
                  <a:srgbClr val="002060"/>
                </a:solidFill>
                <a:latin typeface="Arial" panose="020B0604020202020204" pitchFamily="34" charset="0"/>
                <a:cs typeface="Arial" panose="020B0604020202020204" pitchFamily="34" charset="0"/>
              </a:rPr>
              <a:t/>
            </a:r>
            <a:br>
              <a:rPr lang="en-US" sz="3200" b="1" dirty="0">
                <a:solidFill>
                  <a:srgbClr val="002060"/>
                </a:solidFill>
                <a:latin typeface="Arial" panose="020B0604020202020204" pitchFamily="34" charset="0"/>
                <a:cs typeface="Arial" panose="020B0604020202020204" pitchFamily="34" charset="0"/>
              </a:rPr>
            </a:br>
            <a:endParaRPr lang="en-US" sz="3200" b="1" dirty="0">
              <a:solidFill>
                <a:srgbClr val="002060"/>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b="12122"/>
          <a:stretch/>
        </p:blipFill>
        <p:spPr>
          <a:xfrm>
            <a:off x="4507560" y="4145316"/>
            <a:ext cx="1371136" cy="1372714"/>
          </a:xfrm>
          <a:prstGeom prst="ellipse">
            <a:avLst/>
          </a:prstGeom>
        </p:spPr>
      </p:pic>
    </p:spTree>
    <p:extLst>
      <p:ext uri="{BB962C8B-B14F-4D97-AF65-F5344CB8AC3E}">
        <p14:creationId xmlns:p14="http://schemas.microsoft.com/office/powerpoint/2010/main" val="1833007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9" presetClass="emph" presetSubtype="0" nodeType="withEffect">
                                  <p:stCondLst>
                                    <p:cond delay="0"/>
                                  </p:stCondLst>
                                  <p:childTnLst>
                                    <p:set>
                                      <p:cBhvr rctx="PPT">
                                        <p:cTn id="9" dur="indefinite"/>
                                        <p:tgtEl>
                                          <p:spTgt spid="24"/>
                                        </p:tgtEl>
                                        <p:attrNameLst>
                                          <p:attrName>style.opacity</p:attrName>
                                        </p:attrNameLst>
                                      </p:cBhvr>
                                      <p:to>
                                        <p:strVal val="0.5"/>
                                      </p:to>
                                    </p:set>
                                    <p:animEffect filter="image" prLst="opacity: 0.5">
                                      <p:cBhvr rctx="IE">
                                        <p:cTn id="10" dur="indefinite"/>
                                        <p:tgtEl>
                                          <p:spTgt spid="24"/>
                                        </p:tgtEl>
                                      </p:cBhvr>
                                    </p:animEffect>
                                  </p:childTnLst>
                                </p:cTn>
                              </p:par>
                              <p:par>
                                <p:cTn id="11" presetID="9" presetClass="emph" presetSubtype="0" nodeType="withEffect">
                                  <p:stCondLst>
                                    <p:cond delay="0"/>
                                  </p:stCondLst>
                                  <p:childTnLst>
                                    <p:set>
                                      <p:cBhvr rctx="PPT">
                                        <p:cTn id="12" dur="indefinite"/>
                                        <p:tgtEl>
                                          <p:spTgt spid="30"/>
                                        </p:tgtEl>
                                        <p:attrNameLst>
                                          <p:attrName>style.opacity</p:attrName>
                                        </p:attrNameLst>
                                      </p:cBhvr>
                                      <p:to>
                                        <p:strVal val="0.5"/>
                                      </p:to>
                                    </p:set>
                                    <p:animEffect filter="image" prLst="opacity: 0.5">
                                      <p:cBhvr rctx="IE">
                                        <p:cTn id="13" dur="indefinite"/>
                                        <p:tgtEl>
                                          <p:spTgt spid="30"/>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nextCondLst>
                <p:cond evt="onClick" delay="0">
                  <p:tgtEl>
                    <p:spTgt spid="27"/>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24"/>
                                        </p:tgtEl>
                                        <p:attrNameLst>
                                          <p:attrName>style.opacity</p:attrName>
                                        </p:attrNameLst>
                                      </p:cBhvr>
                                      <p:to>
                                        <p:strVal val="0.5"/>
                                      </p:to>
                                    </p:set>
                                    <p:animEffect filter="image" prLst="opacity: 0.5">
                                      <p:cBhvr rctx="IE">
                                        <p:cTn id="23" dur="indefinite"/>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24"/>
                  </p:tgtEl>
                </p:cond>
              </p:nextCondLst>
            </p:seq>
            <p:seq concurrent="1" nextAc="seek">
              <p:cTn id="24" restart="whenNotActive" fill="hold" evtFilter="cancelBubble" nodeType="interactiveSeq">
                <p:stCondLst>
                  <p:cond evt="onClick" delay="0">
                    <p:tgtEl>
                      <p:spTgt spid="30"/>
                    </p:tgtEl>
                  </p:cond>
                </p:stCondLst>
                <p:endSync evt="end" delay="0">
                  <p:rtn val="all"/>
                </p:endSync>
                <p:childTnLst>
                  <p:par>
                    <p:cTn id="25" fill="hold">
                      <p:stCondLst>
                        <p:cond delay="0"/>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30"/>
                                        </p:tgtEl>
                                        <p:attrNameLst>
                                          <p:attrName>style.opacity</p:attrName>
                                        </p:attrNameLst>
                                      </p:cBhvr>
                                      <p:to>
                                        <p:strVal val="0.5"/>
                                      </p:to>
                                    </p:set>
                                    <p:animEffect filter="image" prLst="opacity: 0.5">
                                      <p:cBhvr rctx="IE">
                                        <p:cTn id="29" dur="indefinite"/>
                                        <p:tgtEl>
                                          <p:spTgt spid="30"/>
                                        </p:tgtEl>
                                      </p:cBhvr>
                                    </p:animEffect>
                                  </p:childTnLst>
                                  <p:subTnLst>
                                    <p:audio>
                                      <p:cMediaNode>
                                        <p:cTn display="0" masterRel="sameClick">
                                          <p:stCondLst>
                                            <p:cond evt="begin" delay="0">
                                              <p:tn val="27"/>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30"/>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580</Words>
  <Application>Microsoft Office PowerPoint</Application>
  <PresentationFormat>Custom</PresentationFormat>
  <Paragraphs>151</Paragraphs>
  <Slides>16</Slides>
  <Notes>10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Cooper Black</vt:lpstr>
      <vt:lpstr>Helvetica Neue</vt:lpstr>
      <vt:lpstr>Baskerville Old Face</vt:lpstr>
      <vt:lpstr>Tahoma</vt:lpstr>
      <vt:lpstr>Arial Black</vt:lpstr>
      <vt:lpstr>方正正准黑简体</vt:lpstr>
      <vt:lpstr>宋体</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CMC</cp:lastModifiedBy>
  <cp:revision>132</cp:revision>
  <dcterms:created xsi:type="dcterms:W3CDTF">2021-01-18T08:34:35Z</dcterms:created>
  <dcterms:modified xsi:type="dcterms:W3CDTF">2023-03-24T13:41:46Z</dcterms:modified>
</cp:coreProperties>
</file>