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9" r:id="rId3"/>
    <p:sldId id="297" r:id="rId4"/>
    <p:sldId id="298" r:id="rId5"/>
    <p:sldId id="301" r:id="rId6"/>
    <p:sldId id="271" r:id="rId7"/>
    <p:sldId id="278" r:id="rId8"/>
    <p:sldId id="287" r:id="rId9"/>
    <p:sldId id="288" r:id="rId10"/>
    <p:sldId id="289" r:id="rId11"/>
    <p:sldId id="290" r:id="rId12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Arial Black" pitchFamily="34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A08"/>
    <a:srgbClr val="F9C32B"/>
    <a:srgbClr val="FF3399"/>
    <a:srgbClr val="4EC799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22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67F4-EC22-424B-891C-887F88C1B81B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40660-AFE5-4315-AAF5-1DDA3DFA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6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03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5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E53A73-95FD-4DB1-B396-88CD2188D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6173" y="443077"/>
            <a:ext cx="1014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3203" y="1042351"/>
            <a:ext cx="98231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Dear,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name's ____________. I'm ________ years old.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 are ____________ people in my family.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father's ____________.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mother's ____________.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Best </a:t>
            </a:r>
            <a:r>
              <a:rPr lang="en-US" sz="3200" dirty="0" smtClean="0">
                <a:solidFill>
                  <a:srgbClr val="002060"/>
                </a:solidFill>
                <a:latin typeface="Helvetica Neue"/>
              </a:rPr>
              <a:t>wishes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</a:t>
            </a:r>
            <a:endParaRPr lang="en-US" sz="3200" dirty="0" smtClean="0">
              <a:solidFill>
                <a:srgbClr val="002060"/>
              </a:solidFill>
              <a:latin typeface="Helvetica Neue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Helvetica Neue"/>
              </a:rPr>
              <a:t>________________</a:t>
            </a:r>
            <a:endParaRPr lang="en-US" sz="3200" dirty="0">
              <a:solidFill>
                <a:srgbClr val="00206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441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68" y="47210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1429" y="841438"/>
            <a:ext cx="6749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a photo of your family.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your family members to the class.</a:t>
            </a:r>
            <a:endParaRPr lang="en-US" sz="20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963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4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98512" y="4437596"/>
            <a:ext cx="1824582" cy="1891709"/>
            <a:chOff x="3738642" y="781592"/>
            <a:chExt cx="3969132" cy="411515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2" name="Double Wave 1"/>
          <p:cNvSpPr/>
          <p:nvPr/>
        </p:nvSpPr>
        <p:spPr>
          <a:xfrm>
            <a:off x="2971800" y="659219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rgbClr val="FFFF6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2447" y="752793"/>
            <a:ext cx="5687776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Who's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_______ is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 ______.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51990" y="4654568"/>
            <a:ext cx="187110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older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2821256" y="2059006"/>
            <a:ext cx="3201266" cy="126927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2"/>
          </p:cNvCxnSpPr>
          <p:nvPr/>
        </p:nvCxnSpPr>
        <p:spPr>
          <a:xfrm flipH="1">
            <a:off x="4048824" y="2059006"/>
            <a:ext cx="1973698" cy="23785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</p:cNvCxnSpPr>
          <p:nvPr/>
        </p:nvCxnSpPr>
        <p:spPr>
          <a:xfrm>
            <a:off x="6022522" y="2059006"/>
            <a:ext cx="561621" cy="229099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2"/>
          </p:cNvCxnSpPr>
          <p:nvPr/>
        </p:nvCxnSpPr>
        <p:spPr>
          <a:xfrm>
            <a:off x="6022522" y="2059006"/>
            <a:ext cx="3274964" cy="165991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983655" y="2809298"/>
            <a:ext cx="187110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younger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18550" y="4545719"/>
            <a:ext cx="1628899" cy="1448732"/>
            <a:chOff x="5687747" y="599695"/>
            <a:chExt cx="4806623" cy="427497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777199" y="3994272"/>
            <a:ext cx="175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9420" y="5997175"/>
            <a:ext cx="159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17460" y="5893680"/>
            <a:ext cx="236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9518" y="5921880"/>
            <a:ext cx="177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422034" y="3335287"/>
            <a:ext cx="1520017" cy="1674091"/>
            <a:chOff x="2415631" y="1105700"/>
            <a:chExt cx="3258092" cy="35883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34022" y="2682959"/>
            <a:ext cx="1715277" cy="1411488"/>
            <a:chOff x="895881" y="1735736"/>
            <a:chExt cx="2040200" cy="1678864"/>
          </a:xfrm>
        </p:grpSpPr>
        <p:grpSp>
          <p:nvGrpSpPr>
            <p:cNvPr id="43" name="Group 42"/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45" name="Right Arrow 44"/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9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8826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2416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70871"/>
              </p:ext>
            </p:extLst>
          </p:nvPr>
        </p:nvGraphicFramePr>
        <p:xfrm>
          <a:off x="1208617" y="1452404"/>
          <a:ext cx="9668933" cy="4236720"/>
        </p:xfrm>
        <a:graphic>
          <a:graphicData uri="http://schemas.openxmlformats.org/drawingml/2006/table">
            <a:tbl>
              <a:tblPr/>
              <a:tblGrid>
                <a:gridCol w="1616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98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4400" b="1" dirty="0" smtClean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/ð/</a:t>
                      </a:r>
                      <a:endParaRPr lang="en-US" sz="44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 is my mother.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 is my father.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4400" b="1" dirty="0" smtClean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44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book is </a:t>
                      </a:r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dictionary is </a:t>
                      </a:r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1586011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3697443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4 What does he look lik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4 What does he look lik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2236" y="683922"/>
            <a:ext cx="96763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My brother is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thin 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My sister is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three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___________ books are on the table.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Their 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4.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Their books are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Thin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thick 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056" y="472105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Listen and circle.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965253" y="154868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34586" y="2999650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65253" y="4518070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34586" y="589464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334" y="472105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5" y="1011197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4" y="2423512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3" y="3913100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3" y="5334000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102" y="501134"/>
            <a:ext cx="9700740" cy="5854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3882" y="501134"/>
            <a:ext cx="164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Let's chant</a:t>
            </a:r>
            <a:endParaRPr lang="en-US" dirty="0"/>
          </a:p>
        </p:txBody>
      </p:sp>
      <p:pic>
        <p:nvPicPr>
          <p:cNvPr id="6" name="Tiếng Anh 4 Tập 2 - Unit 14 What does he look like- - Lesson 3 - 3 Let'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2" y="5825260"/>
            <a:ext cx="35597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8651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 ______________________. ______________________. 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1010" y="448125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Read and write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8139" y="788429"/>
            <a:ext cx="1050897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Jane,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Marie. I'm nine years old and I live in Can Tho. There are four people in my family: my father, my mother, my brother and me. My father's 34 years old. He's a teacher, and he's tall and slim. My mother's 31 years old. She's a doctor. I think she's very beautiful! My brother and I are pupils at Hoa Sen Primary School. I'm older than my brother but he's taller than me.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wishes, Marie.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6097" y="3997664"/>
            <a:ext cx="61294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does Marie's father do?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does her father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her mother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Who is younger, Marie or her brother?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Who is shorter, Marie or her brother?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7333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teacher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tall and slim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mother is beautiful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brother is younger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is shorter</a:t>
            </a:r>
          </a:p>
        </p:txBody>
      </p:sp>
    </p:spTree>
    <p:extLst>
      <p:ext uri="{BB962C8B-B14F-4D97-AF65-F5344CB8AC3E}">
        <p14:creationId xmlns:p14="http://schemas.microsoft.com/office/powerpoint/2010/main" val="5624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253</Words>
  <Application>Microsoft Office PowerPoint</Application>
  <PresentationFormat>Custom</PresentationFormat>
  <Paragraphs>70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 Neue</vt:lpstr>
      <vt:lpstr>字魂59号-创粗黑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194</cp:revision>
  <dcterms:created xsi:type="dcterms:W3CDTF">2020-11-27T03:23:46Z</dcterms:created>
  <dcterms:modified xsi:type="dcterms:W3CDTF">2022-12-17T14:55:25Z</dcterms:modified>
</cp:coreProperties>
</file>