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5"/>
  </p:handoutMasterIdLst>
  <p:sldIdLst>
    <p:sldId id="272" r:id="rId2"/>
    <p:sldId id="271" r:id="rId3"/>
    <p:sldId id="295" r:id="rId4"/>
    <p:sldId id="297" r:id="rId5"/>
    <p:sldId id="298" r:id="rId6"/>
    <p:sldId id="296" r:id="rId7"/>
    <p:sldId id="299" r:id="rId8"/>
    <p:sldId id="256" r:id="rId9"/>
    <p:sldId id="312" r:id="rId10"/>
    <p:sldId id="269" r:id="rId11"/>
    <p:sldId id="261" r:id="rId12"/>
    <p:sldId id="262" r:id="rId13"/>
    <p:sldId id="280" r:id="rId14"/>
    <p:sldId id="311" r:id="rId15"/>
    <p:sldId id="281" r:id="rId16"/>
    <p:sldId id="306" r:id="rId17"/>
    <p:sldId id="282" r:id="rId18"/>
    <p:sldId id="309" r:id="rId19"/>
    <p:sldId id="305" r:id="rId20"/>
    <p:sldId id="310" r:id="rId21"/>
    <p:sldId id="307" r:id="rId22"/>
    <p:sldId id="308" r:id="rId23"/>
    <p:sldId id="294" r:id="rId24"/>
  </p:sldIdLst>
  <p:sldSz cx="12192000" cy="6858000"/>
  <p:notesSz cx="6858000" cy="9144000"/>
  <p:embeddedFontLs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Bernard MT Condensed" pitchFamily="18" charset="0"/>
      <p:regular r:id="rId30"/>
    </p:embeddedFont>
    <p:embeddedFont>
      <p:font typeface="黑体" pitchFamily="49" charset="-122"/>
      <p:regular r:id="rId31"/>
    </p:embeddedFont>
    <p:embeddedFont>
      <p:font typeface="Century Gothic" pitchFamily="34" charset="0"/>
      <p:regular r:id="rId32"/>
      <p:bold r:id="rId33"/>
      <p:italic r:id="rId34"/>
      <p:boldItalic r:id="rId35"/>
    </p:embeddedFont>
    <p:embeddedFont>
      <p:font typeface="Bahnschrift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EF3"/>
    <a:srgbClr val="001848"/>
    <a:srgbClr val="F3F3F3"/>
    <a:srgbClr val="A3C2FF"/>
    <a:srgbClr val="F8C8D0"/>
    <a:srgbClr val="FEFEFE"/>
    <a:srgbClr val="019549"/>
    <a:srgbClr val="EE7085"/>
    <a:srgbClr val="F9EAB6"/>
    <a:srgbClr val="FED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4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3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BF64C-1914-40F3-B060-A99A525B8D1E}" type="datetimeFigureOut">
              <a:rPr lang="en-US" smtClean="0"/>
              <a:t>09/02/2023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022DD-6423-4034-BF81-3490964B20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32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4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8780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30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microsoft.com/office/2007/relationships/hdphoto" Target="../media/hdphoto2.wdp"/><Relationship Id="rId4" Type="http://schemas.openxmlformats.org/officeDocument/2006/relationships/theme" Target="../theme/theme1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6305550"/>
            <a:ext cx="12192000" cy="573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-33537"/>
            <a:ext cx="12193057" cy="624087"/>
          </a:xfrm>
          <a:prstGeom prst="rect">
            <a:avLst/>
          </a:prstGeom>
        </p:spPr>
      </p:pic>
      <p:pic>
        <p:nvPicPr>
          <p:cNvPr id="8" name="Picture 4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240" b="90419" l="4633" r="29712">
                        <a14:foregroundMark x1="13099" y1="57784" x2="14217" y2="76946"/>
                        <a14:foregroundMark x1="21725" y1="55689" x2="17252" y2="78443"/>
                        <a14:foregroundMark x1="20767" y1="83832" x2="20767" y2="83832"/>
                        <a14:foregroundMark x1="7188" y1="83832" x2="20607" y2="80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9" t="29844" r="70236" b="6284"/>
          <a:stretch/>
        </p:blipFill>
        <p:spPr bwMode="auto">
          <a:xfrm>
            <a:off x="-104503" y="6008629"/>
            <a:ext cx="718457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oster of candy shop with homes cupcake and caramels Premium Vector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120" b="93713" l="36422" r="68051">
                        <a14:foregroundMark x1="41534" y1="74251" x2="43770" y2="87126"/>
                        <a14:foregroundMark x1="50639" y1="55389" x2="56230" y2="59581"/>
                        <a14:foregroundMark x1="56869" y1="47904" x2="65495" y2="59880"/>
                        <a14:foregroundMark x1="49840" y1="58982" x2="53674" y2="65569"/>
                        <a14:foregroundMark x1="51757" y1="52994" x2="54473" y2="56287"/>
                        <a14:foregroundMark x1="60703" y1="46707" x2="61981" y2="65569"/>
                        <a14:foregroundMark x1="45367" y1="51198" x2="45367" y2="51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39521" r="31683"/>
          <a:stretch/>
        </p:blipFill>
        <p:spPr bwMode="auto">
          <a:xfrm>
            <a:off x="11343407" y="14685"/>
            <a:ext cx="848594" cy="7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19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12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openxmlformats.org/officeDocument/2006/relationships/image" Target="../media/image27.png"/><Relationship Id="rId5" Type="http://schemas.openxmlformats.org/officeDocument/2006/relationships/audio" Target="../media/audio8.wav"/><Relationship Id="rId10" Type="http://schemas.openxmlformats.org/officeDocument/2006/relationships/image" Target="../media/image26.png"/><Relationship Id="rId4" Type="http://schemas.openxmlformats.org/officeDocument/2006/relationships/audio" Target="../media/audio7.wav"/><Relationship Id="rId9" Type="http://schemas.openxmlformats.org/officeDocument/2006/relationships/image" Target="../media/image25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11" Type="http://schemas.openxmlformats.org/officeDocument/2006/relationships/image" Target="../media/image24.png"/><Relationship Id="rId5" Type="http://schemas.openxmlformats.org/officeDocument/2006/relationships/image" Target="../media/image29.jpe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42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3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1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10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43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44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45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2.wav"/><Relationship Id="rId7" Type="http://schemas.openxmlformats.org/officeDocument/2006/relationships/image" Target="../media/image4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47.png"/><Relationship Id="rId4" Type="http://schemas.openxmlformats.org/officeDocument/2006/relationships/audio" Target="../media/audio13.wav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941375" y="4150882"/>
            <a:ext cx="10309251" cy="1106918"/>
          </a:xfrm>
          <a:custGeom>
            <a:avLst/>
            <a:gdLst/>
            <a:ahLst/>
            <a:cxnLst/>
            <a:rect l="l" t="t" r="r" b="b"/>
            <a:pathLst>
              <a:path w="9763570" h="562236">
                <a:moveTo>
                  <a:pt x="9591451" y="420254"/>
                </a:moveTo>
                <a:cubicBezTo>
                  <a:pt x="9611542" y="420254"/>
                  <a:pt x="9628732" y="425946"/>
                  <a:pt x="9643020" y="437332"/>
                </a:cubicBezTo>
                <a:cubicBezTo>
                  <a:pt x="9657977" y="449387"/>
                  <a:pt x="9665455" y="464456"/>
                  <a:pt x="9665455" y="482538"/>
                </a:cubicBezTo>
                <a:cubicBezTo>
                  <a:pt x="9665455" y="499951"/>
                  <a:pt x="9657977" y="514629"/>
                  <a:pt x="9643020" y="526573"/>
                </a:cubicBezTo>
                <a:cubicBezTo>
                  <a:pt x="9628062" y="538516"/>
                  <a:pt x="9610873" y="544488"/>
                  <a:pt x="9591451" y="544488"/>
                </a:cubicBezTo>
                <a:cubicBezTo>
                  <a:pt x="9570466" y="544488"/>
                  <a:pt x="9552327" y="538516"/>
                  <a:pt x="9537035" y="526573"/>
                </a:cubicBezTo>
                <a:cubicBezTo>
                  <a:pt x="9521743" y="514629"/>
                  <a:pt x="9514097" y="499728"/>
                  <a:pt x="9514097" y="481869"/>
                </a:cubicBezTo>
                <a:cubicBezTo>
                  <a:pt x="9514097" y="463786"/>
                  <a:pt x="9521520" y="448996"/>
                  <a:pt x="9536366" y="437499"/>
                </a:cubicBezTo>
                <a:cubicBezTo>
                  <a:pt x="9551211" y="426002"/>
                  <a:pt x="9569573" y="420254"/>
                  <a:pt x="9591451" y="420254"/>
                </a:cubicBezTo>
                <a:close/>
                <a:moveTo>
                  <a:pt x="6436183" y="231726"/>
                </a:moveTo>
                <a:cubicBezTo>
                  <a:pt x="6395330" y="231726"/>
                  <a:pt x="6374903" y="262980"/>
                  <a:pt x="6374903" y="325487"/>
                </a:cubicBezTo>
                <a:cubicBezTo>
                  <a:pt x="6374903" y="350491"/>
                  <a:pt x="6380261" y="373819"/>
                  <a:pt x="6390976" y="395474"/>
                </a:cubicBezTo>
                <a:cubicBezTo>
                  <a:pt x="6403032" y="419807"/>
                  <a:pt x="6417877" y="431974"/>
                  <a:pt x="6435513" y="431974"/>
                </a:cubicBezTo>
                <a:cubicBezTo>
                  <a:pt x="6452703" y="431974"/>
                  <a:pt x="6467883" y="419584"/>
                  <a:pt x="6481055" y="394804"/>
                </a:cubicBezTo>
                <a:cubicBezTo>
                  <a:pt x="6493110" y="372257"/>
                  <a:pt x="6499137" y="348928"/>
                  <a:pt x="6499137" y="324818"/>
                </a:cubicBezTo>
                <a:cubicBezTo>
                  <a:pt x="6499137" y="262756"/>
                  <a:pt x="6478153" y="231726"/>
                  <a:pt x="6436183" y="231726"/>
                </a:cubicBezTo>
                <a:close/>
                <a:moveTo>
                  <a:pt x="3369133" y="231726"/>
                </a:moveTo>
                <a:cubicBezTo>
                  <a:pt x="3328280" y="231726"/>
                  <a:pt x="3307853" y="262980"/>
                  <a:pt x="3307853" y="325487"/>
                </a:cubicBezTo>
                <a:cubicBezTo>
                  <a:pt x="3307853" y="350491"/>
                  <a:pt x="3313211" y="373819"/>
                  <a:pt x="3323927" y="395474"/>
                </a:cubicBezTo>
                <a:cubicBezTo>
                  <a:pt x="3335982" y="419807"/>
                  <a:pt x="3350827" y="431974"/>
                  <a:pt x="3368463" y="431974"/>
                </a:cubicBezTo>
                <a:cubicBezTo>
                  <a:pt x="3385653" y="431974"/>
                  <a:pt x="3400834" y="419584"/>
                  <a:pt x="3414005" y="394804"/>
                </a:cubicBezTo>
                <a:cubicBezTo>
                  <a:pt x="3426060" y="372257"/>
                  <a:pt x="3432088" y="348928"/>
                  <a:pt x="3432088" y="324818"/>
                </a:cubicBezTo>
                <a:cubicBezTo>
                  <a:pt x="3432088" y="262756"/>
                  <a:pt x="3411103" y="231726"/>
                  <a:pt x="3369133" y="231726"/>
                </a:cubicBezTo>
                <a:close/>
                <a:moveTo>
                  <a:pt x="2250355" y="231726"/>
                </a:moveTo>
                <a:lnTo>
                  <a:pt x="2245667" y="441685"/>
                </a:lnTo>
                <a:cubicBezTo>
                  <a:pt x="2274242" y="439899"/>
                  <a:pt x="2297571" y="430634"/>
                  <a:pt x="2315654" y="413891"/>
                </a:cubicBezTo>
                <a:cubicBezTo>
                  <a:pt x="2338424" y="393130"/>
                  <a:pt x="2349810" y="362546"/>
                  <a:pt x="2349810" y="322139"/>
                </a:cubicBezTo>
                <a:cubicBezTo>
                  <a:pt x="2349810" y="289322"/>
                  <a:pt x="2339206" y="265100"/>
                  <a:pt x="2317998" y="249473"/>
                </a:cubicBezTo>
                <a:cubicBezTo>
                  <a:pt x="2300362" y="236525"/>
                  <a:pt x="2277814" y="230610"/>
                  <a:pt x="2250355" y="231726"/>
                </a:cubicBezTo>
                <a:close/>
                <a:moveTo>
                  <a:pt x="940259" y="231726"/>
                </a:moveTo>
                <a:cubicBezTo>
                  <a:pt x="899405" y="231726"/>
                  <a:pt x="878979" y="262980"/>
                  <a:pt x="878979" y="325487"/>
                </a:cubicBezTo>
                <a:cubicBezTo>
                  <a:pt x="878979" y="350491"/>
                  <a:pt x="884336" y="373819"/>
                  <a:pt x="895052" y="395474"/>
                </a:cubicBezTo>
                <a:cubicBezTo>
                  <a:pt x="907107" y="419807"/>
                  <a:pt x="921953" y="431974"/>
                  <a:pt x="939589" y="431974"/>
                </a:cubicBezTo>
                <a:cubicBezTo>
                  <a:pt x="956779" y="431974"/>
                  <a:pt x="971959" y="419584"/>
                  <a:pt x="985130" y="394804"/>
                </a:cubicBezTo>
                <a:cubicBezTo>
                  <a:pt x="997185" y="372257"/>
                  <a:pt x="1003213" y="348928"/>
                  <a:pt x="1003213" y="324818"/>
                </a:cubicBezTo>
                <a:cubicBezTo>
                  <a:pt x="1003213" y="262756"/>
                  <a:pt x="982228" y="231726"/>
                  <a:pt x="940259" y="231726"/>
                </a:cubicBezTo>
                <a:close/>
                <a:moveTo>
                  <a:pt x="8592405" y="19757"/>
                </a:moveTo>
                <a:lnTo>
                  <a:pt x="8824800" y="19757"/>
                </a:lnTo>
                <a:lnTo>
                  <a:pt x="8805713" y="446373"/>
                </a:lnTo>
                <a:cubicBezTo>
                  <a:pt x="8827367" y="446373"/>
                  <a:pt x="8859849" y="444029"/>
                  <a:pt x="8903158" y="439341"/>
                </a:cubicBezTo>
                <a:cubicBezTo>
                  <a:pt x="8912087" y="438448"/>
                  <a:pt x="8924366" y="436216"/>
                  <a:pt x="8939993" y="432644"/>
                </a:cubicBezTo>
                <a:cubicBezTo>
                  <a:pt x="8937760" y="441573"/>
                  <a:pt x="8933630" y="458428"/>
                  <a:pt x="8927603" y="483208"/>
                </a:cubicBezTo>
                <a:cubicBezTo>
                  <a:pt x="8924477" y="497719"/>
                  <a:pt x="8921798" y="514685"/>
                  <a:pt x="8919566" y="534107"/>
                </a:cubicBezTo>
                <a:lnTo>
                  <a:pt x="8616515" y="534107"/>
                </a:lnTo>
                <a:cubicBezTo>
                  <a:pt x="8615399" y="481645"/>
                  <a:pt x="8612608" y="395251"/>
                  <a:pt x="8608143" y="274923"/>
                </a:cubicBezTo>
                <a:cubicBezTo>
                  <a:pt x="8605241" y="213308"/>
                  <a:pt x="8599995" y="128253"/>
                  <a:pt x="8592405" y="19757"/>
                </a:cubicBezTo>
                <a:close/>
                <a:moveTo>
                  <a:pt x="8335230" y="19757"/>
                </a:moveTo>
                <a:lnTo>
                  <a:pt x="8567625" y="19757"/>
                </a:lnTo>
                <a:lnTo>
                  <a:pt x="8554565" y="293341"/>
                </a:lnTo>
                <a:cubicBezTo>
                  <a:pt x="8552109" y="352276"/>
                  <a:pt x="8549207" y="432532"/>
                  <a:pt x="8545859" y="534107"/>
                </a:cubicBezTo>
                <a:lnTo>
                  <a:pt x="8358000" y="534107"/>
                </a:lnTo>
                <a:close/>
                <a:moveTo>
                  <a:pt x="7773255" y="19757"/>
                </a:moveTo>
                <a:lnTo>
                  <a:pt x="7965132" y="19757"/>
                </a:lnTo>
                <a:cubicBezTo>
                  <a:pt x="7971829" y="36054"/>
                  <a:pt x="7983326" y="62396"/>
                  <a:pt x="7999623" y="98785"/>
                </a:cubicBezTo>
                <a:cubicBezTo>
                  <a:pt x="8012124" y="124681"/>
                  <a:pt x="8029202" y="155265"/>
                  <a:pt x="8050857" y="190538"/>
                </a:cubicBezTo>
                <a:cubicBezTo>
                  <a:pt x="8060456" y="175357"/>
                  <a:pt x="8078092" y="143992"/>
                  <a:pt x="8103765" y="96441"/>
                </a:cubicBezTo>
                <a:cubicBezTo>
                  <a:pt x="8112918" y="78805"/>
                  <a:pt x="8124638" y="53244"/>
                  <a:pt x="8138926" y="19757"/>
                </a:cubicBezTo>
                <a:lnTo>
                  <a:pt x="8314394" y="19757"/>
                </a:lnTo>
                <a:cubicBezTo>
                  <a:pt x="8311269" y="66638"/>
                  <a:pt x="8306692" y="152140"/>
                  <a:pt x="8300665" y="276263"/>
                </a:cubicBezTo>
                <a:cubicBezTo>
                  <a:pt x="8297539" y="352611"/>
                  <a:pt x="8295195" y="438560"/>
                  <a:pt x="8293633" y="534107"/>
                </a:cubicBezTo>
                <a:lnTo>
                  <a:pt x="8172412" y="534107"/>
                </a:lnTo>
                <a:lnTo>
                  <a:pt x="8169064" y="376387"/>
                </a:lnTo>
                <a:lnTo>
                  <a:pt x="8050857" y="546497"/>
                </a:lnTo>
                <a:lnTo>
                  <a:pt x="7923274" y="377726"/>
                </a:lnTo>
                <a:lnTo>
                  <a:pt x="7919925" y="534107"/>
                </a:lnTo>
                <a:lnTo>
                  <a:pt x="7799375" y="534107"/>
                </a:lnTo>
                <a:cubicBezTo>
                  <a:pt x="7797812" y="482985"/>
                  <a:pt x="7794798" y="396590"/>
                  <a:pt x="7790333" y="274923"/>
                </a:cubicBezTo>
                <a:cubicBezTo>
                  <a:pt x="7787208" y="204825"/>
                  <a:pt x="7781515" y="119770"/>
                  <a:pt x="7773255" y="19757"/>
                </a:cubicBezTo>
                <a:close/>
                <a:moveTo>
                  <a:pt x="7249379" y="19757"/>
                </a:moveTo>
                <a:lnTo>
                  <a:pt x="7601321" y="19757"/>
                </a:lnTo>
                <a:lnTo>
                  <a:pt x="7586922" y="231726"/>
                </a:lnTo>
                <a:cubicBezTo>
                  <a:pt x="7578662" y="230386"/>
                  <a:pt x="7560803" y="228042"/>
                  <a:pt x="7533343" y="224694"/>
                </a:cubicBezTo>
                <a:cubicBezTo>
                  <a:pt x="7514591" y="222908"/>
                  <a:pt x="7494053" y="221791"/>
                  <a:pt x="7471729" y="221345"/>
                </a:cubicBezTo>
                <a:lnTo>
                  <a:pt x="7466706" y="285304"/>
                </a:lnTo>
                <a:cubicBezTo>
                  <a:pt x="7491263" y="285974"/>
                  <a:pt x="7531335" y="285415"/>
                  <a:pt x="7586922" y="283629"/>
                </a:cubicBezTo>
                <a:cubicBezTo>
                  <a:pt x="7584466" y="291889"/>
                  <a:pt x="7580559" y="307293"/>
                  <a:pt x="7575201" y="329841"/>
                </a:cubicBezTo>
                <a:cubicBezTo>
                  <a:pt x="7572076" y="343458"/>
                  <a:pt x="7569285" y="359197"/>
                  <a:pt x="7566830" y="377056"/>
                </a:cubicBezTo>
                <a:cubicBezTo>
                  <a:pt x="7560356" y="375494"/>
                  <a:pt x="7544171" y="373484"/>
                  <a:pt x="7518275" y="371029"/>
                </a:cubicBezTo>
                <a:cubicBezTo>
                  <a:pt x="7506220" y="370359"/>
                  <a:pt x="7488361" y="370136"/>
                  <a:pt x="7464697" y="370359"/>
                </a:cubicBezTo>
                <a:lnTo>
                  <a:pt x="7461348" y="445034"/>
                </a:lnTo>
                <a:cubicBezTo>
                  <a:pt x="7478091" y="444810"/>
                  <a:pt x="7508899" y="443359"/>
                  <a:pt x="7553771" y="440680"/>
                </a:cubicBezTo>
                <a:cubicBezTo>
                  <a:pt x="7562253" y="440011"/>
                  <a:pt x="7576206" y="437332"/>
                  <a:pt x="7595628" y="432644"/>
                </a:cubicBezTo>
                <a:cubicBezTo>
                  <a:pt x="7593842" y="439564"/>
                  <a:pt x="7589712" y="456196"/>
                  <a:pt x="7583238" y="482538"/>
                </a:cubicBezTo>
                <a:cubicBezTo>
                  <a:pt x="7580113" y="496156"/>
                  <a:pt x="7576318" y="513346"/>
                  <a:pt x="7571853" y="534107"/>
                </a:cubicBezTo>
                <a:lnTo>
                  <a:pt x="7272151" y="534107"/>
                </a:lnTo>
                <a:lnTo>
                  <a:pt x="7262439" y="271574"/>
                </a:lnTo>
                <a:cubicBezTo>
                  <a:pt x="7260653" y="211522"/>
                  <a:pt x="7256300" y="127583"/>
                  <a:pt x="7249379" y="19757"/>
                </a:cubicBezTo>
                <a:close/>
                <a:moveTo>
                  <a:pt x="6687405" y="19757"/>
                </a:moveTo>
                <a:lnTo>
                  <a:pt x="6879282" y="19757"/>
                </a:lnTo>
                <a:cubicBezTo>
                  <a:pt x="6885979" y="36054"/>
                  <a:pt x="6897476" y="62396"/>
                  <a:pt x="6913772" y="98785"/>
                </a:cubicBezTo>
                <a:cubicBezTo>
                  <a:pt x="6926274" y="124681"/>
                  <a:pt x="6943352" y="155265"/>
                  <a:pt x="6965007" y="190538"/>
                </a:cubicBezTo>
                <a:cubicBezTo>
                  <a:pt x="6974606" y="175357"/>
                  <a:pt x="6992242" y="143992"/>
                  <a:pt x="7017915" y="96441"/>
                </a:cubicBezTo>
                <a:cubicBezTo>
                  <a:pt x="7027068" y="78805"/>
                  <a:pt x="7038788" y="53244"/>
                  <a:pt x="7053076" y="19757"/>
                </a:cubicBezTo>
                <a:lnTo>
                  <a:pt x="7228543" y="19757"/>
                </a:lnTo>
                <a:cubicBezTo>
                  <a:pt x="7225419" y="66638"/>
                  <a:pt x="7220842" y="152140"/>
                  <a:pt x="7214815" y="276263"/>
                </a:cubicBezTo>
                <a:cubicBezTo>
                  <a:pt x="7211689" y="352611"/>
                  <a:pt x="7209345" y="438560"/>
                  <a:pt x="7207782" y="534107"/>
                </a:cubicBezTo>
                <a:lnTo>
                  <a:pt x="7086562" y="534107"/>
                </a:lnTo>
                <a:lnTo>
                  <a:pt x="7083213" y="376387"/>
                </a:lnTo>
                <a:lnTo>
                  <a:pt x="6965007" y="546497"/>
                </a:lnTo>
                <a:lnTo>
                  <a:pt x="6837424" y="377726"/>
                </a:lnTo>
                <a:lnTo>
                  <a:pt x="6834075" y="534107"/>
                </a:lnTo>
                <a:lnTo>
                  <a:pt x="6713524" y="534107"/>
                </a:lnTo>
                <a:cubicBezTo>
                  <a:pt x="6711962" y="482985"/>
                  <a:pt x="6708948" y="396590"/>
                  <a:pt x="6704483" y="274923"/>
                </a:cubicBezTo>
                <a:cubicBezTo>
                  <a:pt x="6701358" y="204825"/>
                  <a:pt x="6695665" y="119770"/>
                  <a:pt x="6687405" y="19757"/>
                </a:cubicBezTo>
                <a:close/>
                <a:moveTo>
                  <a:pt x="5353905" y="19757"/>
                </a:moveTo>
                <a:lnTo>
                  <a:pt x="5705846" y="19757"/>
                </a:lnTo>
                <a:lnTo>
                  <a:pt x="5691447" y="231726"/>
                </a:lnTo>
                <a:cubicBezTo>
                  <a:pt x="5683187" y="230386"/>
                  <a:pt x="5665328" y="228042"/>
                  <a:pt x="5637869" y="224694"/>
                </a:cubicBezTo>
                <a:cubicBezTo>
                  <a:pt x="5619117" y="222908"/>
                  <a:pt x="5598578" y="221791"/>
                  <a:pt x="5576254" y="221345"/>
                </a:cubicBezTo>
                <a:lnTo>
                  <a:pt x="5571231" y="285304"/>
                </a:lnTo>
                <a:cubicBezTo>
                  <a:pt x="5595788" y="285974"/>
                  <a:pt x="5635860" y="285415"/>
                  <a:pt x="5691447" y="283629"/>
                </a:cubicBezTo>
                <a:cubicBezTo>
                  <a:pt x="5688991" y="291889"/>
                  <a:pt x="5685085" y="307293"/>
                  <a:pt x="5679727" y="329841"/>
                </a:cubicBezTo>
                <a:cubicBezTo>
                  <a:pt x="5676601" y="343458"/>
                  <a:pt x="5673811" y="359197"/>
                  <a:pt x="5671355" y="377056"/>
                </a:cubicBezTo>
                <a:cubicBezTo>
                  <a:pt x="5664881" y="375494"/>
                  <a:pt x="5648696" y="373484"/>
                  <a:pt x="5622800" y="371029"/>
                </a:cubicBezTo>
                <a:cubicBezTo>
                  <a:pt x="5610745" y="370359"/>
                  <a:pt x="5592886" y="370136"/>
                  <a:pt x="5569222" y="370359"/>
                </a:cubicBezTo>
                <a:lnTo>
                  <a:pt x="5565873" y="445034"/>
                </a:lnTo>
                <a:cubicBezTo>
                  <a:pt x="5582616" y="444810"/>
                  <a:pt x="5613424" y="443359"/>
                  <a:pt x="5658296" y="440680"/>
                </a:cubicBezTo>
                <a:cubicBezTo>
                  <a:pt x="5666779" y="440011"/>
                  <a:pt x="5680731" y="437332"/>
                  <a:pt x="5700154" y="432644"/>
                </a:cubicBezTo>
                <a:cubicBezTo>
                  <a:pt x="5698368" y="439564"/>
                  <a:pt x="5694238" y="456196"/>
                  <a:pt x="5687764" y="482538"/>
                </a:cubicBezTo>
                <a:cubicBezTo>
                  <a:pt x="5684638" y="496156"/>
                  <a:pt x="5680844" y="513346"/>
                  <a:pt x="5676378" y="534107"/>
                </a:cubicBezTo>
                <a:lnTo>
                  <a:pt x="5376676" y="534107"/>
                </a:lnTo>
                <a:lnTo>
                  <a:pt x="5366965" y="271574"/>
                </a:lnTo>
                <a:cubicBezTo>
                  <a:pt x="5365179" y="211522"/>
                  <a:pt x="5360826" y="127583"/>
                  <a:pt x="5353905" y="19757"/>
                </a:cubicBezTo>
                <a:close/>
                <a:moveTo>
                  <a:pt x="4591905" y="19757"/>
                </a:moveTo>
                <a:lnTo>
                  <a:pt x="4824301" y="19757"/>
                </a:lnTo>
                <a:lnTo>
                  <a:pt x="4811241" y="293341"/>
                </a:lnTo>
                <a:cubicBezTo>
                  <a:pt x="4808785" y="352276"/>
                  <a:pt x="4805883" y="432532"/>
                  <a:pt x="4802534" y="534107"/>
                </a:cubicBezTo>
                <a:lnTo>
                  <a:pt x="4614676" y="534107"/>
                </a:lnTo>
                <a:close/>
                <a:moveTo>
                  <a:pt x="4229955" y="19757"/>
                </a:moveTo>
                <a:lnTo>
                  <a:pt x="4462351" y="19757"/>
                </a:lnTo>
                <a:lnTo>
                  <a:pt x="4443263" y="446373"/>
                </a:lnTo>
                <a:cubicBezTo>
                  <a:pt x="4464918" y="446373"/>
                  <a:pt x="4497400" y="444029"/>
                  <a:pt x="4540709" y="439341"/>
                </a:cubicBezTo>
                <a:cubicBezTo>
                  <a:pt x="4549638" y="438448"/>
                  <a:pt x="4561917" y="436216"/>
                  <a:pt x="4577544" y="432644"/>
                </a:cubicBezTo>
                <a:cubicBezTo>
                  <a:pt x="4575311" y="441573"/>
                  <a:pt x="4571181" y="458428"/>
                  <a:pt x="4565154" y="483208"/>
                </a:cubicBezTo>
                <a:cubicBezTo>
                  <a:pt x="4562028" y="497719"/>
                  <a:pt x="4559349" y="514685"/>
                  <a:pt x="4557117" y="534107"/>
                </a:cubicBezTo>
                <a:lnTo>
                  <a:pt x="4254066" y="534107"/>
                </a:lnTo>
                <a:cubicBezTo>
                  <a:pt x="4252949" y="481645"/>
                  <a:pt x="4250159" y="395251"/>
                  <a:pt x="4245694" y="274923"/>
                </a:cubicBezTo>
                <a:cubicBezTo>
                  <a:pt x="4242792" y="213308"/>
                  <a:pt x="4237546" y="128253"/>
                  <a:pt x="4229955" y="19757"/>
                </a:cubicBezTo>
                <a:close/>
                <a:moveTo>
                  <a:pt x="3617676" y="19757"/>
                </a:moveTo>
                <a:lnTo>
                  <a:pt x="3833663" y="19757"/>
                </a:lnTo>
                <a:cubicBezTo>
                  <a:pt x="3832547" y="49225"/>
                  <a:pt x="3831207" y="97222"/>
                  <a:pt x="3829645" y="163748"/>
                </a:cubicBezTo>
                <a:cubicBezTo>
                  <a:pt x="3828975" y="200807"/>
                  <a:pt x="3829198" y="253380"/>
                  <a:pt x="3830314" y="321469"/>
                </a:cubicBezTo>
                <a:cubicBezTo>
                  <a:pt x="3830538" y="373261"/>
                  <a:pt x="3835003" y="408199"/>
                  <a:pt x="3843709" y="426281"/>
                </a:cubicBezTo>
                <a:cubicBezTo>
                  <a:pt x="3852862" y="445480"/>
                  <a:pt x="3871168" y="455080"/>
                  <a:pt x="3898627" y="455080"/>
                </a:cubicBezTo>
                <a:cubicBezTo>
                  <a:pt x="3906440" y="455080"/>
                  <a:pt x="3915146" y="452847"/>
                  <a:pt x="3924746" y="448382"/>
                </a:cubicBezTo>
                <a:cubicBezTo>
                  <a:pt x="3924746" y="402394"/>
                  <a:pt x="3923406" y="329283"/>
                  <a:pt x="3920728" y="229047"/>
                </a:cubicBezTo>
                <a:cubicBezTo>
                  <a:pt x="3918495" y="178817"/>
                  <a:pt x="3914365" y="109054"/>
                  <a:pt x="3908338" y="19757"/>
                </a:cubicBezTo>
                <a:lnTo>
                  <a:pt x="4073760" y="19757"/>
                </a:lnTo>
                <a:lnTo>
                  <a:pt x="4066058" y="236414"/>
                </a:lnTo>
                <a:cubicBezTo>
                  <a:pt x="4063826" y="298252"/>
                  <a:pt x="4062710" y="391790"/>
                  <a:pt x="4062710" y="517029"/>
                </a:cubicBezTo>
                <a:cubicBezTo>
                  <a:pt x="4005560" y="537568"/>
                  <a:pt x="3947293" y="547837"/>
                  <a:pt x="3887911" y="547837"/>
                </a:cubicBezTo>
                <a:cubicBezTo>
                  <a:pt x="3814687" y="547837"/>
                  <a:pt x="3758989" y="533214"/>
                  <a:pt x="3720814" y="503970"/>
                </a:cubicBezTo>
                <a:cubicBezTo>
                  <a:pt x="3688444" y="479190"/>
                  <a:pt x="3665562" y="440569"/>
                  <a:pt x="3652167" y="388107"/>
                </a:cubicBezTo>
                <a:cubicBezTo>
                  <a:pt x="3644354" y="357969"/>
                  <a:pt x="3636987" y="302828"/>
                  <a:pt x="3630066" y="222684"/>
                </a:cubicBezTo>
                <a:cubicBezTo>
                  <a:pt x="3623369" y="148568"/>
                  <a:pt x="3619239" y="80926"/>
                  <a:pt x="3617676" y="19757"/>
                </a:cubicBezTo>
                <a:close/>
                <a:moveTo>
                  <a:pt x="2647950" y="19757"/>
                </a:moveTo>
                <a:lnTo>
                  <a:pt x="2895079" y="19757"/>
                </a:lnTo>
                <a:cubicBezTo>
                  <a:pt x="2899097" y="34268"/>
                  <a:pt x="2906129" y="57150"/>
                  <a:pt x="2916175" y="88404"/>
                </a:cubicBezTo>
                <a:lnTo>
                  <a:pt x="2948322" y="178817"/>
                </a:lnTo>
                <a:cubicBezTo>
                  <a:pt x="2956805" y="158279"/>
                  <a:pt x="2968302" y="127918"/>
                  <a:pt x="2982813" y="87734"/>
                </a:cubicBezTo>
                <a:cubicBezTo>
                  <a:pt x="2987724" y="71884"/>
                  <a:pt x="2994086" y="49225"/>
                  <a:pt x="3001900" y="19757"/>
                </a:cubicBezTo>
                <a:lnTo>
                  <a:pt x="3121781" y="19757"/>
                </a:lnTo>
                <a:lnTo>
                  <a:pt x="3058827" y="136290"/>
                </a:lnTo>
                <a:cubicBezTo>
                  <a:pt x="3041860" y="168213"/>
                  <a:pt x="3018978" y="212862"/>
                  <a:pt x="2990180" y="270235"/>
                </a:cubicBezTo>
                <a:cubicBezTo>
                  <a:pt x="2987501" y="301489"/>
                  <a:pt x="2984041" y="345802"/>
                  <a:pt x="2979799" y="403176"/>
                </a:cubicBezTo>
                <a:cubicBezTo>
                  <a:pt x="2978460" y="433760"/>
                  <a:pt x="2976228" y="477404"/>
                  <a:pt x="2973102" y="534107"/>
                </a:cubicBezTo>
                <a:lnTo>
                  <a:pt x="2801652" y="534107"/>
                </a:lnTo>
                <a:cubicBezTo>
                  <a:pt x="2800759" y="506425"/>
                  <a:pt x="2798750" y="462112"/>
                  <a:pt x="2795624" y="401166"/>
                </a:cubicBezTo>
                <a:cubicBezTo>
                  <a:pt x="2793839" y="378173"/>
                  <a:pt x="2789709" y="334529"/>
                  <a:pt x="2783234" y="270235"/>
                </a:cubicBezTo>
                <a:cubicBezTo>
                  <a:pt x="2771626" y="246348"/>
                  <a:pt x="2752204" y="207616"/>
                  <a:pt x="2724968" y="154037"/>
                </a:cubicBezTo>
                <a:cubicBezTo>
                  <a:pt x="2707332" y="121444"/>
                  <a:pt x="2681659" y="76684"/>
                  <a:pt x="2647950" y="19757"/>
                </a:cubicBezTo>
                <a:close/>
                <a:moveTo>
                  <a:pt x="1667730" y="19757"/>
                </a:moveTo>
                <a:lnTo>
                  <a:pt x="1900125" y="19757"/>
                </a:lnTo>
                <a:lnTo>
                  <a:pt x="1881038" y="446373"/>
                </a:lnTo>
                <a:cubicBezTo>
                  <a:pt x="1902693" y="446373"/>
                  <a:pt x="1935175" y="444029"/>
                  <a:pt x="1978484" y="439341"/>
                </a:cubicBezTo>
                <a:cubicBezTo>
                  <a:pt x="1987413" y="438448"/>
                  <a:pt x="1999692" y="436216"/>
                  <a:pt x="2015319" y="432644"/>
                </a:cubicBezTo>
                <a:cubicBezTo>
                  <a:pt x="2013086" y="441573"/>
                  <a:pt x="2008956" y="458428"/>
                  <a:pt x="2002929" y="483208"/>
                </a:cubicBezTo>
                <a:cubicBezTo>
                  <a:pt x="1999803" y="497719"/>
                  <a:pt x="1997124" y="514685"/>
                  <a:pt x="1994892" y="534107"/>
                </a:cubicBezTo>
                <a:lnTo>
                  <a:pt x="1691840" y="534107"/>
                </a:lnTo>
                <a:cubicBezTo>
                  <a:pt x="1690724" y="481645"/>
                  <a:pt x="1687934" y="395251"/>
                  <a:pt x="1683469" y="274923"/>
                </a:cubicBezTo>
                <a:cubicBezTo>
                  <a:pt x="1680567" y="213308"/>
                  <a:pt x="1675321" y="128253"/>
                  <a:pt x="1667730" y="19757"/>
                </a:cubicBezTo>
                <a:close/>
                <a:moveTo>
                  <a:pt x="1188801" y="19757"/>
                </a:moveTo>
                <a:lnTo>
                  <a:pt x="1404788" y="19757"/>
                </a:lnTo>
                <a:cubicBezTo>
                  <a:pt x="1403672" y="49225"/>
                  <a:pt x="1402333" y="97222"/>
                  <a:pt x="1400770" y="163748"/>
                </a:cubicBezTo>
                <a:cubicBezTo>
                  <a:pt x="1400100" y="200807"/>
                  <a:pt x="1400324" y="253380"/>
                  <a:pt x="1401440" y="321469"/>
                </a:cubicBezTo>
                <a:cubicBezTo>
                  <a:pt x="1401663" y="373261"/>
                  <a:pt x="1406128" y="408199"/>
                  <a:pt x="1414834" y="426281"/>
                </a:cubicBezTo>
                <a:cubicBezTo>
                  <a:pt x="1423988" y="445480"/>
                  <a:pt x="1442293" y="455080"/>
                  <a:pt x="1469752" y="455080"/>
                </a:cubicBezTo>
                <a:cubicBezTo>
                  <a:pt x="1477565" y="455080"/>
                  <a:pt x="1486272" y="452847"/>
                  <a:pt x="1495871" y="448382"/>
                </a:cubicBezTo>
                <a:cubicBezTo>
                  <a:pt x="1495871" y="402394"/>
                  <a:pt x="1494532" y="329283"/>
                  <a:pt x="1491852" y="229047"/>
                </a:cubicBezTo>
                <a:cubicBezTo>
                  <a:pt x="1489621" y="178817"/>
                  <a:pt x="1485490" y="109054"/>
                  <a:pt x="1479463" y="19757"/>
                </a:cubicBezTo>
                <a:lnTo>
                  <a:pt x="1644885" y="19757"/>
                </a:lnTo>
                <a:lnTo>
                  <a:pt x="1637184" y="236414"/>
                </a:lnTo>
                <a:cubicBezTo>
                  <a:pt x="1634951" y="298252"/>
                  <a:pt x="1633835" y="391790"/>
                  <a:pt x="1633835" y="517029"/>
                </a:cubicBezTo>
                <a:cubicBezTo>
                  <a:pt x="1576685" y="537568"/>
                  <a:pt x="1518418" y="547837"/>
                  <a:pt x="1459036" y="547837"/>
                </a:cubicBezTo>
                <a:cubicBezTo>
                  <a:pt x="1385813" y="547837"/>
                  <a:pt x="1330113" y="533214"/>
                  <a:pt x="1291940" y="503970"/>
                </a:cubicBezTo>
                <a:cubicBezTo>
                  <a:pt x="1259569" y="479190"/>
                  <a:pt x="1236687" y="440569"/>
                  <a:pt x="1223293" y="388107"/>
                </a:cubicBezTo>
                <a:cubicBezTo>
                  <a:pt x="1215479" y="357969"/>
                  <a:pt x="1208112" y="302828"/>
                  <a:pt x="1201192" y="222684"/>
                </a:cubicBezTo>
                <a:cubicBezTo>
                  <a:pt x="1194494" y="148568"/>
                  <a:pt x="1190365" y="80926"/>
                  <a:pt x="1188801" y="19757"/>
                </a:cubicBezTo>
                <a:close/>
                <a:moveTo>
                  <a:pt x="0" y="19757"/>
                </a:moveTo>
                <a:lnTo>
                  <a:pt x="228377" y="19757"/>
                </a:lnTo>
                <a:cubicBezTo>
                  <a:pt x="233065" y="41635"/>
                  <a:pt x="241325" y="77019"/>
                  <a:pt x="253156" y="125909"/>
                </a:cubicBezTo>
                <a:lnTo>
                  <a:pt x="288652" y="259854"/>
                </a:lnTo>
                <a:cubicBezTo>
                  <a:pt x="295126" y="241325"/>
                  <a:pt x="304725" y="209067"/>
                  <a:pt x="317450" y="163079"/>
                </a:cubicBezTo>
                <a:cubicBezTo>
                  <a:pt x="306958" y="124011"/>
                  <a:pt x="293563" y="76238"/>
                  <a:pt x="277267" y="19757"/>
                </a:cubicBezTo>
                <a:lnTo>
                  <a:pt x="484882" y="19757"/>
                </a:lnTo>
                <a:cubicBezTo>
                  <a:pt x="488454" y="41188"/>
                  <a:pt x="494370" y="75903"/>
                  <a:pt x="502629" y="123900"/>
                </a:cubicBezTo>
                <a:cubicBezTo>
                  <a:pt x="508657" y="155823"/>
                  <a:pt x="516917" y="201142"/>
                  <a:pt x="527409" y="259854"/>
                </a:cubicBezTo>
                <a:lnTo>
                  <a:pt x="561900" y="123230"/>
                </a:lnTo>
                <a:cubicBezTo>
                  <a:pt x="568151" y="97334"/>
                  <a:pt x="575406" y="62843"/>
                  <a:pt x="583667" y="19757"/>
                </a:cubicBezTo>
                <a:lnTo>
                  <a:pt x="700199" y="19757"/>
                </a:lnTo>
                <a:cubicBezTo>
                  <a:pt x="680553" y="74898"/>
                  <a:pt x="649969" y="165423"/>
                  <a:pt x="608446" y="291331"/>
                </a:cubicBezTo>
                <a:cubicBezTo>
                  <a:pt x="590364" y="349821"/>
                  <a:pt x="566365" y="430746"/>
                  <a:pt x="536451" y="534107"/>
                </a:cubicBezTo>
                <a:lnTo>
                  <a:pt x="416235" y="534107"/>
                </a:lnTo>
                <a:cubicBezTo>
                  <a:pt x="405073" y="487226"/>
                  <a:pt x="384981" y="407194"/>
                  <a:pt x="355959" y="294010"/>
                </a:cubicBezTo>
                <a:cubicBezTo>
                  <a:pt x="337653" y="352276"/>
                  <a:pt x="312985" y="432309"/>
                  <a:pt x="281955" y="534107"/>
                </a:cubicBezTo>
                <a:lnTo>
                  <a:pt x="163413" y="534107"/>
                </a:lnTo>
                <a:cubicBezTo>
                  <a:pt x="149125" y="482985"/>
                  <a:pt x="124681" y="399492"/>
                  <a:pt x="90078" y="283629"/>
                </a:cubicBezTo>
                <a:cubicBezTo>
                  <a:pt x="69763" y="220005"/>
                  <a:pt x="39737" y="132048"/>
                  <a:pt x="0" y="19757"/>
                </a:cubicBezTo>
                <a:close/>
                <a:moveTo>
                  <a:pt x="2181374" y="10716"/>
                </a:moveTo>
                <a:cubicBezTo>
                  <a:pt x="2275359" y="10716"/>
                  <a:pt x="2348917" y="32594"/>
                  <a:pt x="2402049" y="76349"/>
                </a:cubicBezTo>
                <a:cubicBezTo>
                  <a:pt x="2458752" y="123230"/>
                  <a:pt x="2487104" y="191430"/>
                  <a:pt x="2487104" y="280951"/>
                </a:cubicBezTo>
                <a:cubicBezTo>
                  <a:pt x="2487104" y="361541"/>
                  <a:pt x="2462101" y="424942"/>
                  <a:pt x="2412094" y="471153"/>
                </a:cubicBezTo>
                <a:cubicBezTo>
                  <a:pt x="2360526" y="519150"/>
                  <a:pt x="2287860" y="543149"/>
                  <a:pt x="2194099" y="543149"/>
                </a:cubicBezTo>
                <a:cubicBezTo>
                  <a:pt x="2133823" y="543149"/>
                  <a:pt x="2087277" y="540135"/>
                  <a:pt x="2054460" y="534107"/>
                </a:cubicBezTo>
                <a:lnTo>
                  <a:pt x="2045419" y="285304"/>
                </a:lnTo>
                <a:cubicBezTo>
                  <a:pt x="2042517" y="221457"/>
                  <a:pt x="2037271" y="133388"/>
                  <a:pt x="2029681" y="21097"/>
                </a:cubicBezTo>
                <a:cubicBezTo>
                  <a:pt x="2078124" y="14176"/>
                  <a:pt x="2128688" y="10716"/>
                  <a:pt x="2181374" y="10716"/>
                </a:cubicBezTo>
                <a:close/>
                <a:moveTo>
                  <a:pt x="9254727" y="6697"/>
                </a:moveTo>
                <a:lnTo>
                  <a:pt x="9349493" y="27459"/>
                </a:lnTo>
                <a:cubicBezTo>
                  <a:pt x="9380301" y="34156"/>
                  <a:pt x="9410885" y="40519"/>
                  <a:pt x="9441246" y="46546"/>
                </a:cubicBezTo>
                <a:cubicBezTo>
                  <a:pt x="9428968" y="69317"/>
                  <a:pt x="9403853" y="117314"/>
                  <a:pt x="9365902" y="190538"/>
                </a:cubicBezTo>
                <a:cubicBezTo>
                  <a:pt x="9345140" y="230944"/>
                  <a:pt x="9316565" y="284857"/>
                  <a:pt x="9280177" y="352276"/>
                </a:cubicBezTo>
                <a:cubicBezTo>
                  <a:pt x="9283302" y="357188"/>
                  <a:pt x="9301385" y="377838"/>
                  <a:pt x="9334424" y="414226"/>
                </a:cubicBezTo>
                <a:cubicBezTo>
                  <a:pt x="9353847" y="434988"/>
                  <a:pt x="9381417" y="461442"/>
                  <a:pt x="9417136" y="493589"/>
                </a:cubicBezTo>
                <a:cubicBezTo>
                  <a:pt x="9402178" y="500063"/>
                  <a:pt x="9377733" y="510555"/>
                  <a:pt x="9343801" y="525066"/>
                </a:cubicBezTo>
                <a:cubicBezTo>
                  <a:pt x="9324825" y="533549"/>
                  <a:pt x="9298148" y="545939"/>
                  <a:pt x="9263768" y="562236"/>
                </a:cubicBezTo>
                <a:cubicBezTo>
                  <a:pt x="9255285" y="551967"/>
                  <a:pt x="9237872" y="527968"/>
                  <a:pt x="9211530" y="490240"/>
                </a:cubicBezTo>
                <a:cubicBezTo>
                  <a:pt x="9196796" y="467916"/>
                  <a:pt x="9182620" y="444141"/>
                  <a:pt x="9169002" y="418914"/>
                </a:cubicBezTo>
                <a:lnTo>
                  <a:pt x="9167663" y="418914"/>
                </a:lnTo>
                <a:lnTo>
                  <a:pt x="9164314" y="534107"/>
                </a:lnTo>
                <a:lnTo>
                  <a:pt x="8979135" y="534107"/>
                </a:lnTo>
                <a:lnTo>
                  <a:pt x="8970093" y="266551"/>
                </a:lnTo>
                <a:cubicBezTo>
                  <a:pt x="8967638" y="208062"/>
                  <a:pt x="8962391" y="125797"/>
                  <a:pt x="8954355" y="19757"/>
                </a:cubicBezTo>
                <a:lnTo>
                  <a:pt x="9187419" y="19757"/>
                </a:lnTo>
                <a:lnTo>
                  <a:pt x="9174360" y="245455"/>
                </a:lnTo>
                <a:lnTo>
                  <a:pt x="9176704" y="245455"/>
                </a:lnTo>
                <a:cubicBezTo>
                  <a:pt x="9186080" y="219113"/>
                  <a:pt x="9201149" y="175692"/>
                  <a:pt x="9221910" y="115193"/>
                </a:cubicBezTo>
                <a:cubicBezTo>
                  <a:pt x="9230394" y="88851"/>
                  <a:pt x="9241332" y="52685"/>
                  <a:pt x="9254727" y="6697"/>
                </a:cubicBezTo>
                <a:close/>
                <a:moveTo>
                  <a:pt x="5149453" y="6697"/>
                </a:moveTo>
                <a:lnTo>
                  <a:pt x="5244219" y="27459"/>
                </a:lnTo>
                <a:cubicBezTo>
                  <a:pt x="5275027" y="34156"/>
                  <a:pt x="5305611" y="40519"/>
                  <a:pt x="5335972" y="46546"/>
                </a:cubicBezTo>
                <a:cubicBezTo>
                  <a:pt x="5323693" y="69317"/>
                  <a:pt x="5298579" y="117314"/>
                  <a:pt x="5260627" y="190538"/>
                </a:cubicBezTo>
                <a:cubicBezTo>
                  <a:pt x="5239866" y="230944"/>
                  <a:pt x="5211290" y="284857"/>
                  <a:pt x="5174902" y="352276"/>
                </a:cubicBezTo>
                <a:cubicBezTo>
                  <a:pt x="5178028" y="357188"/>
                  <a:pt x="5196110" y="377838"/>
                  <a:pt x="5229150" y="414226"/>
                </a:cubicBezTo>
                <a:cubicBezTo>
                  <a:pt x="5248572" y="434988"/>
                  <a:pt x="5276142" y="461442"/>
                  <a:pt x="5311861" y="493589"/>
                </a:cubicBezTo>
                <a:cubicBezTo>
                  <a:pt x="5296904" y="500063"/>
                  <a:pt x="5272459" y="510555"/>
                  <a:pt x="5238526" y="525066"/>
                </a:cubicBezTo>
                <a:cubicBezTo>
                  <a:pt x="5219551" y="533549"/>
                  <a:pt x="5192873" y="545939"/>
                  <a:pt x="5158494" y="562236"/>
                </a:cubicBezTo>
                <a:cubicBezTo>
                  <a:pt x="5150011" y="551967"/>
                  <a:pt x="5132598" y="527968"/>
                  <a:pt x="5106255" y="490240"/>
                </a:cubicBezTo>
                <a:cubicBezTo>
                  <a:pt x="5091521" y="467916"/>
                  <a:pt x="5077346" y="444141"/>
                  <a:pt x="5063727" y="418914"/>
                </a:cubicBezTo>
                <a:lnTo>
                  <a:pt x="5062388" y="418914"/>
                </a:lnTo>
                <a:lnTo>
                  <a:pt x="5059040" y="534107"/>
                </a:lnTo>
                <a:lnTo>
                  <a:pt x="4873860" y="534107"/>
                </a:lnTo>
                <a:lnTo>
                  <a:pt x="4864819" y="266552"/>
                </a:lnTo>
                <a:cubicBezTo>
                  <a:pt x="4862363" y="208062"/>
                  <a:pt x="4857117" y="125797"/>
                  <a:pt x="4849080" y="19757"/>
                </a:cubicBezTo>
                <a:lnTo>
                  <a:pt x="5082145" y="19757"/>
                </a:lnTo>
                <a:lnTo>
                  <a:pt x="5069086" y="245455"/>
                </a:lnTo>
                <a:lnTo>
                  <a:pt x="5071430" y="245455"/>
                </a:lnTo>
                <a:cubicBezTo>
                  <a:pt x="5080806" y="219113"/>
                  <a:pt x="5095874" y="175692"/>
                  <a:pt x="5116636" y="115193"/>
                </a:cubicBezTo>
                <a:cubicBezTo>
                  <a:pt x="5125119" y="88851"/>
                  <a:pt x="5136058" y="52685"/>
                  <a:pt x="5149453" y="6697"/>
                </a:cubicBezTo>
                <a:close/>
                <a:moveTo>
                  <a:pt x="6065824" y="6028"/>
                </a:moveTo>
                <a:cubicBezTo>
                  <a:pt x="6098864" y="6028"/>
                  <a:pt x="6135922" y="10827"/>
                  <a:pt x="6176999" y="20427"/>
                </a:cubicBezTo>
                <a:lnTo>
                  <a:pt x="6187045" y="230386"/>
                </a:lnTo>
                <a:cubicBezTo>
                  <a:pt x="6170525" y="226591"/>
                  <a:pt x="6158023" y="224694"/>
                  <a:pt x="6149540" y="224694"/>
                </a:cubicBezTo>
                <a:cubicBezTo>
                  <a:pt x="6139048" y="224694"/>
                  <a:pt x="6129448" y="228265"/>
                  <a:pt x="6120742" y="235409"/>
                </a:cubicBezTo>
                <a:cubicBezTo>
                  <a:pt x="6110249" y="244116"/>
                  <a:pt x="6105003" y="255389"/>
                  <a:pt x="6105003" y="269230"/>
                </a:cubicBezTo>
                <a:cubicBezTo>
                  <a:pt x="6105003" y="279946"/>
                  <a:pt x="6114603" y="300596"/>
                  <a:pt x="6133801" y="331180"/>
                </a:cubicBezTo>
                <a:cubicBezTo>
                  <a:pt x="6153000" y="361764"/>
                  <a:pt x="6162600" y="389893"/>
                  <a:pt x="6162600" y="415566"/>
                </a:cubicBezTo>
                <a:cubicBezTo>
                  <a:pt x="6162600" y="452847"/>
                  <a:pt x="6148424" y="483431"/>
                  <a:pt x="6120072" y="507318"/>
                </a:cubicBezTo>
                <a:cubicBezTo>
                  <a:pt x="6093060" y="530312"/>
                  <a:pt x="6059685" y="541809"/>
                  <a:pt x="6019948" y="541809"/>
                </a:cubicBezTo>
                <a:cubicBezTo>
                  <a:pt x="5983336" y="541809"/>
                  <a:pt x="5956324" y="539242"/>
                  <a:pt x="5938911" y="534107"/>
                </a:cubicBezTo>
                <a:cubicBezTo>
                  <a:pt x="5936902" y="523838"/>
                  <a:pt x="5933442" y="507095"/>
                  <a:pt x="5928530" y="483878"/>
                </a:cubicBezTo>
                <a:cubicBezTo>
                  <a:pt x="5925405" y="471376"/>
                  <a:pt x="5921052" y="454745"/>
                  <a:pt x="5915471" y="433983"/>
                </a:cubicBezTo>
                <a:cubicBezTo>
                  <a:pt x="5940027" y="440011"/>
                  <a:pt x="5956547" y="443024"/>
                  <a:pt x="5965030" y="443024"/>
                </a:cubicBezTo>
                <a:cubicBezTo>
                  <a:pt x="5998293" y="443024"/>
                  <a:pt x="6014925" y="430411"/>
                  <a:pt x="6014925" y="405185"/>
                </a:cubicBezTo>
                <a:cubicBezTo>
                  <a:pt x="6014925" y="386879"/>
                  <a:pt x="6008228" y="370471"/>
                  <a:pt x="5994833" y="355960"/>
                </a:cubicBezTo>
                <a:cubicBezTo>
                  <a:pt x="5972955" y="336761"/>
                  <a:pt x="5951078" y="317451"/>
                  <a:pt x="5929200" y="298029"/>
                </a:cubicBezTo>
                <a:cubicBezTo>
                  <a:pt x="5886785" y="260524"/>
                  <a:pt x="5865576" y="215987"/>
                  <a:pt x="5865576" y="164418"/>
                </a:cubicBezTo>
                <a:cubicBezTo>
                  <a:pt x="5865576" y="110617"/>
                  <a:pt x="5885668" y="69875"/>
                  <a:pt x="5925851" y="42193"/>
                </a:cubicBezTo>
                <a:cubicBezTo>
                  <a:pt x="5960900" y="18083"/>
                  <a:pt x="6007558" y="6028"/>
                  <a:pt x="6065824" y="6028"/>
                </a:cubicBezTo>
                <a:close/>
                <a:moveTo>
                  <a:pt x="9584753" y="5358"/>
                </a:moveTo>
                <a:cubicBezTo>
                  <a:pt x="9703965" y="5358"/>
                  <a:pt x="9763570" y="50565"/>
                  <a:pt x="9763570" y="140978"/>
                </a:cubicBezTo>
                <a:cubicBezTo>
                  <a:pt x="9763570" y="168660"/>
                  <a:pt x="9753078" y="196342"/>
                  <a:pt x="9732093" y="224024"/>
                </a:cubicBezTo>
                <a:cubicBezTo>
                  <a:pt x="9725396" y="232730"/>
                  <a:pt x="9705527" y="253771"/>
                  <a:pt x="9672488" y="287146"/>
                </a:cubicBezTo>
                <a:cubicBezTo>
                  <a:pt x="9639448" y="320520"/>
                  <a:pt x="9622928" y="342007"/>
                  <a:pt x="9622928" y="351607"/>
                </a:cubicBezTo>
                <a:cubicBezTo>
                  <a:pt x="9622928" y="361429"/>
                  <a:pt x="9625272" y="369913"/>
                  <a:pt x="9629960" y="377056"/>
                </a:cubicBezTo>
                <a:cubicBezTo>
                  <a:pt x="9623486" y="377726"/>
                  <a:pt x="9608864" y="379958"/>
                  <a:pt x="9586093" y="383754"/>
                </a:cubicBezTo>
                <a:cubicBezTo>
                  <a:pt x="9564885" y="387995"/>
                  <a:pt x="9549593" y="392572"/>
                  <a:pt x="9540217" y="397483"/>
                </a:cubicBezTo>
                <a:cubicBezTo>
                  <a:pt x="9534189" y="384088"/>
                  <a:pt x="9531175" y="369913"/>
                  <a:pt x="9531175" y="354955"/>
                </a:cubicBezTo>
                <a:cubicBezTo>
                  <a:pt x="9531175" y="333971"/>
                  <a:pt x="9538152" y="310530"/>
                  <a:pt x="9552104" y="284634"/>
                </a:cubicBezTo>
                <a:cubicBezTo>
                  <a:pt x="9566057" y="258738"/>
                  <a:pt x="9573033" y="238981"/>
                  <a:pt x="9573033" y="225363"/>
                </a:cubicBezTo>
                <a:cubicBezTo>
                  <a:pt x="9573033" y="212638"/>
                  <a:pt x="9568680" y="202146"/>
                  <a:pt x="9559973" y="193886"/>
                </a:cubicBezTo>
                <a:cubicBezTo>
                  <a:pt x="9551267" y="185626"/>
                  <a:pt x="9540775" y="181496"/>
                  <a:pt x="9528496" y="181496"/>
                </a:cubicBezTo>
                <a:cubicBezTo>
                  <a:pt x="9511530" y="181496"/>
                  <a:pt x="9494117" y="186073"/>
                  <a:pt x="9476258" y="195226"/>
                </a:cubicBezTo>
                <a:lnTo>
                  <a:pt x="9486638" y="20427"/>
                </a:lnTo>
                <a:cubicBezTo>
                  <a:pt x="9516776" y="10381"/>
                  <a:pt x="9549481" y="5358"/>
                  <a:pt x="9584753" y="5358"/>
                </a:cubicBezTo>
                <a:close/>
                <a:moveTo>
                  <a:pt x="6435513" y="0"/>
                </a:moveTo>
                <a:cubicBezTo>
                  <a:pt x="6500700" y="0"/>
                  <a:pt x="6553832" y="22659"/>
                  <a:pt x="6594908" y="67978"/>
                </a:cubicBezTo>
                <a:cubicBezTo>
                  <a:pt x="6638440" y="116198"/>
                  <a:pt x="6660207" y="182166"/>
                  <a:pt x="6660207" y="265882"/>
                </a:cubicBezTo>
                <a:cubicBezTo>
                  <a:pt x="6660207" y="344686"/>
                  <a:pt x="6639891" y="411324"/>
                  <a:pt x="6599261" y="465795"/>
                </a:cubicBezTo>
                <a:cubicBezTo>
                  <a:pt x="6556622" y="522722"/>
                  <a:pt x="6502039" y="551185"/>
                  <a:pt x="6435513" y="551185"/>
                </a:cubicBezTo>
                <a:cubicBezTo>
                  <a:pt x="6366978" y="551185"/>
                  <a:pt x="6311502" y="522499"/>
                  <a:pt x="6269086" y="465125"/>
                </a:cubicBezTo>
                <a:cubicBezTo>
                  <a:pt x="6229126" y="411101"/>
                  <a:pt x="6209146" y="344686"/>
                  <a:pt x="6209146" y="265882"/>
                </a:cubicBezTo>
                <a:cubicBezTo>
                  <a:pt x="6209146" y="181719"/>
                  <a:pt x="6230912" y="115640"/>
                  <a:pt x="6274444" y="67643"/>
                </a:cubicBezTo>
                <a:cubicBezTo>
                  <a:pt x="6315521" y="22548"/>
                  <a:pt x="6369210" y="0"/>
                  <a:pt x="6435513" y="0"/>
                </a:cubicBezTo>
                <a:close/>
                <a:moveTo>
                  <a:pt x="3368463" y="0"/>
                </a:moveTo>
                <a:cubicBezTo>
                  <a:pt x="3433650" y="0"/>
                  <a:pt x="3486782" y="22659"/>
                  <a:pt x="3527858" y="67978"/>
                </a:cubicBezTo>
                <a:cubicBezTo>
                  <a:pt x="3571391" y="116198"/>
                  <a:pt x="3593157" y="182166"/>
                  <a:pt x="3593157" y="265882"/>
                </a:cubicBezTo>
                <a:cubicBezTo>
                  <a:pt x="3593157" y="344686"/>
                  <a:pt x="3572842" y="411324"/>
                  <a:pt x="3532212" y="465795"/>
                </a:cubicBezTo>
                <a:cubicBezTo>
                  <a:pt x="3489572" y="522722"/>
                  <a:pt x="3434990" y="551185"/>
                  <a:pt x="3368463" y="551185"/>
                </a:cubicBezTo>
                <a:cubicBezTo>
                  <a:pt x="3299928" y="551185"/>
                  <a:pt x="3244452" y="522499"/>
                  <a:pt x="3202036" y="465125"/>
                </a:cubicBezTo>
                <a:cubicBezTo>
                  <a:pt x="3162076" y="411101"/>
                  <a:pt x="3142096" y="344686"/>
                  <a:pt x="3142096" y="265882"/>
                </a:cubicBezTo>
                <a:cubicBezTo>
                  <a:pt x="3142096" y="181719"/>
                  <a:pt x="3163862" y="115640"/>
                  <a:pt x="3207394" y="67643"/>
                </a:cubicBezTo>
                <a:cubicBezTo>
                  <a:pt x="3248471" y="22548"/>
                  <a:pt x="3302161" y="0"/>
                  <a:pt x="3368463" y="0"/>
                </a:cubicBezTo>
                <a:close/>
                <a:moveTo>
                  <a:pt x="939589" y="0"/>
                </a:moveTo>
                <a:cubicBezTo>
                  <a:pt x="1004776" y="0"/>
                  <a:pt x="1057907" y="22659"/>
                  <a:pt x="1098984" y="67978"/>
                </a:cubicBezTo>
                <a:cubicBezTo>
                  <a:pt x="1142516" y="116198"/>
                  <a:pt x="1164282" y="182166"/>
                  <a:pt x="1164282" y="265882"/>
                </a:cubicBezTo>
                <a:cubicBezTo>
                  <a:pt x="1164282" y="344686"/>
                  <a:pt x="1143967" y="411324"/>
                  <a:pt x="1103337" y="465795"/>
                </a:cubicBezTo>
                <a:cubicBezTo>
                  <a:pt x="1060698" y="522722"/>
                  <a:pt x="1006115" y="551185"/>
                  <a:pt x="939589" y="551185"/>
                </a:cubicBezTo>
                <a:cubicBezTo>
                  <a:pt x="871054" y="551185"/>
                  <a:pt x="815578" y="522499"/>
                  <a:pt x="773162" y="465125"/>
                </a:cubicBezTo>
                <a:cubicBezTo>
                  <a:pt x="733201" y="411101"/>
                  <a:pt x="713221" y="344686"/>
                  <a:pt x="713221" y="265882"/>
                </a:cubicBezTo>
                <a:cubicBezTo>
                  <a:pt x="713221" y="181719"/>
                  <a:pt x="734988" y="115640"/>
                  <a:pt x="778520" y="67643"/>
                </a:cubicBezTo>
                <a:cubicBezTo>
                  <a:pt x="819596" y="22548"/>
                  <a:pt x="873286" y="0"/>
                  <a:pt x="939589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4"/>
          <p:cNvSpPr txBox="1"/>
          <p:nvPr/>
        </p:nvSpPr>
        <p:spPr>
          <a:xfrm>
            <a:off x="2739458" y="1612338"/>
            <a:ext cx="6713083" cy="69630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4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UNIT 13 – LESSON 2</a:t>
            </a:r>
            <a:endParaRPr lang="zh-CN" altLang="en-US" sz="24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" panose="020B0502040204020203" pitchFamily="34" charset="0"/>
              <a:ea typeface="黑体" panose="02010609060101010101" pitchFamily="2" charset="-122"/>
            </a:endParaRPr>
          </a:p>
        </p:txBody>
      </p:sp>
      <p:pic>
        <p:nvPicPr>
          <p:cNvPr id="3080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>
            <a:off x="5308600" y="2506052"/>
            <a:ext cx="1435100" cy="14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96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>
            <a:endCxn id="10" idx="1"/>
          </p:cNvCxnSpPr>
          <p:nvPr/>
        </p:nvCxnSpPr>
        <p:spPr>
          <a:xfrm flipV="1">
            <a:off x="7526360" y="1011804"/>
            <a:ext cx="749150" cy="38128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11" idx="1"/>
          </p:cNvCxnSpPr>
          <p:nvPr/>
        </p:nvCxnSpPr>
        <p:spPr>
          <a:xfrm>
            <a:off x="7511306" y="1385654"/>
            <a:ext cx="764204" cy="326798"/>
          </a:xfrm>
          <a:prstGeom prst="straightConnector1">
            <a:avLst/>
          </a:prstGeom>
          <a:ln w="28575">
            <a:solidFill>
              <a:srgbClr val="001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1617274" y="669702"/>
            <a:ext cx="5921965" cy="1429554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3333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91516" y="1037570"/>
            <a:ext cx="6165850" cy="59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Would you like some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 b="1" i="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75510" y="737484"/>
            <a:ext cx="3084461" cy="548640"/>
          </a:xfrm>
          <a:prstGeom prst="roundRect">
            <a:avLst>
              <a:gd name="adj" fmla="val 50000"/>
            </a:avLst>
          </a:prstGeom>
          <a:solidFill>
            <a:srgbClr val="F8C8D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275510" y="1438132"/>
            <a:ext cx="3084461" cy="548640"/>
          </a:xfrm>
          <a:prstGeom prst="roundRect">
            <a:avLst>
              <a:gd name="adj" fmla="val 50000"/>
            </a:avLst>
          </a:prstGeom>
          <a:solidFill>
            <a:srgbClr val="A3C2FF"/>
          </a:solidFill>
          <a:ln>
            <a:solidFill>
              <a:srgbClr val="0018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thank you.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38" y="2521762"/>
            <a:ext cx="1460872" cy="14122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78345" y="5729728"/>
            <a:ext cx="2956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67430" y="5364122"/>
            <a:ext cx="2956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07417" y="5601904"/>
            <a:ext cx="2925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vegetables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857" y="3840287"/>
            <a:ext cx="29564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Lemonade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6227" t="6970" r="8910" b="3423"/>
          <a:stretch/>
        </p:blipFill>
        <p:spPr>
          <a:xfrm>
            <a:off x="2662540" y="4007217"/>
            <a:ext cx="1534783" cy="13462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477" y="4236276"/>
            <a:ext cx="2055196" cy="138945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676759" y="4466762"/>
            <a:ext cx="2559606" cy="1100033"/>
            <a:chOff x="-974438" y="1918911"/>
            <a:chExt cx="6426110" cy="276172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974438" y="2230481"/>
              <a:ext cx="3194581" cy="20118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9986" y="1918911"/>
              <a:ext cx="3011686" cy="2761726"/>
            </a:xfrm>
            <a:prstGeom prst="rect">
              <a:avLst/>
            </a:prstGeom>
          </p:spPr>
        </p:pic>
      </p:grpSp>
      <p:cxnSp>
        <p:nvCxnSpPr>
          <p:cNvPr id="6" name="Straight Arrow Connector 5"/>
          <p:cNvCxnSpPr>
            <a:stCxn id="4" idx="17"/>
          </p:cNvCxnSpPr>
          <p:nvPr/>
        </p:nvCxnSpPr>
        <p:spPr>
          <a:xfrm flipH="1">
            <a:off x="2467429" y="2090843"/>
            <a:ext cx="2394939" cy="1363557"/>
          </a:xfrm>
          <a:prstGeom prst="straightConnector1">
            <a:avLst/>
          </a:prstGeom>
          <a:ln w="28575">
            <a:solidFill>
              <a:srgbClr val="001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17"/>
          </p:cNvCxnSpPr>
          <p:nvPr/>
        </p:nvCxnSpPr>
        <p:spPr>
          <a:xfrm flipH="1">
            <a:off x="3760631" y="2090843"/>
            <a:ext cx="1101737" cy="1843193"/>
          </a:xfrm>
          <a:prstGeom prst="straightConnector1">
            <a:avLst/>
          </a:prstGeom>
          <a:ln w="28575">
            <a:solidFill>
              <a:srgbClr val="001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17"/>
          </p:cNvCxnSpPr>
          <p:nvPr/>
        </p:nvCxnSpPr>
        <p:spPr>
          <a:xfrm>
            <a:off x="4862368" y="2090843"/>
            <a:ext cx="1086836" cy="2375919"/>
          </a:xfrm>
          <a:prstGeom prst="straightConnector1">
            <a:avLst/>
          </a:prstGeom>
          <a:ln w="28575">
            <a:solidFill>
              <a:srgbClr val="001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862368" y="2074069"/>
            <a:ext cx="2894998" cy="2289438"/>
          </a:xfrm>
          <a:prstGeom prst="straightConnector1">
            <a:avLst/>
          </a:prstGeom>
          <a:ln w="28575">
            <a:solidFill>
              <a:srgbClr val="001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510" y="2760262"/>
            <a:ext cx="1645945" cy="917052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4923867" y="2099256"/>
            <a:ext cx="3351643" cy="992319"/>
          </a:xfrm>
          <a:prstGeom prst="straightConnector1">
            <a:avLst/>
          </a:prstGeom>
          <a:ln w="28575">
            <a:solidFill>
              <a:srgbClr val="0018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010658" y="3672426"/>
            <a:ext cx="2349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fish</a:t>
            </a:r>
            <a:endParaRPr lang="en-US" altLang="en-US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95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6168425" y="1609497"/>
            <a:ext cx="2258277" cy="2517161"/>
            <a:chOff x="6168425" y="1609497"/>
            <a:chExt cx="2258277" cy="251716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7"/>
            <a:srcRect l="13276" t="7833" r="6362" b="4309"/>
            <a:stretch/>
          </p:blipFill>
          <p:spPr>
            <a:xfrm>
              <a:off x="6168425" y="2723307"/>
              <a:ext cx="1308101" cy="1403351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 rotWithShape="1">
            <a:blip r:embed="rId8"/>
            <a:srcRect l="58129" t="5733" r="7691" b="6567"/>
            <a:stretch/>
          </p:blipFill>
          <p:spPr>
            <a:xfrm>
              <a:off x="7531352" y="1609497"/>
              <a:ext cx="895350" cy="2362200"/>
            </a:xfrm>
            <a:prstGeom prst="roundRect">
              <a:avLst>
                <a:gd name="adj" fmla="val 37691"/>
              </a:avLst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8725948" y="1610203"/>
            <a:ext cx="2567157" cy="2629424"/>
            <a:chOff x="8725948" y="1610203"/>
            <a:chExt cx="2567157" cy="262942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9"/>
            <a:srcRect r="47613" b="14268"/>
            <a:stretch/>
          </p:blipFill>
          <p:spPr>
            <a:xfrm>
              <a:off x="8725948" y="1610203"/>
              <a:ext cx="1372295" cy="2309180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7"/>
            <a:srcRect l="13276" t="7833" r="6362" b="4309"/>
            <a:stretch/>
          </p:blipFill>
          <p:spPr>
            <a:xfrm>
              <a:off x="10055257" y="2911645"/>
              <a:ext cx="1237848" cy="1327982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r="-6483" b="4934"/>
          <a:stretch/>
        </p:blipFill>
        <p:spPr>
          <a:xfrm>
            <a:off x="700832" y="1443007"/>
            <a:ext cx="2789343" cy="256060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/>
          <a:srcRect b="9236"/>
          <a:stretch/>
        </p:blipFill>
        <p:spPr>
          <a:xfrm>
            <a:off x="3403627" y="1500961"/>
            <a:ext cx="2619526" cy="24446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0832" y="39870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Listen and number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74861" y="4435913"/>
            <a:ext cx="490371" cy="490371"/>
          </a:xfrm>
          <a:prstGeom prst="rect">
            <a:avLst/>
          </a:prstGeom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10015" y="4435913"/>
            <a:ext cx="490371" cy="490371"/>
          </a:xfrm>
          <a:prstGeom prst="rect">
            <a:avLst/>
          </a:prstGeom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880324" y="4435913"/>
            <a:ext cx="490371" cy="490371"/>
          </a:xfrm>
          <a:prstGeom prst="rect">
            <a:avLst/>
          </a:prstGeom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245169" y="4435913"/>
            <a:ext cx="490371" cy="490371"/>
          </a:xfrm>
          <a:prstGeom prst="rect">
            <a:avLst/>
          </a:prstGeom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1398471" y="4452498"/>
            <a:ext cx="457200" cy="457200"/>
          </a:xfrm>
          <a:prstGeom prst="ellipse">
            <a:avLst/>
          </a:prstGeom>
          <a:solidFill>
            <a:srgbClr val="EE70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4045570" y="4452498"/>
            <a:ext cx="457200" cy="457200"/>
          </a:xfrm>
          <a:prstGeom prst="ellipse">
            <a:avLst/>
          </a:prstGeom>
          <a:solidFill>
            <a:srgbClr val="EE70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2" name="Oval 21"/>
          <p:cNvSpPr/>
          <p:nvPr/>
        </p:nvSpPr>
        <p:spPr>
          <a:xfrm>
            <a:off x="6692669" y="4452498"/>
            <a:ext cx="457200" cy="457200"/>
          </a:xfrm>
          <a:prstGeom prst="ellipse">
            <a:avLst/>
          </a:prstGeom>
          <a:solidFill>
            <a:srgbClr val="EE70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8" name="Oval 47"/>
          <p:cNvSpPr/>
          <p:nvPr/>
        </p:nvSpPr>
        <p:spPr>
          <a:xfrm>
            <a:off x="9339768" y="4452498"/>
            <a:ext cx="457200" cy="457200"/>
          </a:xfrm>
          <a:prstGeom prst="ellipse">
            <a:avLst/>
          </a:prstGeom>
          <a:solidFill>
            <a:srgbClr val="EE70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700832" y="1558917"/>
            <a:ext cx="2557523" cy="2756078"/>
          </a:xfrm>
          <a:prstGeom prst="roundRect">
            <a:avLst>
              <a:gd name="adj" fmla="val 7099"/>
            </a:avLst>
          </a:prstGeom>
          <a:noFill/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3379082" y="1558917"/>
            <a:ext cx="2557523" cy="2756078"/>
          </a:xfrm>
          <a:prstGeom prst="roundRect">
            <a:avLst>
              <a:gd name="adj" fmla="val 7099"/>
            </a:avLst>
          </a:prstGeom>
          <a:noFill/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6057332" y="1558917"/>
            <a:ext cx="2557523" cy="2756078"/>
          </a:xfrm>
          <a:prstGeom prst="roundRect">
            <a:avLst>
              <a:gd name="adj" fmla="val 7099"/>
            </a:avLst>
          </a:prstGeom>
          <a:noFill/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8735581" y="1558917"/>
            <a:ext cx="2557523" cy="2756078"/>
          </a:xfrm>
          <a:prstGeom prst="roundRect">
            <a:avLst>
              <a:gd name="adj" fmla="val 7099"/>
            </a:avLst>
          </a:prstGeom>
          <a:noFill/>
          <a:ln>
            <a:solidFill>
              <a:srgbClr val="EE7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MsPham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9161" y="5616545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32-Point Star 25"/>
          <p:cNvSpPr/>
          <p:nvPr/>
        </p:nvSpPr>
        <p:spPr>
          <a:xfrm>
            <a:off x="4638823" y="5479385"/>
            <a:ext cx="731520" cy="731520"/>
          </a:xfrm>
          <a:prstGeom prst="star32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1</a:t>
            </a:r>
          </a:p>
        </p:txBody>
      </p:sp>
      <p:sp>
        <p:nvSpPr>
          <p:cNvPr id="27" name="32-Point Star 26"/>
          <p:cNvSpPr/>
          <p:nvPr/>
        </p:nvSpPr>
        <p:spPr>
          <a:xfrm>
            <a:off x="5657609" y="5479385"/>
            <a:ext cx="731520" cy="731520"/>
          </a:xfrm>
          <a:prstGeom prst="star32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2</a:t>
            </a:r>
          </a:p>
        </p:txBody>
      </p:sp>
      <p:sp>
        <p:nvSpPr>
          <p:cNvPr id="28" name="32-Point Star 27"/>
          <p:cNvSpPr/>
          <p:nvPr/>
        </p:nvSpPr>
        <p:spPr>
          <a:xfrm>
            <a:off x="6676395" y="5479385"/>
            <a:ext cx="731520" cy="731520"/>
          </a:xfrm>
          <a:prstGeom prst="star32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3</a:t>
            </a:r>
          </a:p>
        </p:txBody>
      </p:sp>
      <p:sp>
        <p:nvSpPr>
          <p:cNvPr id="29" name="32-Point Star 28"/>
          <p:cNvSpPr/>
          <p:nvPr/>
        </p:nvSpPr>
        <p:spPr>
          <a:xfrm>
            <a:off x="7695182" y="5479385"/>
            <a:ext cx="731520" cy="731520"/>
          </a:xfrm>
          <a:prstGeom prst="star32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428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542633" y="942230"/>
            <a:ext cx="2651760" cy="2560320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3351479" y="942230"/>
            <a:ext cx="2651760" cy="2560320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6160325" y="942230"/>
            <a:ext cx="2651760" cy="2560320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8969171" y="942230"/>
            <a:ext cx="2651760" cy="2560320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542633" y="3793534"/>
            <a:ext cx="2651760" cy="2560320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3351479" y="3793534"/>
            <a:ext cx="2651760" cy="2560320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6160325" y="3793534"/>
            <a:ext cx="2651760" cy="2560320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8969171" y="3793534"/>
            <a:ext cx="2651760" cy="2560320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35843" y="409758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4. Look and write.</a:t>
            </a:r>
            <a:endParaRPr lang="en-US" dirty="0"/>
          </a:p>
        </p:txBody>
      </p:sp>
      <p:pic>
        <p:nvPicPr>
          <p:cNvPr id="18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images/TA4T2SHS/U13-L2-5-5-kgeximixviaxjhj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01" b="15946"/>
          <a:stretch/>
        </p:blipFill>
        <p:spPr bwMode="auto">
          <a:xfrm>
            <a:off x="700832" y="4021613"/>
            <a:ext cx="2286000" cy="132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s://s.sachmem.vn/public/images/TA4T2SHS/U13-L2-5-6-nzmicvphmoupqcm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8" b="16269"/>
          <a:stretch/>
        </p:blipFill>
        <p:spPr bwMode="auto">
          <a:xfrm>
            <a:off x="3508602" y="3942642"/>
            <a:ext cx="2286000" cy="148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s://s.sachmem.vn/public/images/TA4T2SHS/U13-L2-5-8-ulmfonzpbyfhzxc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" t="36008" r="-1" b="11348"/>
          <a:stretch/>
        </p:blipFill>
        <p:spPr bwMode="auto">
          <a:xfrm>
            <a:off x="9124141" y="4025081"/>
            <a:ext cx="2286000" cy="13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969171" y="5808290"/>
            <a:ext cx="2651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60324" y="5808290"/>
            <a:ext cx="26517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Rice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51479" y="5808290"/>
            <a:ext cx="2651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Fish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2634" y="5808290"/>
            <a:ext cx="2651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Chicken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37884" y="2889115"/>
            <a:ext cx="2623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Water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79375" y="2889115"/>
            <a:ext cx="2651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Lemonade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334612" y="2889115"/>
            <a:ext cx="2687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Milk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1683" y="2904503"/>
            <a:ext cx="26517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Orange juice</a:t>
            </a:r>
          </a:p>
        </p:txBody>
      </p:sp>
      <p:pic>
        <p:nvPicPr>
          <p:cNvPr id="36" name="Picture 14" descr="https://s.sachmem.vn/public/images/v2/TA4T2SHS/U13-L2-2-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1" t="3225" r="22029" b="3255"/>
          <a:stretch/>
        </p:blipFill>
        <p:spPr bwMode="auto">
          <a:xfrm>
            <a:off x="6777099" y="1074886"/>
            <a:ext cx="1538438" cy="155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/>
          <a:srcRect r="47613" b="14268"/>
          <a:stretch/>
        </p:blipFill>
        <p:spPr>
          <a:xfrm>
            <a:off x="1252729" y="1004258"/>
            <a:ext cx="1288839" cy="16973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7928" y="1102327"/>
            <a:ext cx="1133168" cy="15011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6372" y="3998931"/>
            <a:ext cx="2286000" cy="13705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/>
          <a:srcRect l="58129" t="5733" r="7691" b="6567"/>
          <a:stretch/>
        </p:blipFill>
        <p:spPr>
          <a:xfrm>
            <a:off x="9936315" y="1048789"/>
            <a:ext cx="661653" cy="1608262"/>
          </a:xfrm>
          <a:prstGeom prst="roundRect">
            <a:avLst>
              <a:gd name="adj" fmla="val 37691"/>
            </a:avLst>
          </a:prstGeom>
        </p:spPr>
      </p:pic>
    </p:spTree>
    <p:extLst>
      <p:ext uri="{BB962C8B-B14F-4D97-AF65-F5344CB8AC3E}">
        <p14:creationId xmlns:p14="http://schemas.microsoft.com/office/powerpoint/2010/main" val="62633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No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Yes 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25710" r="27209" b="13550"/>
          <a:stretch/>
        </p:blipFill>
        <p:spPr>
          <a:xfrm>
            <a:off x="8563430" y="3644781"/>
            <a:ext cx="1485182" cy="2434267"/>
          </a:xfrm>
          <a:prstGeom prst="rect">
            <a:avLst/>
          </a:prstGeom>
        </p:spPr>
      </p:pic>
      <p:sp>
        <p:nvSpPr>
          <p:cNvPr id="20" name="Snip Diagonal Corner Rectangle 19"/>
          <p:cNvSpPr/>
          <p:nvPr/>
        </p:nvSpPr>
        <p:spPr>
          <a:xfrm>
            <a:off x="1487882" y="4160885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 you like some milk?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____, please.</a:t>
            </a:r>
          </a:p>
        </p:txBody>
      </p:sp>
    </p:spTree>
    <p:extLst>
      <p:ext uri="{BB962C8B-B14F-4D97-AF65-F5344CB8AC3E}">
        <p14:creationId xmlns:p14="http://schemas.microsoft.com/office/powerpoint/2010/main" val="240182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please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Thank you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323" y="3818543"/>
            <a:ext cx="2016819" cy="1949727"/>
          </a:xfrm>
          <a:prstGeom prst="rect">
            <a:avLst/>
          </a:prstGeom>
        </p:spPr>
      </p:pic>
      <p:sp>
        <p:nvSpPr>
          <p:cNvPr id="19" name="Snip Diagonal Corner Rectangle 18"/>
          <p:cNvSpPr/>
          <p:nvPr/>
        </p:nvSpPr>
        <p:spPr>
          <a:xfrm>
            <a:off x="1487882" y="4160885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 you like some lemonade?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_________.</a:t>
            </a:r>
          </a:p>
        </p:txBody>
      </p:sp>
    </p:spTree>
    <p:extLst>
      <p:ext uri="{BB962C8B-B14F-4D97-AF65-F5344CB8AC3E}">
        <p14:creationId xmlns:p14="http://schemas.microsoft.com/office/powerpoint/2010/main" val="71798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please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Thank you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1198" y="3918342"/>
            <a:ext cx="2837318" cy="1918225"/>
          </a:xfrm>
          <a:prstGeom prst="rect">
            <a:avLst/>
          </a:prstGeom>
        </p:spPr>
      </p:pic>
      <p:sp>
        <p:nvSpPr>
          <p:cNvPr id="19" name="Snip Diagonal Corner Rectangle 18"/>
          <p:cNvSpPr/>
          <p:nvPr/>
        </p:nvSpPr>
        <p:spPr>
          <a:xfrm>
            <a:off x="1313711" y="3992467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 you like some vegetable?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_________.</a:t>
            </a:r>
          </a:p>
        </p:txBody>
      </p:sp>
    </p:spTree>
    <p:extLst>
      <p:ext uri="{BB962C8B-B14F-4D97-AF65-F5344CB8AC3E}">
        <p14:creationId xmlns:p14="http://schemas.microsoft.com/office/powerpoint/2010/main" val="212772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please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Thank you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85" y="1729522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l="6227" t="6970" r="8910" b="3423"/>
          <a:stretch/>
        </p:blipFill>
        <p:spPr>
          <a:xfrm>
            <a:off x="7929753" y="4027543"/>
            <a:ext cx="2118858" cy="1858541"/>
          </a:xfrm>
          <a:prstGeom prst="rect">
            <a:avLst/>
          </a:prstGeom>
        </p:spPr>
      </p:pic>
      <p:sp>
        <p:nvSpPr>
          <p:cNvPr id="24" name="Snip Diagonal Corner Rectangle 23"/>
          <p:cNvSpPr/>
          <p:nvPr/>
        </p:nvSpPr>
        <p:spPr>
          <a:xfrm>
            <a:off x="1487882" y="4160885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 you like some rice?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_________.</a:t>
            </a:r>
          </a:p>
        </p:txBody>
      </p:sp>
    </p:spTree>
    <p:extLst>
      <p:ext uri="{BB962C8B-B14F-4D97-AF65-F5344CB8AC3E}">
        <p14:creationId xmlns:p14="http://schemas.microsoft.com/office/powerpoint/2010/main" val="21059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some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1" name="Picture 2" descr="https://s.sachmem.vn/public/images/v2/TA4T2SHS/U13-L1-2-a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6008"/>
          <a:stretch/>
        </p:blipFill>
        <p:spPr bwMode="auto">
          <a:xfrm>
            <a:off x="7634514" y="3870631"/>
            <a:ext cx="3144989" cy="17508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nip Diagonal Corner Rectangle 21"/>
          <p:cNvSpPr/>
          <p:nvPr/>
        </p:nvSpPr>
        <p:spPr>
          <a:xfrm>
            <a:off x="1487882" y="4160885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 you like _____ beef?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thank you.</a:t>
            </a:r>
          </a:p>
        </p:txBody>
      </p:sp>
    </p:spTree>
    <p:extLst>
      <p:ext uri="{BB962C8B-B14F-4D97-AF65-F5344CB8AC3E}">
        <p14:creationId xmlns:p14="http://schemas.microsoft.com/office/powerpoint/2010/main" val="7298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please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Thank you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3441" y="4053154"/>
            <a:ext cx="2200493" cy="1385807"/>
          </a:xfrm>
          <a:prstGeom prst="rect">
            <a:avLst/>
          </a:prstGeom>
        </p:spPr>
      </p:pic>
      <p:sp>
        <p:nvSpPr>
          <p:cNvPr id="22" name="Snip Diagonal Corner Rectangle 21"/>
          <p:cNvSpPr/>
          <p:nvPr/>
        </p:nvSpPr>
        <p:spPr>
          <a:xfrm>
            <a:off x="1487882" y="4160885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 you like some bread?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 _________.</a:t>
            </a:r>
          </a:p>
        </p:txBody>
      </p:sp>
    </p:spTree>
    <p:extLst>
      <p:ext uri="{BB962C8B-B14F-4D97-AF65-F5344CB8AC3E}">
        <p14:creationId xmlns:p14="http://schemas.microsoft.com/office/powerpoint/2010/main" val="186259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E416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1755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No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Yes 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0500" y="3790335"/>
            <a:ext cx="1518111" cy="1806895"/>
          </a:xfrm>
          <a:prstGeom prst="rect">
            <a:avLst/>
          </a:prstGeom>
        </p:spPr>
      </p:pic>
      <p:sp>
        <p:nvSpPr>
          <p:cNvPr id="21" name="Snip Diagonal Corner Rectangle 20"/>
          <p:cNvSpPr/>
          <p:nvPr/>
        </p:nvSpPr>
        <p:spPr>
          <a:xfrm>
            <a:off x="1487882" y="4160885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 you like some orange juice?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_____, please.</a:t>
            </a:r>
          </a:p>
        </p:txBody>
      </p:sp>
    </p:spTree>
    <p:extLst>
      <p:ext uri="{BB962C8B-B14F-4D97-AF65-F5344CB8AC3E}">
        <p14:creationId xmlns:p14="http://schemas.microsoft.com/office/powerpoint/2010/main" val="1978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Would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What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948445" y="3893712"/>
            <a:ext cx="2100166" cy="1618351"/>
            <a:chOff x="1238250" y="1676146"/>
            <a:chExt cx="2348580" cy="187319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/>
            <a:srcRect l="12573" t="12104" r="10832" b="10775"/>
            <a:stretch/>
          </p:blipFill>
          <p:spPr>
            <a:xfrm>
              <a:off x="1238250" y="2001418"/>
              <a:ext cx="2348580" cy="154792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8319260">
              <a:off x="1825691" y="1648068"/>
              <a:ext cx="1705103" cy="1761259"/>
            </a:xfrm>
            <a:prstGeom prst="rect">
              <a:avLst/>
            </a:prstGeom>
          </p:spPr>
        </p:pic>
      </p:grpSp>
      <p:sp>
        <p:nvSpPr>
          <p:cNvPr id="26" name="Snip Diagonal Corner Rectangle 25"/>
          <p:cNvSpPr/>
          <p:nvPr/>
        </p:nvSpPr>
        <p:spPr>
          <a:xfrm>
            <a:off x="1487882" y="4160885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 you like some chicken?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Yes,please.</a:t>
            </a:r>
          </a:p>
        </p:txBody>
      </p:sp>
    </p:spTree>
    <p:extLst>
      <p:ext uri="{BB962C8B-B14F-4D97-AF65-F5344CB8AC3E}">
        <p14:creationId xmlns:p14="http://schemas.microsoft.com/office/powerpoint/2010/main" val="15875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favourite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like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1" name="Picture 4" descr="https://s.sachmem.vn/public/images/v2/TA4T2SHS/U13-L1-2-b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/>
          <a:stretch/>
        </p:blipFill>
        <p:spPr bwMode="auto">
          <a:xfrm>
            <a:off x="7733720" y="3957345"/>
            <a:ext cx="2694732" cy="16016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nip Diagonal Corner Rectangle 22"/>
          <p:cNvSpPr/>
          <p:nvPr/>
        </p:nvSpPr>
        <p:spPr>
          <a:xfrm>
            <a:off x="1487882" y="4160885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 you ____ some pork?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No, thank you.</a:t>
            </a:r>
          </a:p>
        </p:txBody>
      </p:sp>
    </p:spTree>
    <p:extLst>
      <p:ext uri="{BB962C8B-B14F-4D97-AF65-F5344CB8AC3E}">
        <p14:creationId xmlns:p14="http://schemas.microsoft.com/office/powerpoint/2010/main" val="14232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97" y="694585"/>
            <a:ext cx="1961000" cy="1338494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994" y="2147142"/>
            <a:ext cx="5724640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1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/bred/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436" y="1113823"/>
            <a:ext cx="3194581" cy="2011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324" y="3276838"/>
            <a:ext cx="301168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1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/raɪs/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227" t="6970" r="8910" b="3423"/>
          <a:stretch/>
        </p:blipFill>
        <p:spPr>
          <a:xfrm>
            <a:off x="1495029" y="1468193"/>
            <a:ext cx="4507606" cy="39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3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vegetables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72898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/ˈvedʒtəblz/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01" y="1266913"/>
            <a:ext cx="6267231" cy="423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6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239000" y="3560019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/leməˈneɪd/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247" y="7192633"/>
            <a:ext cx="2420322" cy="5328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346" y="1297126"/>
            <a:ext cx="4681522" cy="452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8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530" y="925397"/>
            <a:ext cx="2016819" cy="1949727"/>
          </a:xfrm>
          <a:prstGeom prst="rect">
            <a:avLst/>
          </a:prstGeom>
        </p:spPr>
      </p:pic>
      <p:pic>
        <p:nvPicPr>
          <p:cNvPr id="18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2402853" y="798813"/>
            <a:ext cx="4081532" cy="2560320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6726168" y="798813"/>
            <a:ext cx="4081532" cy="2560320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2402853" y="3650117"/>
            <a:ext cx="4081532" cy="2560320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6726168" y="3650117"/>
            <a:ext cx="4081532" cy="2560320"/>
          </a:xfrm>
          <a:prstGeom prst="roundRect">
            <a:avLst>
              <a:gd name="adj" fmla="val 7187"/>
            </a:avLst>
          </a:prstGeom>
          <a:noFill/>
          <a:ln w="28575" cmpd="thickThin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26168" y="5664873"/>
            <a:ext cx="4081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02851" y="5664873"/>
            <a:ext cx="4081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Rice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678012" y="2745698"/>
            <a:ext cx="40385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vegetables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32174" y="2745698"/>
            <a:ext cx="4081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Lemonade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6227" t="6970" r="8910" b="3423"/>
          <a:stretch/>
        </p:blipFill>
        <p:spPr>
          <a:xfrm>
            <a:off x="3362491" y="3791586"/>
            <a:ext cx="2118858" cy="185854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00832" y="39870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Helvetica Neue"/>
              </a:rPr>
              <a:t>Vocabulary</a:t>
            </a:r>
            <a:endParaRPr lang="en-US" sz="2400" b="1" i="0" dirty="0">
              <a:solidFill>
                <a:schemeClr val="accent2">
                  <a:lumMod val="50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638" y="860368"/>
            <a:ext cx="2837318" cy="19182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000091" y="3921275"/>
            <a:ext cx="3533686" cy="1518660"/>
            <a:chOff x="-974438" y="1918911"/>
            <a:chExt cx="6426110" cy="276172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974438" y="2230481"/>
              <a:ext cx="3194581" cy="201185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9986" y="1918911"/>
              <a:ext cx="3011686" cy="2761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3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178448" y="520361"/>
            <a:ext cx="8915278" cy="6084344"/>
            <a:chOff x="9640717" y="-3174216"/>
            <a:chExt cx="17603762" cy="12696895"/>
          </a:xfrm>
        </p:grpSpPr>
        <p:pic>
          <p:nvPicPr>
            <p:cNvPr id="2054" name="Picture 6" descr="https://s.sachmem.vn/public/images/v2/TA4T2SHS/U13-L2-1-a_56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0717" y="-3174215"/>
              <a:ext cx="9801225" cy="663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v2/TA4T2SHS/U13-L2-1-b_44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5429" y="-3174216"/>
              <a:ext cx="7639050" cy="663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s://s.sachmem.vn/public/images/v2/TA4T2SHS/U13-L2-1-c_47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0717" y="3507642"/>
              <a:ext cx="8086725" cy="598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Picture 15" descr="https://s.sachmem.vn/public/images/v2/TA4T2SHS/U13-L2-1-d_53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0453" y="3474303"/>
              <a:ext cx="9344026" cy="6048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47922" y="4876800"/>
            <a:ext cx="1408054" cy="140805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0609" y="373314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b="1" dirty="0"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2940405" y="720416"/>
            <a:ext cx="3658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 some noodles?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153065" y="1103783"/>
            <a:ext cx="1897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 please.</a:t>
            </a:r>
            <a:b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love noodles.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893984" y="505399"/>
            <a:ext cx="1835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 some milk?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556113" y="848540"/>
            <a:ext cx="14798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 thanks.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83845" y="3722303"/>
            <a:ext cx="32464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about orange juice?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303273" y="4241286"/>
            <a:ext cx="191911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 thank you.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25195" y="3711187"/>
            <a:ext cx="27510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 about lemonade?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918677" y="4066451"/>
            <a:ext cx="31750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Lemonade! Yes, please! </a:t>
            </a:r>
          </a:p>
          <a:p>
            <a:r>
              <a:rPr lang="en-US" sz="2100" dirty="0">
                <a:solidFill>
                  <a:srgbClr val="001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 my favourite drink.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73" y="838333"/>
            <a:ext cx="369917" cy="3657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73" y="3902992"/>
            <a:ext cx="369917" cy="3657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147" y="937646"/>
            <a:ext cx="369917" cy="3657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189" y="3954921"/>
            <a:ext cx="369917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0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(cũ) - Unit 13 Would you like some milk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(cũ) - Unit 13 Would you like some milk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(cũ) - Unit 13 Would you like some milk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(cũ) - Unit 13 Would you like some milk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7518" y="328529"/>
            <a:ext cx="2496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87517" y="1153326"/>
            <a:ext cx="3934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2800" b="1" dirty="0" err="1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800" b="1" dirty="0" smtClean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383553" y="1978123"/>
            <a:ext cx="4613955" cy="578882"/>
          </a:xfrm>
          <a:prstGeom prst="wedgeRoundRectCallout">
            <a:avLst>
              <a:gd name="adj1" fmla="val 52014"/>
              <a:gd name="adj2" fmla="val 47290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some___?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510" y="2636940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80597" y="2703312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7757543" y="1910019"/>
            <a:ext cx="2555720" cy="646986"/>
          </a:xfrm>
          <a:prstGeom prst="wedgeRoundRectCallout">
            <a:avLst>
              <a:gd name="adj1" fmla="val -64009"/>
              <a:gd name="adj2" fmla="val 9803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757543" y="3123977"/>
            <a:ext cx="3064093" cy="646986"/>
          </a:xfrm>
          <a:prstGeom prst="wedgeRoundRectCallout">
            <a:avLst>
              <a:gd name="adj1" fmla="val -63001"/>
              <a:gd name="adj2" fmla="val -39312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thank you.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12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236</Words>
  <Application>Microsoft Office PowerPoint</Application>
  <PresentationFormat>Custom</PresentationFormat>
  <Paragraphs>113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Bernard MT Condensed</vt:lpstr>
      <vt:lpstr>黑体</vt:lpstr>
      <vt:lpstr>Century Gothic</vt:lpstr>
      <vt:lpstr>Wingdings</vt:lpstr>
      <vt:lpstr>Bahnschrift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126</cp:revision>
  <dcterms:created xsi:type="dcterms:W3CDTF">2021-01-11T12:00:12Z</dcterms:created>
  <dcterms:modified xsi:type="dcterms:W3CDTF">2023-02-09T15:26:20Z</dcterms:modified>
</cp:coreProperties>
</file>