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91" r:id="rId2"/>
    <p:sldId id="523" r:id="rId3"/>
    <p:sldId id="498" r:id="rId4"/>
    <p:sldId id="522" r:id="rId5"/>
    <p:sldId id="337" r:id="rId6"/>
    <p:sldId id="513" r:id="rId7"/>
    <p:sldId id="524" r:id="rId8"/>
    <p:sldId id="527" r:id="rId9"/>
    <p:sldId id="514" r:id="rId10"/>
    <p:sldId id="519" r:id="rId11"/>
    <p:sldId id="518" r:id="rId12"/>
    <p:sldId id="389" r:id="rId13"/>
    <p:sldId id="521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EFF"/>
    <a:srgbClr val="4FC2C0"/>
    <a:srgbClr val="E0EFD4"/>
    <a:srgbClr val="FFFFFF"/>
    <a:srgbClr val="BDEBFC"/>
    <a:srgbClr val="E3F7FE"/>
    <a:srgbClr val="B6E8FF"/>
    <a:srgbClr val="FFFCD5"/>
    <a:srgbClr val="C8EAF4"/>
    <a:srgbClr val="FAC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7" autoAdjust="0"/>
    <p:restoredTop sz="96092" autoAdjust="0"/>
  </p:normalViewPr>
  <p:slideViewPr>
    <p:cSldViewPr snapToGrid="0">
      <p:cViewPr varScale="1">
        <p:scale>
          <a:sx n="71" d="100"/>
          <a:sy n="71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02/02/2023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P.E. 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77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227" y="21483"/>
            <a:ext cx="3192867" cy="650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521"/>
            <a:ext cx="12192000" cy="31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8779" y="2917122"/>
            <a:ext cx="1060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r  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9307" y="2917122"/>
            <a:ext cx="1060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o   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96741" y="2917122"/>
            <a:ext cx="1536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 e    </a:t>
            </a:r>
            <a:r>
              <a:rPr lang="en-US" sz="3300" dirty="0" err="1">
                <a:solidFill>
                  <a:srgbClr val="FF0000"/>
                </a:solidFill>
              </a:rPr>
              <a:t>e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0" y="37671"/>
            <a:ext cx="1710661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WB</a:t>
            </a:r>
            <a:r>
              <a:rPr lang="en-US" sz="2000" b="1" dirty="0">
                <a:solidFill>
                  <a:prstClr val="white"/>
                </a:solidFill>
              </a:rPr>
              <a:t>, page 54.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725" y="3644153"/>
            <a:ext cx="9350550" cy="3206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0906" y="6155281"/>
            <a:ext cx="1272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    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8058" y="6155281"/>
            <a:ext cx="115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  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5463" y="6155281"/>
            <a:ext cx="12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   d</a:t>
            </a:r>
          </a:p>
        </p:txBody>
      </p:sp>
    </p:spTree>
    <p:extLst>
      <p:ext uri="{BB962C8B-B14F-4D97-AF65-F5344CB8AC3E}">
        <p14:creationId xmlns:p14="http://schemas.microsoft.com/office/powerpoint/2010/main" val="36602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471" y="390103"/>
            <a:ext cx="6248942" cy="883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4102"/>
            <a:ext cx="3121152" cy="2560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366" y="1258802"/>
            <a:ext cx="7424928" cy="2575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4422"/>
            <a:ext cx="7056732" cy="3023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526" y="493637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b="1" dirty="0">
                <a:solidFill>
                  <a:prstClr val="white"/>
                </a:solidFill>
              </a:rPr>
              <a:t>WB, page 54.</a:t>
            </a:r>
          </a:p>
        </p:txBody>
      </p:sp>
      <p:sp>
        <p:nvSpPr>
          <p:cNvPr id="8" name="Oval 7"/>
          <p:cNvSpPr/>
          <p:nvPr/>
        </p:nvSpPr>
        <p:spPr>
          <a:xfrm>
            <a:off x="7951572" y="2178722"/>
            <a:ext cx="750915" cy="40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7151" y="4593756"/>
            <a:ext cx="13197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arms</a:t>
            </a:r>
          </a:p>
        </p:txBody>
      </p:sp>
      <p:sp>
        <p:nvSpPr>
          <p:cNvPr id="10" name="Oval 9"/>
          <p:cNvSpPr/>
          <p:nvPr/>
        </p:nvSpPr>
        <p:spPr>
          <a:xfrm>
            <a:off x="6681274" y="2647144"/>
            <a:ext cx="750915" cy="535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39505" y="5353089"/>
            <a:ext cx="10275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kick</a:t>
            </a:r>
          </a:p>
        </p:txBody>
      </p:sp>
      <p:sp>
        <p:nvSpPr>
          <p:cNvPr id="12" name="Oval 11"/>
          <p:cNvSpPr/>
          <p:nvPr/>
        </p:nvSpPr>
        <p:spPr>
          <a:xfrm>
            <a:off x="6216334" y="3241870"/>
            <a:ext cx="929880" cy="477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78616" y="6109961"/>
            <a:ext cx="13103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throw</a:t>
            </a:r>
          </a:p>
        </p:txBody>
      </p:sp>
    </p:spTree>
    <p:extLst>
      <p:ext uri="{BB962C8B-B14F-4D97-AF65-F5344CB8AC3E}">
        <p14:creationId xmlns:p14="http://schemas.microsoft.com/office/powerpoint/2010/main" val="33498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xmlns="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xmlns="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xmlns="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xmlns="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xmlns="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xmlns="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xmlns="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xmlns="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xmlns="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xmlns="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xmlns="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xmlns="" id="{2E9CC0CE-1DE3-4D14-99D9-905FE078C32C}"/>
                </a:ext>
              </a:extLst>
            </p:cNvPr>
            <p:cNvSpPr/>
            <p:nvPr/>
          </p:nvSpPr>
          <p:spPr>
            <a:xfrm rot="1813501">
              <a:off x="4151435" y="4676702"/>
              <a:ext cx="200611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4</a:t>
              </a:r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xmlns="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xmlns="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xmlns="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xmlns="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xmlns="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xmlns="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xmlns="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xmlns="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" y="327896"/>
            <a:ext cx="1985683" cy="1815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11" y="2458800"/>
            <a:ext cx="2039397" cy="1742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11" y="4478694"/>
            <a:ext cx="2577463" cy="1960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358" y="355263"/>
            <a:ext cx="2143236" cy="1880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24" y="2454197"/>
            <a:ext cx="2114456" cy="1747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733" y="4478694"/>
            <a:ext cx="2286268" cy="19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472" y="499872"/>
            <a:ext cx="452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about yourself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560" y="473325"/>
            <a:ext cx="587530" cy="699424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2383536" y="1804416"/>
            <a:ext cx="8071104" cy="371856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_______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____ is fun. I use my ___and ___in ____.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I can’t ___the ball in ____. I can ___ and ___ the ball. 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07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hand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arm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foot/feet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leg, 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body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use my legs and feet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can kick the ball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can't kick the ball in basketball.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" y="1744581"/>
            <a:ext cx="2146054" cy="213015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19" y="3998677"/>
            <a:ext cx="2106700" cy="212253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74" y="4200899"/>
            <a:ext cx="1892200" cy="20523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86" y="4200899"/>
            <a:ext cx="2052310" cy="205231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725" y="2011732"/>
            <a:ext cx="2120008" cy="202100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711388" y="660796"/>
            <a:ext cx="5190566" cy="1487974"/>
          </a:xfrm>
          <a:custGeom>
            <a:avLst/>
            <a:gdLst>
              <a:gd name="connsiteX0" fmla="*/ 4640965 w 7529772"/>
              <a:gd name="connsiteY0" fmla="*/ 642 h 2580581"/>
              <a:gd name="connsiteX1" fmla="*/ 5056316 w 7529772"/>
              <a:gd name="connsiteY1" fmla="*/ 72803 h 2580581"/>
              <a:gd name="connsiteX2" fmla="*/ 5190538 w 7529772"/>
              <a:gd name="connsiteY2" fmla="*/ 135547 h 2580581"/>
              <a:gd name="connsiteX3" fmla="*/ 5197200 w 7529772"/>
              <a:gd name="connsiteY3" fmla="*/ 131300 h 2580581"/>
              <a:gd name="connsiteX4" fmla="*/ 5191129 w 7529772"/>
              <a:gd name="connsiteY4" fmla="*/ 135824 h 2580581"/>
              <a:gd name="connsiteX5" fmla="*/ 5199463 w 7529772"/>
              <a:gd name="connsiteY5" fmla="*/ 139719 h 2580581"/>
              <a:gd name="connsiteX6" fmla="*/ 5782747 w 7529772"/>
              <a:gd name="connsiteY6" fmla="*/ 1585 h 2580581"/>
              <a:gd name="connsiteX7" fmla="*/ 6179489 w 7529772"/>
              <a:gd name="connsiteY7" fmla="*/ 32781 h 2580581"/>
              <a:gd name="connsiteX8" fmla="*/ 6676465 w 7529772"/>
              <a:gd name="connsiteY8" fmla="*/ 324519 h 2580581"/>
              <a:gd name="connsiteX9" fmla="*/ 6679170 w 7529772"/>
              <a:gd name="connsiteY9" fmla="*/ 325039 h 2580581"/>
              <a:gd name="connsiteX10" fmla="*/ 6889311 w 7529772"/>
              <a:gd name="connsiteY10" fmla="*/ 365451 h 2580581"/>
              <a:gd name="connsiteX11" fmla="*/ 7314265 w 7529772"/>
              <a:gd name="connsiteY11" fmla="*/ 607658 h 2580581"/>
              <a:gd name="connsiteX12" fmla="*/ 7285717 w 7529772"/>
              <a:gd name="connsiteY12" fmla="*/ 914682 h 2580581"/>
              <a:gd name="connsiteX13" fmla="*/ 7494255 w 7529772"/>
              <a:gd name="connsiteY13" fmla="*/ 1384114 h 2580581"/>
              <a:gd name="connsiteX14" fmla="*/ 6517363 w 7529772"/>
              <a:gd name="connsiteY14" fmla="*/ 1795031 h 2580581"/>
              <a:gd name="connsiteX15" fmla="*/ 6167652 w 7529772"/>
              <a:gd name="connsiteY15" fmla="*/ 2147134 h 2580581"/>
              <a:gd name="connsiteX16" fmla="*/ 4976999 w 7529772"/>
              <a:gd name="connsiteY16" fmla="*/ 2189766 h 2580581"/>
              <a:gd name="connsiteX17" fmla="*/ 4126134 w 7529772"/>
              <a:gd name="connsiteY17" fmla="*/ 2565395 h 2580581"/>
              <a:gd name="connsiteX18" fmla="*/ 2875078 w 7529772"/>
              <a:gd name="connsiteY18" fmla="*/ 2336113 h 2580581"/>
              <a:gd name="connsiteX19" fmla="*/ 1016684 w 7529772"/>
              <a:gd name="connsiteY19" fmla="*/ 2109577 h 2580581"/>
              <a:gd name="connsiteX20" fmla="*/ 199589 w 7529772"/>
              <a:gd name="connsiteY20" fmla="*/ 1857487 h 2580581"/>
              <a:gd name="connsiteX21" fmla="*/ 374183 w 7529772"/>
              <a:gd name="connsiteY21" fmla="*/ 1517205 h 2580581"/>
              <a:gd name="connsiteX22" fmla="*/ 5498 w 7529772"/>
              <a:gd name="connsiteY22" fmla="*/ 1168087 h 2580581"/>
              <a:gd name="connsiteX23" fmla="*/ 678809 w 7529772"/>
              <a:gd name="connsiteY23" fmla="*/ 857779 h 2580581"/>
              <a:gd name="connsiteX24" fmla="*/ 685250 w 7529772"/>
              <a:gd name="connsiteY24" fmla="*/ 849599 h 2580581"/>
              <a:gd name="connsiteX25" fmla="*/ 685250 w 7529772"/>
              <a:gd name="connsiteY25" fmla="*/ 849599 h 2580581"/>
              <a:gd name="connsiteX26" fmla="*/ 985176 w 7529772"/>
              <a:gd name="connsiteY26" fmla="*/ 403991 h 2580581"/>
              <a:gd name="connsiteX27" fmla="*/ 2444249 w 7529772"/>
              <a:gd name="connsiteY27" fmla="*/ 302187 h 2580581"/>
              <a:gd name="connsiteX28" fmla="*/ 2444529 w 7529772"/>
              <a:gd name="connsiteY28" fmla="*/ 301999 h 2580581"/>
              <a:gd name="connsiteX29" fmla="*/ 2443378 w 7529772"/>
              <a:gd name="connsiteY29" fmla="*/ 301590 h 2580581"/>
              <a:gd name="connsiteX30" fmla="*/ 2444579 w 7529772"/>
              <a:gd name="connsiteY30" fmla="*/ 301966 h 2580581"/>
              <a:gd name="connsiteX31" fmla="*/ 2572923 w 7529772"/>
              <a:gd name="connsiteY31" fmla="*/ 215700 h 2580581"/>
              <a:gd name="connsiteX32" fmla="*/ 3915332 w 7529772"/>
              <a:gd name="connsiteY32" fmla="*/ 196503 h 2580581"/>
              <a:gd name="connsiteX33" fmla="*/ 3921279 w 7529772"/>
              <a:gd name="connsiteY33" fmla="*/ 192304 h 2580581"/>
              <a:gd name="connsiteX34" fmla="*/ 3922992 w 7529772"/>
              <a:gd name="connsiteY34" fmla="*/ 190412 h 2580581"/>
              <a:gd name="connsiteX35" fmla="*/ 3921894 w 7529772"/>
              <a:gd name="connsiteY35" fmla="*/ 191870 h 2580581"/>
              <a:gd name="connsiteX36" fmla="*/ 4017186 w 7529772"/>
              <a:gd name="connsiteY36" fmla="*/ 124593 h 2580581"/>
              <a:gd name="connsiteX37" fmla="*/ 4488552 w 7529772"/>
              <a:gd name="connsiteY37" fmla="*/ 3523 h 2580581"/>
              <a:gd name="connsiteX38" fmla="*/ 4640965 w 7529772"/>
              <a:gd name="connsiteY38" fmla="*/ 642 h 25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529772" h="2580581">
                <a:moveTo>
                  <a:pt x="4640965" y="642"/>
                </a:moveTo>
                <a:cubicBezTo>
                  <a:pt x="4791959" y="4889"/>
                  <a:pt x="4936626" y="30130"/>
                  <a:pt x="5056316" y="72803"/>
                </a:cubicBezTo>
                <a:lnTo>
                  <a:pt x="5190538" y="135547"/>
                </a:lnTo>
                <a:lnTo>
                  <a:pt x="5197200" y="131300"/>
                </a:lnTo>
                <a:lnTo>
                  <a:pt x="5191129" y="135824"/>
                </a:lnTo>
                <a:lnTo>
                  <a:pt x="5199463" y="139719"/>
                </a:lnTo>
                <a:cubicBezTo>
                  <a:pt x="5349817" y="57097"/>
                  <a:pt x="5561641" y="9157"/>
                  <a:pt x="5782747" y="1585"/>
                </a:cubicBezTo>
                <a:cubicBezTo>
                  <a:pt x="5915411" y="-2958"/>
                  <a:pt x="6051416" y="7031"/>
                  <a:pt x="6179489" y="32781"/>
                </a:cubicBezTo>
                <a:cubicBezTo>
                  <a:pt x="6439727" y="85086"/>
                  <a:pt x="6626332" y="194592"/>
                  <a:pt x="6676465" y="324519"/>
                </a:cubicBezTo>
                <a:lnTo>
                  <a:pt x="6679170" y="325039"/>
                </a:lnTo>
                <a:lnTo>
                  <a:pt x="6889311" y="365451"/>
                </a:lnTo>
                <a:cubicBezTo>
                  <a:pt x="7088145" y="418008"/>
                  <a:pt x="7241155" y="503765"/>
                  <a:pt x="7314265" y="607658"/>
                </a:cubicBezTo>
                <a:cubicBezTo>
                  <a:pt x="7385113" y="708208"/>
                  <a:pt x="7375017" y="817416"/>
                  <a:pt x="7285717" y="914682"/>
                </a:cubicBezTo>
                <a:cubicBezTo>
                  <a:pt x="7505223" y="1048072"/>
                  <a:pt x="7581988" y="1220989"/>
                  <a:pt x="7494255" y="1384114"/>
                </a:cubicBezTo>
                <a:cubicBezTo>
                  <a:pt x="7377627" y="1600977"/>
                  <a:pt x="6991535" y="1763385"/>
                  <a:pt x="6517363" y="1795031"/>
                </a:cubicBezTo>
                <a:cubicBezTo>
                  <a:pt x="6515100" y="1930391"/>
                  <a:pt x="6387505" y="2058765"/>
                  <a:pt x="6167652" y="2147134"/>
                </a:cubicBezTo>
                <a:cubicBezTo>
                  <a:pt x="5833608" y="2281420"/>
                  <a:pt x="5351080" y="2298676"/>
                  <a:pt x="4976999" y="2189766"/>
                </a:cubicBezTo>
                <a:cubicBezTo>
                  <a:pt x="4856018" y="2376835"/>
                  <a:pt x="4532070" y="2519838"/>
                  <a:pt x="4126134" y="2565395"/>
                </a:cubicBezTo>
                <a:cubicBezTo>
                  <a:pt x="3647784" y="2619074"/>
                  <a:pt x="3148545" y="2527600"/>
                  <a:pt x="2875078" y="2336113"/>
                </a:cubicBezTo>
                <a:cubicBezTo>
                  <a:pt x="2229618" y="2517867"/>
                  <a:pt x="1391287" y="2415705"/>
                  <a:pt x="1016684" y="2109577"/>
                </a:cubicBezTo>
                <a:cubicBezTo>
                  <a:pt x="648695" y="2129699"/>
                  <a:pt x="303162" y="2023119"/>
                  <a:pt x="199589" y="1857487"/>
                </a:cubicBezTo>
                <a:cubicBezTo>
                  <a:pt x="124564" y="1737651"/>
                  <a:pt x="190885" y="1608321"/>
                  <a:pt x="374183" y="1517205"/>
                </a:cubicBezTo>
                <a:cubicBezTo>
                  <a:pt x="114119" y="1445734"/>
                  <a:pt x="-30709" y="1308582"/>
                  <a:pt x="5498" y="1168087"/>
                </a:cubicBezTo>
                <a:cubicBezTo>
                  <a:pt x="47972" y="1003589"/>
                  <a:pt x="327532" y="874737"/>
                  <a:pt x="678809" y="857779"/>
                </a:cubicBezTo>
                <a:lnTo>
                  <a:pt x="685250" y="849599"/>
                </a:lnTo>
                <a:lnTo>
                  <a:pt x="685250" y="849599"/>
                </a:lnTo>
                <a:cubicBezTo>
                  <a:pt x="638077" y="687609"/>
                  <a:pt x="748090" y="524245"/>
                  <a:pt x="985176" y="403991"/>
                </a:cubicBezTo>
                <a:cubicBezTo>
                  <a:pt x="1359780" y="214057"/>
                  <a:pt x="1967117" y="171723"/>
                  <a:pt x="2444249" y="302187"/>
                </a:cubicBezTo>
                <a:lnTo>
                  <a:pt x="2444529" y="301999"/>
                </a:lnTo>
                <a:lnTo>
                  <a:pt x="2443378" y="301590"/>
                </a:lnTo>
                <a:lnTo>
                  <a:pt x="2444579" y="301966"/>
                </a:lnTo>
                <a:lnTo>
                  <a:pt x="2572923" y="215700"/>
                </a:lnTo>
                <a:cubicBezTo>
                  <a:pt x="2915207" y="36625"/>
                  <a:pt x="3528152" y="18346"/>
                  <a:pt x="3915332" y="196503"/>
                </a:cubicBezTo>
                <a:lnTo>
                  <a:pt x="3921279" y="192304"/>
                </a:lnTo>
                <a:lnTo>
                  <a:pt x="3922992" y="190412"/>
                </a:lnTo>
                <a:lnTo>
                  <a:pt x="3921894" y="191870"/>
                </a:lnTo>
                <a:lnTo>
                  <a:pt x="4017186" y="124593"/>
                </a:lnTo>
                <a:cubicBezTo>
                  <a:pt x="4136121" y="59467"/>
                  <a:pt x="4303035" y="15793"/>
                  <a:pt x="4488552" y="3523"/>
                </a:cubicBezTo>
                <a:cubicBezTo>
                  <a:pt x="4539599" y="142"/>
                  <a:pt x="4590633" y="-774"/>
                  <a:pt x="4640965" y="642"/>
                </a:cubicBezTo>
                <a:close/>
              </a:path>
            </a:pathLst>
          </a:custGeom>
          <a:solidFill>
            <a:srgbClr val="B3FFD5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29691" y="902842"/>
            <a:ext cx="43444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1133"/>
                </a:solidFill>
                <a:latin typeface="Helvetica Neue"/>
              </a:rPr>
              <a:t>Can you play ________?</a:t>
            </a:r>
            <a:endParaRPr lang="en-US" sz="2800" b="1" dirty="0">
              <a:solidFill>
                <a:srgbClr val="FF1133"/>
              </a:solidFill>
              <a:latin typeface="Helvetica Neue"/>
            </a:endParaRPr>
          </a:p>
          <a:p>
            <a:pPr algn="ctr"/>
            <a:r>
              <a:rPr lang="en-US" sz="2800" b="1" dirty="0" smtClean="0">
                <a:solidFill>
                  <a:srgbClr val="FF1133"/>
                </a:solidFill>
              </a:rPr>
              <a:t>- Yes, I can. / No I can’t.</a:t>
            </a:r>
            <a:endParaRPr lang="en-US" sz="2800" b="1" dirty="0">
              <a:solidFill>
                <a:srgbClr val="FF1133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51637" y="2137494"/>
            <a:ext cx="3567834" cy="73483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43400" y="2137494"/>
            <a:ext cx="2276071" cy="17694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19468" y="2133600"/>
            <a:ext cx="2282485" cy="186507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19468" y="2133600"/>
            <a:ext cx="3143097" cy="73872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7745" y="2137494"/>
            <a:ext cx="711726" cy="214850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039" y="207825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Review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80" y="1612265"/>
            <a:ext cx="12062319" cy="3482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336" y="5228227"/>
            <a:ext cx="149416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tay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681" y="4338176"/>
            <a:ext cx="184101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0368" y="4338176"/>
            <a:ext cx="163182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0368" y="5228227"/>
            <a:ext cx="163182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ɑːrm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cánh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tay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838" y="4338175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foot/feet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644" y="5228227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fʊt</a:t>
            </a:r>
            <a:r>
              <a:rPr lang="en-US" sz="2000" dirty="0">
                <a:solidFill>
                  <a:prstClr val="black"/>
                </a:solidFill>
              </a:rPr>
              <a:t>/ /</a:t>
            </a:r>
            <a:r>
              <a:rPr lang="en-US" sz="2000" dirty="0" err="1">
                <a:solidFill>
                  <a:prstClr val="black"/>
                </a:solidFill>
              </a:rPr>
              <a:t>fiːt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đôi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bàn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chân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8974" y="4338175"/>
            <a:ext cx="157325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leg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8973" y="5228227"/>
            <a:ext cx="154586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leɡ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chân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3983" y="4338175"/>
            <a:ext cx="140313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54292" y="5206537"/>
            <a:ext cx="1200052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hed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đầu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7660" y="4338175"/>
            <a:ext cx="144379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76331" y="5228227"/>
            <a:ext cx="1246449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/ˈ</a:t>
            </a:r>
            <a:r>
              <a:rPr lang="en-US" sz="2000" dirty="0" err="1">
                <a:solidFill>
                  <a:prstClr val="black"/>
                </a:solidFill>
              </a:rPr>
              <a:t>bɑːdi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cơ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thể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6" name="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79098" y="7466734"/>
            <a:ext cx="487363" cy="487363"/>
          </a:xfrm>
          <a:prstGeom prst="rect">
            <a:avLst/>
          </a:prstGeom>
        </p:spPr>
      </p:pic>
      <p:pic>
        <p:nvPicPr>
          <p:cNvPr id="17" name="ar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25204" y="7577135"/>
            <a:ext cx="487363" cy="487363"/>
          </a:xfrm>
          <a:prstGeom prst="rect">
            <a:avLst/>
          </a:prstGeom>
        </p:spPr>
      </p:pic>
      <p:pic>
        <p:nvPicPr>
          <p:cNvPr id="18" name="foot - fe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25203" y="7687536"/>
            <a:ext cx="487363" cy="487363"/>
          </a:xfrm>
          <a:prstGeom prst="rect">
            <a:avLst/>
          </a:prstGeom>
        </p:spPr>
      </p:pic>
      <p:pic>
        <p:nvPicPr>
          <p:cNvPr id="19" name="le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25203" y="7658649"/>
            <a:ext cx="487363" cy="487363"/>
          </a:xfrm>
          <a:prstGeom prst="rect">
            <a:avLst/>
          </a:prstGeom>
        </p:spPr>
      </p:pic>
      <p:pic>
        <p:nvPicPr>
          <p:cNvPr id="20" name="hea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22633" y="7710415"/>
            <a:ext cx="487363" cy="487363"/>
          </a:xfrm>
          <a:prstGeom prst="rect">
            <a:avLst/>
          </a:prstGeom>
        </p:spPr>
      </p:pic>
      <p:pic>
        <p:nvPicPr>
          <p:cNvPr id="21" name="body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22632" y="7629762"/>
            <a:ext cx="487363" cy="48736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501181" y="6139548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037" y="319026"/>
            <a:ext cx="258577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New words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45271" y="365192"/>
            <a:ext cx="2231136" cy="6155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400" i="1" dirty="0" smtClean="0">
                <a:solidFill>
                  <a:prstClr val="white"/>
                </a:solidFill>
              </a:rPr>
              <a:t>Body parts</a:t>
            </a:r>
            <a:endParaRPr lang="en-US" sz="3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971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2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22269" y="1880563"/>
            <a:ext cx="6864096" cy="1548384"/>
          </a:xfrm>
          <a:prstGeom prst="roundRect">
            <a:avLst/>
          </a:prstGeom>
          <a:solidFill>
            <a:srgbClr val="B5EE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Touch your ____.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r>
              <a:rPr lang="en-US" sz="6600" i="1" u="sng" dirty="0"/>
              <a:t>Structures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i="1" dirty="0"/>
              <a:t>I use my legs and feet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i="1" dirty="0"/>
              <a:t>I can kick the ball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i="1" dirty="0"/>
              <a:t>I can't kick the ball in basketball.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9364"/>
            <a:ext cx="5883150" cy="709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8573"/>
            <a:ext cx="8397930" cy="2690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924" y="3738666"/>
            <a:ext cx="7110076" cy="2530159"/>
          </a:xfrm>
          <a:prstGeom prst="rect">
            <a:avLst/>
          </a:prstGeom>
        </p:spPr>
      </p:pic>
      <p:pic>
        <p:nvPicPr>
          <p:cNvPr id="5" name="CD2-TRACK 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1932" y="450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869138" y="2570199"/>
            <a:ext cx="7221074" cy="851297"/>
          </a:xfrm>
          <a:prstGeom prst="wedgeRoundRectCallout">
            <a:avLst>
              <a:gd name="adj1" fmla="val -40400"/>
              <a:gd name="adj2" fmla="val 10428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 use my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846842" y="1969419"/>
            <a:ext cx="2101676" cy="600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4182519" y="1900877"/>
            <a:ext cx="766000" cy="669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948518" y="1900877"/>
            <a:ext cx="1502069" cy="669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948518" y="1865699"/>
            <a:ext cx="2977247" cy="7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3"/>
          </p:cNvCxnSpPr>
          <p:nvPr/>
        </p:nvCxnSpPr>
        <p:spPr>
          <a:xfrm flipV="1">
            <a:off x="9090212" y="1969419"/>
            <a:ext cx="985892" cy="1026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3"/>
            <a:endCxn id="53" idx="1"/>
          </p:cNvCxnSpPr>
          <p:nvPr/>
        </p:nvCxnSpPr>
        <p:spPr>
          <a:xfrm flipV="1">
            <a:off x="9090212" y="2728627"/>
            <a:ext cx="1022140" cy="267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046633" y="2955506"/>
            <a:ext cx="1029471" cy="1387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7" idx="1"/>
          </p:cNvCxnSpPr>
          <p:nvPr/>
        </p:nvCxnSpPr>
        <p:spPr>
          <a:xfrm>
            <a:off x="9090212" y="2995848"/>
            <a:ext cx="1022140" cy="647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172188" y="1314370"/>
            <a:ext cx="987727" cy="5344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feet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422770" y="1347827"/>
            <a:ext cx="982999" cy="5344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legs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62243" y="1347827"/>
            <a:ext cx="981157" cy="5344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arms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997828" y="1349548"/>
            <a:ext cx="1014313" cy="5344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head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08335" y="1366437"/>
            <a:ext cx="1262219" cy="5344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hands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948519" y="1900877"/>
            <a:ext cx="430305" cy="669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0112352" y="2461407"/>
            <a:ext cx="1928459" cy="534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tennis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0076104" y="1544691"/>
            <a:ext cx="1964708" cy="534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basketball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0109720" y="4249593"/>
            <a:ext cx="1931092" cy="534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volleyball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112352" y="5118488"/>
            <a:ext cx="1928459" cy="534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soccer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0112352" y="3376257"/>
            <a:ext cx="1928460" cy="534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badminton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/>
          <p:cNvCxnSpPr>
            <a:stCxn id="2" idx="3"/>
          </p:cNvCxnSpPr>
          <p:nvPr/>
        </p:nvCxnSpPr>
        <p:spPr>
          <a:xfrm>
            <a:off x="9090212" y="2995848"/>
            <a:ext cx="985892" cy="2275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9756" y="320149"/>
            <a:ext cx="3817924" cy="6506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Make sentences: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504984" y="2570199"/>
            <a:ext cx="6585228" cy="1600438"/>
          </a:xfrm>
          <a:prstGeom prst="wedgeRoundRectCallout">
            <a:avLst>
              <a:gd name="adj1" fmla="val -40400"/>
              <a:gd name="adj2" fmla="val 10428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 can’t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998694" y="1790472"/>
            <a:ext cx="1949824" cy="779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5" idx="2"/>
          </p:cNvCxnSpPr>
          <p:nvPr/>
        </p:nvCxnSpPr>
        <p:spPr>
          <a:xfrm flipV="1">
            <a:off x="4948518" y="1790472"/>
            <a:ext cx="2162977" cy="779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3"/>
          </p:cNvCxnSpPr>
          <p:nvPr/>
        </p:nvCxnSpPr>
        <p:spPr>
          <a:xfrm flipV="1">
            <a:off x="9090212" y="1969421"/>
            <a:ext cx="985892" cy="140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3"/>
            <a:endCxn id="17" idx="1"/>
          </p:cNvCxnSpPr>
          <p:nvPr/>
        </p:nvCxnSpPr>
        <p:spPr>
          <a:xfrm flipV="1">
            <a:off x="9090212" y="2728627"/>
            <a:ext cx="1022140" cy="64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9" idx="1"/>
          </p:cNvCxnSpPr>
          <p:nvPr/>
        </p:nvCxnSpPr>
        <p:spPr>
          <a:xfrm>
            <a:off x="9090212" y="3370418"/>
            <a:ext cx="1019508" cy="1146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21" idx="1"/>
          </p:cNvCxnSpPr>
          <p:nvPr/>
        </p:nvCxnSpPr>
        <p:spPr>
          <a:xfrm>
            <a:off x="9090212" y="3370418"/>
            <a:ext cx="1022140" cy="273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305453" y="965854"/>
            <a:ext cx="1492145" cy="7661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catch the ball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97828" y="974051"/>
            <a:ext cx="1713560" cy="7813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kick the ball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16118" y="938960"/>
            <a:ext cx="1590753" cy="851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throw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the ball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948519" y="1790472"/>
            <a:ext cx="103006" cy="779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112352" y="2461407"/>
            <a:ext cx="1928459" cy="534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tennis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76104" y="1544691"/>
            <a:ext cx="1964708" cy="534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basketball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109720" y="4249593"/>
            <a:ext cx="1931092" cy="534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volleyball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112352" y="5118488"/>
            <a:ext cx="1928459" cy="534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soccer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112352" y="3376257"/>
            <a:ext cx="1928460" cy="534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badminton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2" idx="3"/>
          </p:cNvCxnSpPr>
          <p:nvPr/>
        </p:nvCxnSpPr>
        <p:spPr>
          <a:xfrm>
            <a:off x="9090212" y="3370418"/>
            <a:ext cx="985892" cy="1900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9756" y="51209"/>
            <a:ext cx="3510609" cy="6506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Make sentences: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9" y="308567"/>
            <a:ext cx="7985760" cy="800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5" y="1248714"/>
            <a:ext cx="11818397" cy="4701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6384" y="2487168"/>
            <a:ext cx="2170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the ball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8624" y="3756399"/>
            <a:ext cx="28163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61279" y="4901184"/>
            <a:ext cx="1243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61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12029</TotalTime>
  <Words>263</Words>
  <Application>Microsoft Office PowerPoint</Application>
  <PresentationFormat>Custom</PresentationFormat>
  <Paragraphs>96</Paragraphs>
  <Slides>14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388</cp:revision>
  <dcterms:created xsi:type="dcterms:W3CDTF">2020-12-08T03:17:05Z</dcterms:created>
  <dcterms:modified xsi:type="dcterms:W3CDTF">2023-02-02T13:40:10Z</dcterms:modified>
</cp:coreProperties>
</file>