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08" r:id="rId3"/>
    <p:sldMasterId id="2147483712" r:id="rId4"/>
    <p:sldMasterId id="2147483716" r:id="rId5"/>
  </p:sldMasterIdLst>
  <p:notesMasterIdLst>
    <p:notesMasterId r:id="rId31"/>
  </p:notesMasterIdLst>
  <p:sldIdLst>
    <p:sldId id="300" r:id="rId6"/>
    <p:sldId id="292" r:id="rId7"/>
    <p:sldId id="468" r:id="rId8"/>
    <p:sldId id="469" r:id="rId9"/>
    <p:sldId id="471" r:id="rId10"/>
    <p:sldId id="472" r:id="rId11"/>
    <p:sldId id="473" r:id="rId12"/>
    <p:sldId id="474" r:id="rId13"/>
    <p:sldId id="476" r:id="rId14"/>
    <p:sldId id="475" r:id="rId15"/>
    <p:sldId id="477" r:id="rId16"/>
    <p:sldId id="402" r:id="rId17"/>
    <p:sldId id="443" r:id="rId18"/>
    <p:sldId id="444" r:id="rId19"/>
    <p:sldId id="479" r:id="rId20"/>
    <p:sldId id="480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AE"/>
    <a:srgbClr val="DEC4DF"/>
    <a:srgbClr val="E8C77F"/>
    <a:srgbClr val="67C8F2"/>
    <a:srgbClr val="C4DF9B"/>
    <a:srgbClr val="F64C48"/>
    <a:srgbClr val="E6971E"/>
    <a:srgbClr val="EF9A26"/>
    <a:srgbClr val="FFA60C"/>
    <a:srgbClr val="FF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6" autoAdjust="0"/>
    <p:restoredTop sz="94601" autoAdjust="0"/>
  </p:normalViewPr>
  <p:slideViewPr>
    <p:cSldViewPr snapToGrid="0">
      <p:cViewPr varScale="1">
        <p:scale>
          <a:sx n="70" d="100"/>
          <a:sy n="70" d="100"/>
        </p:scale>
        <p:origin x="-33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06/01/2023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7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3285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5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1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16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0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06/01/2023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5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06/01/2023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134562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33496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25501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therapeia-ioannina.blogspot.com/2011/03/blog-post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ou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211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16249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7"/>
            <a:ext cx="11363325" cy="347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79" y="1526417"/>
            <a:ext cx="9707090" cy="2595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90364" cy="673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78" y="4034375"/>
            <a:ext cx="9707090" cy="2721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364" y="336513"/>
            <a:ext cx="6685627" cy="11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46" y="287821"/>
            <a:ext cx="4244708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91" y="398739"/>
            <a:ext cx="1820010" cy="707886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WB, page 53.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85900"/>
            <a:ext cx="5969000" cy="374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1" y="1485900"/>
            <a:ext cx="5898228" cy="374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80213" y="3865890"/>
            <a:ext cx="1902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watch 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0213" y="4457413"/>
            <a:ext cx="34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 may not</a:t>
            </a:r>
          </a:p>
        </p:txBody>
      </p:sp>
    </p:spTree>
    <p:extLst>
      <p:ext uri="{BB962C8B-B14F-4D97-AF65-F5344CB8AC3E}">
        <p14:creationId xmlns:p14="http://schemas.microsoft.com/office/powerpoint/2010/main" val="4928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735" y="1106625"/>
            <a:ext cx="6029236" cy="453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9" y="1417239"/>
            <a:ext cx="5857777" cy="4132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46" y="287821"/>
            <a:ext cx="4244708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91" y="398739"/>
            <a:ext cx="1820010" cy="707886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WB, page 53.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7270" y="4134247"/>
            <a:ext cx="398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go skateboarding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7552" y="4903132"/>
            <a:ext cx="34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you may 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4696" y="4841855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you may.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1604" y="4121695"/>
            <a:ext cx="401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May I go swimming?</a:t>
            </a:r>
          </a:p>
        </p:txBody>
      </p:sp>
    </p:spTree>
    <p:extLst>
      <p:ext uri="{BB962C8B-B14F-4D97-AF65-F5344CB8AC3E}">
        <p14:creationId xmlns:p14="http://schemas.microsoft.com/office/powerpoint/2010/main" val="14362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15" y="1265176"/>
            <a:ext cx="9993854" cy="4435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952" y="593856"/>
            <a:ext cx="5089376" cy="9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3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BDB0B20-534B-CFAD-2048-42366B3D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268941" y="-559397"/>
            <a:ext cx="12339021" cy="7853082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162287" y="1161826"/>
            <a:ext cx="8154298" cy="4346090"/>
          </a:xfrm>
          <a:prstGeom prst="snip2DiagRect">
            <a:avLst/>
          </a:prstGeom>
          <a:gradFill>
            <a:gsLst>
              <a:gs pos="87650">
                <a:schemeClr val="accent5">
                  <a:lumMod val="20000"/>
                  <a:lumOff val="80000"/>
                </a:schemeClr>
              </a:gs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1. Divide the class into two teams.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2. Show a flashcard to the class and say "yes" or "no."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3. Have Team A ask the question and Team B answer.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4. Swap roles and repeat.</a:t>
            </a:r>
            <a:r>
              <a:rPr lang="en-US" sz="3800" dirty="0">
                <a:solidFill>
                  <a:prstClr val="black"/>
                </a:solidFill>
              </a:rPr>
              <a:t> </a:t>
            </a:r>
            <a:br>
              <a:rPr lang="en-US" sz="3800" dirty="0">
                <a:solidFill>
                  <a:prstClr val="black"/>
                </a:solidFill>
              </a:rPr>
            </a:br>
            <a:endParaRPr lang="en-US" sz="3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129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172" y="1066866"/>
            <a:ext cx="4368560" cy="45973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0768" y="828339"/>
            <a:ext cx="2904563" cy="4770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May I play tennis?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" y="828339"/>
            <a:ext cx="1527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4339" y="5712976"/>
            <a:ext cx="2280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B: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4649" y="5664234"/>
            <a:ext cx="2615899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No, you may not.</a:t>
            </a:r>
          </a:p>
        </p:txBody>
      </p:sp>
      <p:pic>
        <p:nvPicPr>
          <p:cNvPr id="9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732" y="5006816"/>
            <a:ext cx="679319" cy="6574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70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4663308" y="210798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263" y="1667435"/>
            <a:ext cx="5185185" cy="3722146"/>
          </a:xfrm>
          <a:prstGeom prst="rect">
            <a:avLst/>
          </a:prstGeom>
        </p:spPr>
      </p:pic>
      <p:pic>
        <p:nvPicPr>
          <p:cNvPr id="4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9448" y="3804074"/>
            <a:ext cx="679319" cy="6574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89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35" y="393326"/>
            <a:ext cx="4304825" cy="5118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120" y="1215614"/>
            <a:ext cx="5088368" cy="4593515"/>
          </a:xfrm>
          <a:prstGeom prst="rect">
            <a:avLst/>
          </a:prstGeom>
        </p:spPr>
      </p:pic>
      <p:pic>
        <p:nvPicPr>
          <p:cNvPr id="4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0072" y="4240802"/>
            <a:ext cx="679319" cy="6574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685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999" y="1270273"/>
            <a:ext cx="6325497" cy="3410174"/>
          </a:xfrm>
          <a:prstGeom prst="rect">
            <a:avLst/>
          </a:prstGeom>
          <a:solidFill>
            <a:srgbClr val="67C8F2"/>
          </a:solidFill>
        </p:spPr>
      </p:pic>
      <p:sp>
        <p:nvSpPr>
          <p:cNvPr id="4" name="TextBox 3"/>
          <p:cNvSpPr txBox="1"/>
          <p:nvPr/>
        </p:nvSpPr>
        <p:spPr>
          <a:xfrm>
            <a:off x="9572491" y="4001844"/>
            <a:ext cx="1013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55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572" y="1753496"/>
            <a:ext cx="4324574" cy="3195022"/>
          </a:xfrm>
          <a:prstGeom prst="rect">
            <a:avLst/>
          </a:prstGeom>
          <a:solidFill>
            <a:srgbClr val="DEC4DF"/>
          </a:solidFill>
        </p:spPr>
      </p:pic>
      <p:sp>
        <p:nvSpPr>
          <p:cNvPr id="4" name="TextBox 3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90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watch TV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skateboarding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swimming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609323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you may./No, you may not.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88515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>
                <a:tint val="80000"/>
                <a:satMod val="300000"/>
              </a:schemeClr>
            </a:gs>
            <a:gs pos="100000">
              <a:schemeClr val="lt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292764" y="660400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</p:spTree>
    <p:extLst>
      <p:ext uri="{BB962C8B-B14F-4D97-AF65-F5344CB8AC3E}">
        <p14:creationId xmlns:p14="http://schemas.microsoft.com/office/powerpoint/2010/main" val="8119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ska</a:t>
            </a:r>
            <a:endParaRPr lang="en-US" sz="3600" dirty="0"/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te</a:t>
            </a:r>
            <a:endParaRPr lang="en-US" sz="3600" dirty="0"/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218055" y="78278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ing</a:t>
            </a:r>
            <a:endParaRPr lang="en-US" sz="3600" dirty="0"/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rd</a:t>
            </a:r>
            <a:endParaRPr lang="en-US" sz="3600" dirty="0"/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gh</a:t>
            </a:r>
            <a:endParaRPr lang="en-US" sz="3600" dirty="0"/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048" y="5968363"/>
            <a:ext cx="22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42330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/>
              <a:t>go skateboarding</a:t>
            </a:r>
          </a:p>
        </p:txBody>
      </p:sp>
    </p:spTree>
    <p:extLst>
      <p:ext uri="{BB962C8B-B14F-4D97-AF65-F5344CB8AC3E}">
        <p14:creationId xmlns:p14="http://schemas.microsoft.com/office/powerpoint/2010/main" val="4125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swi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ly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mm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41256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swimming</a:t>
            </a:r>
          </a:p>
        </p:txBody>
      </p:sp>
    </p:spTree>
    <p:extLst>
      <p:ext uri="{BB962C8B-B14F-4D97-AF65-F5344CB8AC3E}">
        <p14:creationId xmlns:p14="http://schemas.microsoft.com/office/powerpoint/2010/main" val="7843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re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tch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3661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40146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8937</TotalTime>
  <Words>173</Words>
  <Application>Microsoft Office PowerPoint</Application>
  <PresentationFormat>Custom</PresentationFormat>
  <Paragraphs>76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Custom Design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261</cp:revision>
  <dcterms:created xsi:type="dcterms:W3CDTF">2020-12-08T03:17:05Z</dcterms:created>
  <dcterms:modified xsi:type="dcterms:W3CDTF">2023-01-06T14:20:55Z</dcterms:modified>
</cp:coreProperties>
</file>