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5" r:id="rId2"/>
    <p:sldId id="259" r:id="rId3"/>
    <p:sldId id="294" r:id="rId4"/>
    <p:sldId id="295" r:id="rId5"/>
    <p:sldId id="296" r:id="rId6"/>
    <p:sldId id="297" r:id="rId7"/>
    <p:sldId id="298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81" d="100"/>
          <a:sy n="81" d="100"/>
        </p:scale>
        <p:origin x="-103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8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" y="847249"/>
            <a:ext cx="9195911" cy="5163503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382746" y="3364706"/>
            <a:ext cx="8377714" cy="53006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với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en-US" altLang="zh-CN" sz="3200" b="1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84538" y="1202690"/>
            <a:ext cx="434387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ÂM NHẠC LỚP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" y="847249"/>
            <a:ext cx="9195911" cy="5163503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383381" y="2067401"/>
            <a:ext cx="8377714" cy="53006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>
                <a:ln>
                  <a:solidFill>
                    <a:sysClr val="windowText" lastClr="000000"/>
                  </a:solidFill>
                </a:ln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CHỦ ĐỀ 1: SẮC MÀU ÂM THANH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84538" y="1202690"/>
            <a:ext cx="434387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ÂM NHẠC LỚP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38179" y="2489537"/>
            <a:ext cx="569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Dàn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vườn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4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2202;p105"/>
          <p:cNvGrpSpPr/>
          <p:nvPr/>
        </p:nvGrpSpPr>
        <p:grpSpPr>
          <a:xfrm rot="921639">
            <a:off x="448310" y="1122045"/>
            <a:ext cx="1475105" cy="1599565"/>
            <a:chOff x="5858316" y="1224583"/>
            <a:chExt cx="1671329" cy="1765051"/>
          </a:xfrm>
        </p:grpSpPr>
        <p:sp>
          <p:nvSpPr>
            <p:cNvPr id="51" name="Google Shape;2203;p105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avLst/>
              <a:gdLst/>
              <a:ahLst/>
              <a:cxnLst/>
              <a:rect l="l" t="t" r="r" b="b"/>
              <a:pathLst>
                <a:path w="2114" h="1891" extrusionOk="0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04;p105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avLst/>
              <a:gdLst/>
              <a:ahLst/>
              <a:cxnLst/>
              <a:rect l="l" t="t" r="r" b="b"/>
              <a:pathLst>
                <a:path w="957" h="757" fill="none" extrusionOk="0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05;p105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avLst/>
              <a:gdLst/>
              <a:ahLst/>
              <a:cxnLst/>
              <a:rect l="l" t="t" r="r" b="b"/>
              <a:pathLst>
                <a:path w="735" h="1335" fill="none" extrusionOk="0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06;p105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avLst/>
              <a:gdLst/>
              <a:ahLst/>
              <a:cxnLst/>
              <a:rect l="l" t="t" r="r" b="b"/>
              <a:pathLst>
                <a:path w="646" h="579" extrusionOk="0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07;p105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extrusionOk="0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08;p105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avLst/>
              <a:gdLst/>
              <a:ahLst/>
              <a:cxnLst/>
              <a:rect l="l" t="t" r="r" b="b"/>
              <a:pathLst>
                <a:path w="2047" h="2492" fill="none" extrusionOk="0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09;p105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fill="none" extrusionOk="0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10;p105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11;p105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12;p105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13;p105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extrusionOk="0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14;p105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fill="none" extrusionOk="0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15;p105"/>
            <p:cNvSpPr/>
            <p:nvPr/>
          </p:nvSpPr>
          <p:spPr>
            <a:xfrm rot="2192941">
              <a:off x="6680511" y="2797011"/>
              <a:ext cx="15009" cy="9113"/>
            </a:xfrm>
            <a:custGeom>
              <a:avLst/>
              <a:gdLst/>
              <a:ahLst/>
              <a:cxnLst/>
              <a:rect l="l" t="t" r="r" b="b"/>
              <a:pathLst>
                <a:path w="112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16;p105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avLst/>
              <a:gdLst/>
              <a:ahLst/>
              <a:cxnLst/>
              <a:rect l="l" t="t" r="r" b="b"/>
              <a:pathLst>
                <a:path w="4494" h="6095" extrusionOk="0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17;p105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18;p105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19;p105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20;p105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avLst/>
              <a:gdLst/>
              <a:ahLst/>
              <a:cxnLst/>
              <a:rect l="l" t="t" r="r" b="b"/>
              <a:pathLst>
                <a:path w="246" h="490" extrusionOk="0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21;p105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avLst/>
              <a:gdLst/>
              <a:ahLst/>
              <a:cxnLst/>
              <a:rect l="l" t="t" r="r" b="b"/>
              <a:pathLst>
                <a:path w="335" h="779" extrusionOk="0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22;p105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avLst/>
              <a:gdLst/>
              <a:ahLst/>
              <a:cxnLst/>
              <a:rect l="l" t="t" r="r" b="b"/>
              <a:pathLst>
                <a:path w="7808" h="9877" extrusionOk="0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23;p105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avLst/>
              <a:gdLst/>
              <a:ahLst/>
              <a:cxnLst/>
              <a:rect l="l" t="t" r="r" b="b"/>
              <a:pathLst>
                <a:path w="3426" h="4094" extrusionOk="0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24;p105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25;p105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26;p105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27;p105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avLst/>
              <a:gdLst/>
              <a:ahLst/>
              <a:cxnLst/>
              <a:rect l="l" t="t" r="r" b="b"/>
              <a:pathLst>
                <a:path w="402" h="313" extrusionOk="0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28;p105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avLst/>
              <a:gdLst/>
              <a:ahLst/>
              <a:cxnLst/>
              <a:rect l="l" t="t" r="r" b="b"/>
              <a:pathLst>
                <a:path w="290" h="246" extrusionOk="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29;p105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avLst/>
              <a:gdLst/>
              <a:ahLst/>
              <a:cxnLst/>
              <a:rect l="l" t="t" r="r" b="b"/>
              <a:pathLst>
                <a:path w="1046" h="757" extrusionOk="0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30;p105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avLst/>
              <a:gdLst/>
              <a:ahLst/>
              <a:cxnLst/>
              <a:rect l="l" t="t" r="r" b="b"/>
              <a:pathLst>
                <a:path w="446" h="357" extrusionOk="0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31;p105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avLst/>
              <a:gdLst/>
              <a:ahLst/>
              <a:cxnLst/>
              <a:rect l="l" t="t" r="r" b="b"/>
              <a:pathLst>
                <a:path w="313" h="379" extrusionOk="0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32;p105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avLst/>
              <a:gdLst/>
              <a:ahLst/>
              <a:cxnLst/>
              <a:rect l="l" t="t" r="r" b="b"/>
              <a:pathLst>
                <a:path w="379" h="202" extrusionOk="0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33;p105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avLst/>
              <a:gdLst/>
              <a:ahLst/>
              <a:cxnLst/>
              <a:rect l="l" t="t" r="r" b="b"/>
              <a:pathLst>
                <a:path w="735" h="201" extrusionOk="0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34;p105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35;p105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36;p105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avLst/>
              <a:gdLst/>
              <a:ahLst/>
              <a:cxnLst/>
              <a:rect l="l" t="t" r="r" b="b"/>
              <a:pathLst>
                <a:path w="468" h="579" extrusionOk="0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37;p105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38;p105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avLst/>
              <a:gdLst/>
              <a:ahLst/>
              <a:cxnLst/>
              <a:rect l="l" t="t" r="r" b="b"/>
              <a:pathLst>
                <a:path w="380" h="1024" extrusionOk="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39;p105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avLst/>
              <a:gdLst/>
              <a:ahLst/>
              <a:cxnLst/>
              <a:rect l="l" t="t" r="r" b="b"/>
              <a:pathLst>
                <a:path w="623" h="334" extrusionOk="0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40;p105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avLst/>
              <a:gdLst/>
              <a:ahLst/>
              <a:cxnLst/>
              <a:rect l="l" t="t" r="r" b="b"/>
              <a:pathLst>
                <a:path w="757" h="513" extrusionOk="0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41;p105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avLst/>
              <a:gdLst/>
              <a:ahLst/>
              <a:cxnLst/>
              <a:rect l="l" t="t" r="r" b="b"/>
              <a:pathLst>
                <a:path w="1335" h="846" extrusionOk="0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42;p105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avLst/>
              <a:gdLst/>
              <a:ahLst/>
              <a:cxnLst/>
              <a:rect l="l" t="t" r="r" b="b"/>
              <a:pathLst>
                <a:path w="913" h="535" extrusionOk="0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2134235" y="1718310"/>
            <a:ext cx="62172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 câu chuyện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Ước mơ của bạn Đô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nhạc cụ nào đã được nhắc đến?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896870" y="2850515"/>
            <a:ext cx="58362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A. Đàn piano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Kèn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C. Trống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Google Shape;756;p35"/>
          <p:cNvSpPr/>
          <p:nvPr/>
        </p:nvSpPr>
        <p:spPr>
          <a:xfrm>
            <a:off x="2810510" y="3601085"/>
            <a:ext cx="529590" cy="52895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96310" y="1524635"/>
            <a:ext cx="3074670" cy="979170"/>
          </a:xfrm>
        </p:spPr>
        <p:txBody>
          <a:bodyPr>
            <a:normAutofit/>
          </a:bodyPr>
          <a:lstStyle/>
          <a:p>
            <a:r>
              <a:rPr lang="en-US" sz="4800" b="1">
                <a:latin typeface="HP001 4 hàng" panose="020B0603050302020204" charset="0"/>
                <a:cs typeface="HP001 4 hàng" panose="020B0603050302020204" charset="0"/>
              </a:rPr>
              <a:t>Câu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765" y="2503805"/>
            <a:ext cx="8840470" cy="195834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4085" y="1517650"/>
            <a:ext cx="2195830" cy="1052830"/>
          </a:xfrm>
        </p:spPr>
        <p:txBody>
          <a:bodyPr/>
          <a:lstStyle/>
          <a:p>
            <a:r>
              <a:rPr lang="en-US" sz="4800" b="1">
                <a:latin typeface="HP001 4 hàng" panose="020B0603050302020204" charset="0"/>
                <a:cs typeface="HP001 4 hàng" panose="020B0603050302020204" charset="0"/>
              </a:rPr>
              <a:t>Câu 2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50" y="2748915"/>
            <a:ext cx="8928100" cy="180022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0280" y="1733550"/>
            <a:ext cx="2368550" cy="922020"/>
          </a:xfrm>
        </p:spPr>
        <p:txBody>
          <a:bodyPr>
            <a:normAutofit/>
          </a:bodyPr>
          <a:lstStyle/>
          <a:p>
            <a:r>
              <a:rPr lang="en-US" sz="5335" b="1">
                <a:latin typeface="HP001 4 hàng" panose="020B0603050302020204" charset="0"/>
                <a:cs typeface="HP001 4 hàng" panose="020B0603050302020204" charset="0"/>
              </a:rPr>
              <a:t>Câu 3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095" y="2770505"/>
            <a:ext cx="8907780" cy="188785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7890" y="1687830"/>
            <a:ext cx="2310765" cy="922655"/>
          </a:xfrm>
        </p:spPr>
        <p:txBody>
          <a:bodyPr>
            <a:normAutofit/>
          </a:bodyPr>
          <a:lstStyle/>
          <a:p>
            <a:r>
              <a:rPr lang="en-US" sz="4800" b="1">
                <a:latin typeface="HP001 4 hàng" panose="020B0603050302020204" charset="0"/>
                <a:cs typeface="HP001 4 hàng" panose="020B0603050302020204" charset="0"/>
              </a:rPr>
              <a:t>Câu 4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670" y="2898775"/>
            <a:ext cx="8878570" cy="173101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5" y="4543934"/>
            <a:ext cx="2252605" cy="1055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1581"/>
            <a:ext cx="9144000" cy="939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3" y="4846457"/>
            <a:ext cx="9144000" cy="1154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2" y="2861292"/>
            <a:ext cx="1550194" cy="257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6" y="4157690"/>
            <a:ext cx="1342872" cy="14857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75" y="4397312"/>
            <a:ext cx="901095" cy="10064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3" y="4714552"/>
            <a:ext cx="2094194" cy="816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6" y="5241056"/>
            <a:ext cx="826235" cy="47406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7" y="3828741"/>
            <a:ext cx="1698179" cy="20814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57" y="1528821"/>
            <a:ext cx="977966" cy="9448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6" y="4820112"/>
            <a:ext cx="3668754" cy="10154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4" y="1119175"/>
            <a:ext cx="1616790" cy="4714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95" y="1136750"/>
            <a:ext cx="1400175" cy="132873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4" y="1778732"/>
            <a:ext cx="1227373" cy="148131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32" y="3106381"/>
            <a:ext cx="1278542" cy="9144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0" y="5575822"/>
            <a:ext cx="271463" cy="27860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2" y="1163008"/>
            <a:ext cx="1110400" cy="47148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524332" y="3098284"/>
            <a:ext cx="558549" cy="5396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52769" y="1867669"/>
            <a:ext cx="5436579" cy="198442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53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18</cp:revision>
  <dcterms:created xsi:type="dcterms:W3CDTF">2021-09-18T14:57:00Z</dcterms:created>
  <dcterms:modified xsi:type="dcterms:W3CDTF">2023-06-27T04:09:23Z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2FC904F780224E599A3230AF2E8CBE09</vt:lpwstr>
  </property>
  <property fmtid="{D5CDD505-2E9C-101B-9397-08002B2CF9AE}" pid="3" name="KSOProductBuildVer">
    <vt:lpwstr>1033-11.2.0.10296</vt:lpwstr>
  </property>
</Properties>
</file>