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76" r:id="rId2"/>
    <p:sldMasterId id="2147483681" r:id="rId3"/>
    <p:sldMasterId id="2147483693" r:id="rId4"/>
  </p:sldMasterIdLst>
  <p:notesMasterIdLst>
    <p:notesMasterId r:id="rId17"/>
  </p:notesMasterIdLst>
  <p:sldIdLst>
    <p:sldId id="347" r:id="rId5"/>
    <p:sldId id="348" r:id="rId6"/>
    <p:sldId id="346" r:id="rId7"/>
    <p:sldId id="349" r:id="rId8"/>
    <p:sldId id="311" r:id="rId9"/>
    <p:sldId id="358" r:id="rId10"/>
    <p:sldId id="351" r:id="rId11"/>
    <p:sldId id="361" r:id="rId12"/>
    <p:sldId id="309" r:id="rId13"/>
    <p:sldId id="314" r:id="rId14"/>
    <p:sldId id="362" r:id="rId15"/>
    <p:sldId id="359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B079"/>
    <a:srgbClr val="FF0066"/>
    <a:srgbClr val="FFE890"/>
    <a:srgbClr val="FF6E1F"/>
    <a:srgbClr val="EBF5FF"/>
    <a:srgbClr val="FFF5D1"/>
    <a:srgbClr val="B4DE86"/>
    <a:srgbClr val="F3F9FF"/>
    <a:srgbClr val="5DBEB1"/>
    <a:srgbClr val="0B62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062" y="64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0DDF2-7069-4176-97AD-04CED623B539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1785F-E936-4274-9466-765217A1A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266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6866FF-F1FD-4EEB-A9AE-F9D10EA3AD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2668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6866FF-F1FD-4EEB-A9AE-F9D10EA3AD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4715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6866FF-F1FD-4EEB-A9AE-F9D10EA3AD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03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6866FF-F1FD-4EEB-A9AE-F9D10EA3AD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859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6866FF-F1FD-4EEB-A9AE-F9D10EA3AD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920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564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6866FF-F1FD-4EEB-A9AE-F9D10EA3AD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1512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6C8A62E-B04B-4079-BABC-1EEDA867F8B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75067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98EDD53-3CE5-4869-876D-563DDF31F38D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87FE57-D7ED-48A1-BA23-2E706B5839E9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3E6097E-645A-4545-B999-F8596EF752C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2D6DDE7-FBAF-4D6E-A34F-8FD6DCFA3402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88D9DC9-7614-4A89-A7F1-6D11EFBADE85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A9C7107-C0AD-483C-B07D-34E56400A31D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0B5625D-1AE9-466B-B985-396BEE22564B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5E9083F-6805-4221-AD16-988FE7A2E11A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3FF06B1-BA99-4DEE-987B-14238876377B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3EE51E0-8653-419D-A416-02BCEDEA5F0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A516D9C-048D-4C92-B27B-8D1558476F18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1417BB1-46C3-414B-A27B-63A42A803815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F5B2E44-D303-4A1E-84F6-AE96C7350908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787F7A5-B165-47A5-9B07-E889B2CFF103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2594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0F2E22-6BBE-4EB6-8074-5F27088EB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415E4B-911A-4921-9D48-F2543C693B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7C45AF-554B-4C71-B123-7CC45FC1D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93BD40-E999-4736-AB89-48C33EAD2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BDEE43-0B11-484D-BDD4-5DC6FE2AD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719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314EB4-3227-48F6-AF24-25A951405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E56D06-AD18-4ED2-A1F0-FCE2B1C04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48614-ACBE-4EE3-82C7-02A9B81E3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452A3B-FFD9-469A-83CB-8820DF068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3BE0A4-2675-423F-B005-9861811FC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115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58D311-064F-4E6C-AC99-8CEF55135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86CEE5-FFC2-4C40-8CA5-73EC41B80A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1C2A9E-E9A5-4982-8587-B178E0451B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474F35-B8A5-495A-9DA7-6EFBC13E4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E47523-B8B1-4D13-A3C6-FF8CD1BD6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FD258B8-2F8D-4764-8B95-8352ECD21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634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D1AC69-E6FE-46FC-9F8F-C1C47A0E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5077EF-586B-4A7D-9C9E-49C06C64F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9657D9E-B2DC-4642-9C69-7CD574861B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DB62AD3-0CCF-4614-A209-77F7C792BB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3A2F4FC-1E5B-4B67-B127-7AC1DE8796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348A755-9423-4C61-B9DC-5D4074AE1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592AA9D-E4A0-4B82-A730-AB7FAA57D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DA8CE58-6A17-40F7-AC8B-EB4F38D87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54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1F3F25-81C1-4958-BEC8-178CEE88E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5254D5-7882-40A6-89FB-FEA9F6FBA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A03006-AFF0-457A-B0AD-1CB7583F6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964FFC0-3749-46CC-A788-81A041F16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26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D57B941-7A04-480A-AC18-E8F089830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7FDF17C-E711-42FF-8B6A-29726260D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245B24C-4202-4086-A9C1-F0BAC69DC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940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D5E5EF-A6C2-4F80-B1FA-01478DBD1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F5FF8C-E02E-4F72-A80F-2710C33D22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E1414D5-9429-46FC-AF15-919EF80E64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03A8AA-CF42-4950-9E37-25E83C1D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8923FA-38BA-4436-BAC5-33337D049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23662E9-EA04-4754-8FD8-9986E8470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91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BF9CE1-307D-452F-9186-A5B879AD6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6391771-CDEC-4B46-9040-BC2F71AF7C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63D27B9-2D69-4ABC-853C-2BF70C2358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B771AB-4974-49C6-AD9B-7A243ADB0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838292E-D382-4F00-BF67-543FBFF14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D87C8D-2500-4291-9EAA-961F129D9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716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712A3B-2AD6-4D66-97ED-5DD2F5FAB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F4FC0CC-08E8-4A40-A441-A28F65B98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7F7BDF-35C4-4B5E-BD8D-BF7A1E9FB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34D321-437D-4D7D-9E6F-AAB4AE8F7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8BB708-BA58-4F73-BAAA-1959AF420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807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EA6B035-532E-4A9F-9D17-6123BD1C57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8EB2EC9-EB1C-4147-8D45-FDBC782E34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63B71E-2D8D-43BD-A87E-625BA3B84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FC824D-6B9E-48D7-BA29-55B8FE15D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FAB0C6-1121-47AB-8A80-5CCF87BF1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848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1973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21ACC7-9DAA-420E-A142-C363226952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244F041-C749-471B-9BD0-A159C46C5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2F1D1D-3847-4855-A271-6F2447071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3CB7BD-F513-4507-BAFB-BFD909DA2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182962-FCBE-4F76-A822-E9FF4DBB4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35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0F2E22-6BBE-4EB6-8074-5F27088EB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415E4B-911A-4921-9D48-F2543C693B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7C45AF-554B-4C71-B123-7CC45FC1D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93BD40-E999-4736-AB89-48C33EAD2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BDEE43-0B11-484D-BDD4-5DC6FE2AD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161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314EB4-3227-48F6-AF24-25A951405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E56D06-AD18-4ED2-A1F0-FCE2B1C04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48614-ACBE-4EE3-82C7-02A9B81E3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452A3B-FFD9-469A-83CB-8820DF068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3BE0A4-2675-423F-B005-9861811FC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50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58D311-064F-4E6C-AC99-8CEF55135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86CEE5-FFC2-4C40-8CA5-73EC41B80A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1C2A9E-E9A5-4982-8587-B178E0451B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474F35-B8A5-495A-9DA7-6EFBC13E4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E47523-B8B1-4D13-A3C6-FF8CD1BD6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FD258B8-2F8D-4764-8B95-8352ECD21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361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D1AC69-E6FE-46FC-9F8F-C1C47A0E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5077EF-586B-4A7D-9C9E-49C06C64F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9657D9E-B2DC-4642-9C69-7CD574861B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DB62AD3-0CCF-4614-A209-77F7C792BB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3A2F4FC-1E5B-4B67-B127-7AC1DE8796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348A755-9423-4C61-B9DC-5D4074AE1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592AA9D-E4A0-4B82-A730-AB7FAA57D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DA8CE58-6A17-40F7-AC8B-EB4F38D87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492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1F3F25-81C1-4958-BEC8-178CEE88E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5254D5-7882-40A6-89FB-FEA9F6FBA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A03006-AFF0-457A-B0AD-1CB7583F6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964FFC0-3749-46CC-A788-81A041F16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49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D57B941-7A04-480A-AC18-E8F089830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7FDF17C-E711-42FF-8B6A-29726260D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245B24C-4202-4086-A9C1-F0BAC69DC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172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D5E5EF-A6C2-4F80-B1FA-01478DBD1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F5FF8C-E02E-4F72-A80F-2710C33D22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E1414D5-9429-46FC-AF15-919EF80E64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03A8AA-CF42-4950-9E37-25E83C1D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8923FA-38BA-4436-BAC5-33337D049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23662E9-EA04-4754-8FD8-9986E8470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879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BF9CE1-307D-452F-9186-A5B879AD6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6391771-CDEC-4B46-9040-BC2F71AF7C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63D27B9-2D69-4ABC-853C-2BF70C2358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B771AB-4974-49C6-AD9B-7A243ADB0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838292E-D382-4F00-BF67-543FBFF14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D87C8D-2500-4291-9EAA-961F129D9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99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712A3B-2AD6-4D66-97ED-5DD2F5FAB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F4FC0CC-08E8-4A40-A441-A28F65B98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7F7BDF-35C4-4B5E-BD8D-BF7A1E9FB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34D321-437D-4D7D-9E6F-AAB4AE8F7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8BB708-BA58-4F73-BAAA-1959AF420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36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5130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EA6B035-532E-4A9F-9D17-6123BD1C57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8EB2EC9-EB1C-4147-8D45-FDBC782E34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63B71E-2D8D-43BD-A87E-625BA3B84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FC824D-6B9E-48D7-BA29-55B8FE15D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FAB0C6-1121-47AB-8A80-5CCF87BF1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381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04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6C8A62E-B04B-4079-BABC-1EEDA867F8B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75067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98EDD53-3CE5-4869-876D-563DDF31F38D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87FE57-D7ED-48A1-BA23-2E706B5839E9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3E6097E-645A-4545-B999-F8596EF752C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2D6DDE7-FBAF-4D6E-A34F-8FD6DCFA3402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88D9DC9-7614-4A89-A7F1-6D11EFBADE85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A9C7107-C0AD-483C-B07D-34E56400A31D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0B5625D-1AE9-466B-B985-396BEE22564B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5E9083F-6805-4221-AD16-988FE7A2E11A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3FF06B1-BA99-4DEE-987B-14238876377B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3EE51E0-8653-419D-A416-02BCEDEA5F0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A516D9C-048D-4C92-B27B-8D1558476F18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1417BB1-46C3-414B-A27B-63A42A803815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F5B2E44-D303-4A1E-84F6-AE96C7350908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787F7A5-B165-47A5-9B07-E889B2CFF103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3724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079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217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863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21ACC7-9DAA-420E-A142-C363226952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244F041-C749-471B-9BD0-A159C46C5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2F1D1D-3847-4855-A271-6F2447071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3CB7BD-F513-4507-BAFB-BFD909DA2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182962-FCBE-4F76-A822-E9FF4DBB4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74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00" dirty="0">
                <a:solidFill>
                  <a:srgbClr val="FFFFFF">
                    <a:alpha val="0"/>
                  </a:srgbClr>
                </a:solidFill>
                <a:latin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rgbClr val="FFFFFF">
                    <a:alpha val="0"/>
                  </a:srgbClr>
                </a:solidFill>
                <a:latin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rgbClr val="FFFFFF">
                    <a:alpha val="0"/>
                  </a:srgbClr>
                </a:solidFill>
                <a:latin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defTabSz="457200"/>
            <a:r>
              <a:rPr lang="en-US" altLang="zh-CN" sz="600" dirty="0">
                <a:solidFill>
                  <a:srgbClr val="FFFFFF">
                    <a:alpha val="0"/>
                  </a:srgbClr>
                </a:solidFill>
                <a:latin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CD96D62-AE49-41B9-80E6-E1E0FD3BCC3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75067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A2709D7-4076-4042-A170-5324C4069DEC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8041176-3F6C-45DD-BA61-F6AB03534BE5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A52AADE-244C-4660-94D1-FF0BECB8A5F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C8ECE69-CBF3-46E2-95D4-76CEF8951AF1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6FC926A-9E58-42F3-A254-901D166EE8AB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082A139-47CD-4316-A50E-635DCA61B726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C56966C-87CE-4C19-B415-D1A116FFD55C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0DF2F10-C9D9-469E-BA5B-4361A0E04F5C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A96DBA7-5DE5-42C4-B77B-9E09808F12BE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58800CD-0121-49FB-AF2E-869EB0AE685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6187C43-DC9C-48EB-800E-48E616220C24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22023CD-DC59-496E-812C-A35B44A072DF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F835750-1013-4D35-95B6-D7E4B0B0E2BF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E7862D5-26D4-4CF0-A6A0-57B4835E763D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9" name="Picture 18" descr="Shape&#10;&#10;Description automatically generated with medium confidence">
            <a:extLst>
              <a:ext uri="{FF2B5EF4-FFF2-40B4-BE49-F238E27FC236}">
                <a16:creationId xmlns:a16="http://schemas.microsoft.com/office/drawing/2014/main" id="{3643E26D-D427-4E02-8FB7-8CFA1F2F04D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801" y="244928"/>
            <a:ext cx="1297587" cy="129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25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00" dirty="0">
                <a:solidFill>
                  <a:srgbClr val="FFFFFF">
                    <a:alpha val="0"/>
                  </a:srgbClr>
                </a:solidFill>
                <a:latin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rgbClr val="FFFFFF">
                    <a:alpha val="0"/>
                  </a:srgbClr>
                </a:solidFill>
                <a:latin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rgbClr val="FFFFFF">
                    <a:alpha val="0"/>
                  </a:srgbClr>
                </a:solidFill>
                <a:latin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defTabSz="457200"/>
            <a:r>
              <a:rPr lang="en-US" altLang="zh-CN" sz="600" dirty="0">
                <a:solidFill>
                  <a:srgbClr val="FFFFFF">
                    <a:alpha val="0"/>
                  </a:srgbClr>
                </a:solidFill>
                <a:latin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CD96D62-AE49-41B9-80E6-E1E0FD3BCC3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75067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A2709D7-4076-4042-A170-5324C4069DEC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8041176-3F6C-45DD-BA61-F6AB03534BE5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A52AADE-244C-4660-94D1-FF0BECB8A5F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C8ECE69-CBF3-46E2-95D4-76CEF8951AF1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6FC926A-9E58-42F3-A254-901D166EE8AB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082A139-47CD-4316-A50E-635DCA61B726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C56966C-87CE-4C19-B415-D1A116FFD55C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0DF2F10-C9D9-469E-BA5B-4361A0E04F5C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A96DBA7-5DE5-42C4-B77B-9E09808F12BE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58800CD-0121-49FB-AF2E-869EB0AE685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6187C43-DC9C-48EB-800E-48E616220C24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22023CD-DC59-496E-812C-A35B44A072DF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F835750-1013-4D35-95B6-D7E4B0B0E2BF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E7862D5-26D4-4CF0-A6A0-57B4835E763D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Group 4">
            <a:extLst>
              <a:ext uri="{FF2B5EF4-FFF2-40B4-BE49-F238E27FC236}">
                <a16:creationId xmlns:a16="http://schemas.microsoft.com/office/drawing/2014/main" id="{612EB653-DB89-4A83-BCB9-AB55D6DF6F0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319548" y="5517737"/>
            <a:ext cx="12831097" cy="1340263"/>
            <a:chOff x="0" y="1761"/>
            <a:chExt cx="7678" cy="802"/>
          </a:xfrm>
        </p:grpSpPr>
        <p:grpSp>
          <p:nvGrpSpPr>
            <p:cNvPr id="19" name="Group 205">
              <a:extLst>
                <a:ext uri="{FF2B5EF4-FFF2-40B4-BE49-F238E27FC236}">
                  <a16:creationId xmlns:a16="http://schemas.microsoft.com/office/drawing/2014/main" id="{0E1575A5-C7B0-4FE8-928F-4CD3F8C9DE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761"/>
              <a:ext cx="7678" cy="802"/>
              <a:chOff x="0" y="1761"/>
              <a:chExt cx="7678" cy="802"/>
            </a:xfrm>
          </p:grpSpPr>
          <p:sp>
            <p:nvSpPr>
              <p:cNvPr id="120" name="Freeform 5">
                <a:extLst>
                  <a:ext uri="{FF2B5EF4-FFF2-40B4-BE49-F238E27FC236}">
                    <a16:creationId xmlns:a16="http://schemas.microsoft.com/office/drawing/2014/main" id="{4F88AE74-2F4D-44B3-8A39-0594A073A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" y="2057"/>
                <a:ext cx="161" cy="144"/>
              </a:xfrm>
              <a:custGeom>
                <a:avLst/>
                <a:gdLst>
                  <a:gd name="T0" fmla="*/ 20 w 70"/>
                  <a:gd name="T1" fmla="*/ 14 h 62"/>
                  <a:gd name="T2" fmla="*/ 70 w 70"/>
                  <a:gd name="T3" fmla="*/ 2 h 62"/>
                  <a:gd name="T4" fmla="*/ 45 w 70"/>
                  <a:gd name="T5" fmla="*/ 47 h 62"/>
                  <a:gd name="T6" fmla="*/ 6 w 70"/>
                  <a:gd name="T7" fmla="*/ 50 h 62"/>
                  <a:gd name="T8" fmla="*/ 20 w 70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62">
                    <a:moveTo>
                      <a:pt x="20" y="14"/>
                    </a:moveTo>
                    <a:cubicBezTo>
                      <a:pt x="39" y="0"/>
                      <a:pt x="70" y="2"/>
                      <a:pt x="70" y="2"/>
                    </a:cubicBezTo>
                    <a:cubicBezTo>
                      <a:pt x="70" y="2"/>
                      <a:pt x="64" y="33"/>
                      <a:pt x="45" y="47"/>
                    </a:cubicBezTo>
                    <a:cubicBezTo>
                      <a:pt x="25" y="62"/>
                      <a:pt x="6" y="50"/>
                      <a:pt x="6" y="50"/>
                    </a:cubicBezTo>
                    <a:cubicBezTo>
                      <a:pt x="6" y="50"/>
                      <a:pt x="0" y="29"/>
                      <a:pt x="20" y="1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" name="Freeform 6">
                <a:extLst>
                  <a:ext uri="{FF2B5EF4-FFF2-40B4-BE49-F238E27FC236}">
                    <a16:creationId xmlns:a16="http://schemas.microsoft.com/office/drawing/2014/main" id="{3138CD61-CB5E-4B04-93E2-578C13F65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" y="2112"/>
                <a:ext cx="129" cy="107"/>
              </a:xfrm>
              <a:custGeom>
                <a:avLst/>
                <a:gdLst>
                  <a:gd name="T0" fmla="*/ 40 w 56"/>
                  <a:gd name="T1" fmla="*/ 9 h 46"/>
                  <a:gd name="T2" fmla="*/ 55 w 56"/>
                  <a:gd name="T3" fmla="*/ 35 h 46"/>
                  <a:gd name="T4" fmla="*/ 25 w 56"/>
                  <a:gd name="T5" fmla="*/ 37 h 46"/>
                  <a:gd name="T6" fmla="*/ 0 w 56"/>
                  <a:gd name="T7" fmla="*/ 6 h 46"/>
                  <a:gd name="T8" fmla="*/ 40 w 56"/>
                  <a:gd name="T9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6">
                    <a:moveTo>
                      <a:pt x="40" y="9"/>
                    </a:moveTo>
                    <a:cubicBezTo>
                      <a:pt x="56" y="17"/>
                      <a:pt x="55" y="35"/>
                      <a:pt x="55" y="35"/>
                    </a:cubicBezTo>
                    <a:cubicBezTo>
                      <a:pt x="55" y="35"/>
                      <a:pt x="41" y="46"/>
                      <a:pt x="25" y="37"/>
                    </a:cubicBezTo>
                    <a:cubicBezTo>
                      <a:pt x="9" y="29"/>
                      <a:pt x="0" y="6"/>
                      <a:pt x="0" y="6"/>
                    </a:cubicBezTo>
                    <a:cubicBezTo>
                      <a:pt x="0" y="6"/>
                      <a:pt x="23" y="0"/>
                      <a:pt x="40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" name="Rectangle 7">
                <a:extLst>
                  <a:ext uri="{FF2B5EF4-FFF2-40B4-BE49-F238E27FC236}">
                    <a16:creationId xmlns:a16="http://schemas.microsoft.com/office/drawing/2014/main" id="{9DACD59F-FB7D-477A-A880-EC14DB2D2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" y="1980"/>
                <a:ext cx="12" cy="446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" name="Freeform 8">
                <a:extLst>
                  <a:ext uri="{FF2B5EF4-FFF2-40B4-BE49-F238E27FC236}">
                    <a16:creationId xmlns:a16="http://schemas.microsoft.com/office/drawing/2014/main" id="{DE67CD92-A527-4855-9B4B-F1B3C02B0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" y="1831"/>
                <a:ext cx="244" cy="237"/>
              </a:xfrm>
              <a:custGeom>
                <a:avLst/>
                <a:gdLst>
                  <a:gd name="T0" fmla="*/ 91 w 106"/>
                  <a:gd name="T1" fmla="*/ 18 h 102"/>
                  <a:gd name="T2" fmla="*/ 68 w 106"/>
                  <a:gd name="T3" fmla="*/ 13 h 102"/>
                  <a:gd name="T4" fmla="*/ 53 w 106"/>
                  <a:gd name="T5" fmla="*/ 0 h 102"/>
                  <a:gd name="T6" fmla="*/ 37 w 106"/>
                  <a:gd name="T7" fmla="*/ 13 h 102"/>
                  <a:gd name="T8" fmla="*/ 14 w 106"/>
                  <a:gd name="T9" fmla="*/ 18 h 102"/>
                  <a:gd name="T10" fmla="*/ 53 w 106"/>
                  <a:gd name="T11" fmla="*/ 102 h 102"/>
                  <a:gd name="T12" fmla="*/ 91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1" y="18"/>
                    </a:moveTo>
                    <a:cubicBezTo>
                      <a:pt x="81" y="4"/>
                      <a:pt x="68" y="13"/>
                      <a:pt x="68" y="13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5" y="9"/>
                      <a:pt x="37" y="13"/>
                    </a:cubicBezTo>
                    <a:cubicBezTo>
                      <a:pt x="37" y="13"/>
                      <a:pt x="24" y="4"/>
                      <a:pt x="14" y="18"/>
                    </a:cubicBezTo>
                    <a:cubicBezTo>
                      <a:pt x="0" y="39"/>
                      <a:pt x="19" y="102"/>
                      <a:pt x="53" y="102"/>
                    </a:cubicBezTo>
                    <a:cubicBezTo>
                      <a:pt x="86" y="102"/>
                      <a:pt x="106" y="39"/>
                      <a:pt x="91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" name="Freeform 9">
                <a:extLst>
                  <a:ext uri="{FF2B5EF4-FFF2-40B4-BE49-F238E27FC236}">
                    <a16:creationId xmlns:a16="http://schemas.microsoft.com/office/drawing/2014/main" id="{5C7113BE-9B04-4629-8925-E02ADEC0E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2057"/>
                <a:ext cx="159" cy="144"/>
              </a:xfrm>
              <a:custGeom>
                <a:avLst/>
                <a:gdLst>
                  <a:gd name="T0" fmla="*/ 19 w 69"/>
                  <a:gd name="T1" fmla="*/ 14 h 62"/>
                  <a:gd name="T2" fmla="*/ 69 w 69"/>
                  <a:gd name="T3" fmla="*/ 2 h 62"/>
                  <a:gd name="T4" fmla="*/ 44 w 69"/>
                  <a:gd name="T5" fmla="*/ 47 h 62"/>
                  <a:gd name="T6" fmla="*/ 5 w 69"/>
                  <a:gd name="T7" fmla="*/ 50 h 62"/>
                  <a:gd name="T8" fmla="*/ 19 w 69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2">
                    <a:moveTo>
                      <a:pt x="19" y="14"/>
                    </a:moveTo>
                    <a:cubicBezTo>
                      <a:pt x="38" y="0"/>
                      <a:pt x="69" y="2"/>
                      <a:pt x="69" y="2"/>
                    </a:cubicBezTo>
                    <a:cubicBezTo>
                      <a:pt x="69" y="2"/>
                      <a:pt x="63" y="33"/>
                      <a:pt x="44" y="47"/>
                    </a:cubicBezTo>
                    <a:cubicBezTo>
                      <a:pt x="25" y="62"/>
                      <a:pt x="5" y="50"/>
                      <a:pt x="5" y="50"/>
                    </a:cubicBezTo>
                    <a:cubicBezTo>
                      <a:pt x="5" y="50"/>
                      <a:pt x="0" y="29"/>
                      <a:pt x="19" y="1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" name="Freeform 10">
                <a:extLst>
                  <a:ext uri="{FF2B5EF4-FFF2-40B4-BE49-F238E27FC236}">
                    <a16:creationId xmlns:a16="http://schemas.microsoft.com/office/drawing/2014/main" id="{3F2501DC-B482-45D6-9CEC-FD21676C0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" y="2112"/>
                <a:ext cx="127" cy="107"/>
              </a:xfrm>
              <a:custGeom>
                <a:avLst/>
                <a:gdLst>
                  <a:gd name="T0" fmla="*/ 39 w 55"/>
                  <a:gd name="T1" fmla="*/ 9 h 46"/>
                  <a:gd name="T2" fmla="*/ 54 w 55"/>
                  <a:gd name="T3" fmla="*/ 35 h 46"/>
                  <a:gd name="T4" fmla="*/ 24 w 55"/>
                  <a:gd name="T5" fmla="*/ 37 h 46"/>
                  <a:gd name="T6" fmla="*/ 0 w 55"/>
                  <a:gd name="T7" fmla="*/ 6 h 46"/>
                  <a:gd name="T8" fmla="*/ 39 w 55"/>
                  <a:gd name="T9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6">
                    <a:moveTo>
                      <a:pt x="39" y="9"/>
                    </a:moveTo>
                    <a:cubicBezTo>
                      <a:pt x="55" y="17"/>
                      <a:pt x="54" y="35"/>
                      <a:pt x="54" y="35"/>
                    </a:cubicBezTo>
                    <a:cubicBezTo>
                      <a:pt x="54" y="35"/>
                      <a:pt x="40" y="46"/>
                      <a:pt x="24" y="37"/>
                    </a:cubicBezTo>
                    <a:cubicBezTo>
                      <a:pt x="8" y="29"/>
                      <a:pt x="0" y="6"/>
                      <a:pt x="0" y="6"/>
                    </a:cubicBezTo>
                    <a:cubicBezTo>
                      <a:pt x="0" y="6"/>
                      <a:pt x="22" y="0"/>
                      <a:pt x="39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Rectangle 11">
                <a:extLst>
                  <a:ext uri="{FF2B5EF4-FFF2-40B4-BE49-F238E27FC236}">
                    <a16:creationId xmlns:a16="http://schemas.microsoft.com/office/drawing/2014/main" id="{5265D4DF-4B27-4C82-87E1-81758A4E1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3" y="1980"/>
                <a:ext cx="14" cy="446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12">
                <a:extLst>
                  <a:ext uri="{FF2B5EF4-FFF2-40B4-BE49-F238E27FC236}">
                    <a16:creationId xmlns:a16="http://schemas.microsoft.com/office/drawing/2014/main" id="{84E6E25C-1B32-42D4-931A-564F3F8FC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" y="1831"/>
                <a:ext cx="244" cy="237"/>
              </a:xfrm>
              <a:custGeom>
                <a:avLst/>
                <a:gdLst>
                  <a:gd name="T0" fmla="*/ 91 w 106"/>
                  <a:gd name="T1" fmla="*/ 18 h 102"/>
                  <a:gd name="T2" fmla="*/ 68 w 106"/>
                  <a:gd name="T3" fmla="*/ 13 h 102"/>
                  <a:gd name="T4" fmla="*/ 53 w 106"/>
                  <a:gd name="T5" fmla="*/ 0 h 102"/>
                  <a:gd name="T6" fmla="*/ 37 w 106"/>
                  <a:gd name="T7" fmla="*/ 13 h 102"/>
                  <a:gd name="T8" fmla="*/ 14 w 106"/>
                  <a:gd name="T9" fmla="*/ 18 h 102"/>
                  <a:gd name="T10" fmla="*/ 53 w 106"/>
                  <a:gd name="T11" fmla="*/ 102 h 102"/>
                  <a:gd name="T12" fmla="*/ 91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1" y="18"/>
                    </a:moveTo>
                    <a:cubicBezTo>
                      <a:pt x="81" y="4"/>
                      <a:pt x="68" y="13"/>
                      <a:pt x="68" y="13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6" y="9"/>
                      <a:pt x="37" y="13"/>
                    </a:cubicBezTo>
                    <a:cubicBezTo>
                      <a:pt x="37" y="13"/>
                      <a:pt x="24" y="4"/>
                      <a:pt x="14" y="18"/>
                    </a:cubicBezTo>
                    <a:cubicBezTo>
                      <a:pt x="0" y="39"/>
                      <a:pt x="19" y="102"/>
                      <a:pt x="53" y="102"/>
                    </a:cubicBezTo>
                    <a:cubicBezTo>
                      <a:pt x="87" y="102"/>
                      <a:pt x="106" y="39"/>
                      <a:pt x="91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8" name="Freeform 13">
                <a:extLst>
                  <a:ext uri="{FF2B5EF4-FFF2-40B4-BE49-F238E27FC236}">
                    <a16:creationId xmlns:a16="http://schemas.microsoft.com/office/drawing/2014/main" id="{73410D53-110D-49B0-A0E9-B3D0C902C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2001"/>
                <a:ext cx="159" cy="146"/>
              </a:xfrm>
              <a:custGeom>
                <a:avLst/>
                <a:gdLst>
                  <a:gd name="T0" fmla="*/ 19 w 69"/>
                  <a:gd name="T1" fmla="*/ 15 h 63"/>
                  <a:gd name="T2" fmla="*/ 69 w 69"/>
                  <a:gd name="T3" fmla="*/ 3 h 63"/>
                  <a:gd name="T4" fmla="*/ 44 w 69"/>
                  <a:gd name="T5" fmla="*/ 48 h 63"/>
                  <a:gd name="T6" fmla="*/ 5 w 69"/>
                  <a:gd name="T7" fmla="*/ 51 h 63"/>
                  <a:gd name="T8" fmla="*/ 19 w 69"/>
                  <a:gd name="T9" fmla="*/ 1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3">
                    <a:moveTo>
                      <a:pt x="19" y="15"/>
                    </a:moveTo>
                    <a:cubicBezTo>
                      <a:pt x="38" y="0"/>
                      <a:pt x="69" y="3"/>
                      <a:pt x="69" y="3"/>
                    </a:cubicBezTo>
                    <a:cubicBezTo>
                      <a:pt x="69" y="3"/>
                      <a:pt x="63" y="34"/>
                      <a:pt x="44" y="48"/>
                    </a:cubicBezTo>
                    <a:cubicBezTo>
                      <a:pt x="25" y="63"/>
                      <a:pt x="5" y="51"/>
                      <a:pt x="5" y="51"/>
                    </a:cubicBezTo>
                    <a:cubicBezTo>
                      <a:pt x="5" y="51"/>
                      <a:pt x="0" y="29"/>
                      <a:pt x="19" y="15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9" name="Freeform 14">
                <a:extLst>
                  <a:ext uri="{FF2B5EF4-FFF2-40B4-BE49-F238E27FC236}">
                    <a16:creationId xmlns:a16="http://schemas.microsoft.com/office/drawing/2014/main" id="{444154B4-A697-46ED-A340-6A7A4E9E26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2059"/>
                <a:ext cx="127" cy="104"/>
              </a:xfrm>
              <a:custGeom>
                <a:avLst/>
                <a:gdLst>
                  <a:gd name="T0" fmla="*/ 39 w 55"/>
                  <a:gd name="T1" fmla="*/ 9 h 45"/>
                  <a:gd name="T2" fmla="*/ 54 w 55"/>
                  <a:gd name="T3" fmla="*/ 34 h 45"/>
                  <a:gd name="T4" fmla="*/ 24 w 55"/>
                  <a:gd name="T5" fmla="*/ 37 h 45"/>
                  <a:gd name="T6" fmla="*/ 0 w 55"/>
                  <a:gd name="T7" fmla="*/ 6 h 45"/>
                  <a:gd name="T8" fmla="*/ 39 w 55"/>
                  <a:gd name="T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5">
                    <a:moveTo>
                      <a:pt x="39" y="9"/>
                    </a:moveTo>
                    <a:cubicBezTo>
                      <a:pt x="55" y="17"/>
                      <a:pt x="54" y="34"/>
                      <a:pt x="54" y="34"/>
                    </a:cubicBezTo>
                    <a:cubicBezTo>
                      <a:pt x="54" y="34"/>
                      <a:pt x="41" y="45"/>
                      <a:pt x="24" y="37"/>
                    </a:cubicBezTo>
                    <a:cubicBezTo>
                      <a:pt x="8" y="28"/>
                      <a:pt x="0" y="6"/>
                      <a:pt x="0" y="6"/>
                    </a:cubicBezTo>
                    <a:cubicBezTo>
                      <a:pt x="0" y="6"/>
                      <a:pt x="23" y="0"/>
                      <a:pt x="39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Rectangle 15">
                <a:extLst>
                  <a:ext uri="{FF2B5EF4-FFF2-40B4-BE49-F238E27FC236}">
                    <a16:creationId xmlns:a16="http://schemas.microsoft.com/office/drawing/2014/main" id="{199F46DF-4044-4FB8-BBC7-9B0997A70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2" y="1926"/>
                <a:ext cx="14" cy="447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1" name="Freeform 16">
                <a:extLst>
                  <a:ext uri="{FF2B5EF4-FFF2-40B4-BE49-F238E27FC236}">
                    <a16:creationId xmlns:a16="http://schemas.microsoft.com/office/drawing/2014/main" id="{94B6E31A-92F0-4A71-9EA1-FCF1F60B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1778"/>
                <a:ext cx="244" cy="237"/>
              </a:xfrm>
              <a:custGeom>
                <a:avLst/>
                <a:gdLst>
                  <a:gd name="T0" fmla="*/ 92 w 106"/>
                  <a:gd name="T1" fmla="*/ 18 h 102"/>
                  <a:gd name="T2" fmla="*/ 68 w 106"/>
                  <a:gd name="T3" fmla="*/ 12 h 102"/>
                  <a:gd name="T4" fmla="*/ 53 w 106"/>
                  <a:gd name="T5" fmla="*/ 0 h 102"/>
                  <a:gd name="T6" fmla="*/ 38 w 106"/>
                  <a:gd name="T7" fmla="*/ 12 h 102"/>
                  <a:gd name="T8" fmla="*/ 15 w 106"/>
                  <a:gd name="T9" fmla="*/ 18 h 102"/>
                  <a:gd name="T10" fmla="*/ 53 w 106"/>
                  <a:gd name="T11" fmla="*/ 102 h 102"/>
                  <a:gd name="T12" fmla="*/ 92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2" y="18"/>
                    </a:moveTo>
                    <a:cubicBezTo>
                      <a:pt x="82" y="4"/>
                      <a:pt x="68" y="12"/>
                      <a:pt x="68" y="12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6" y="9"/>
                      <a:pt x="38" y="12"/>
                    </a:cubicBezTo>
                    <a:cubicBezTo>
                      <a:pt x="38" y="12"/>
                      <a:pt x="25" y="4"/>
                      <a:pt x="15" y="18"/>
                    </a:cubicBezTo>
                    <a:cubicBezTo>
                      <a:pt x="0" y="38"/>
                      <a:pt x="19" y="102"/>
                      <a:pt x="53" y="102"/>
                    </a:cubicBezTo>
                    <a:cubicBezTo>
                      <a:pt x="87" y="102"/>
                      <a:pt x="106" y="38"/>
                      <a:pt x="92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2" name="Freeform 17">
                <a:extLst>
                  <a:ext uri="{FF2B5EF4-FFF2-40B4-BE49-F238E27FC236}">
                    <a16:creationId xmlns:a16="http://schemas.microsoft.com/office/drawing/2014/main" id="{4AC2D6EB-6CC0-4D3B-820C-D31290EA92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" y="2087"/>
                <a:ext cx="145" cy="132"/>
              </a:xfrm>
              <a:custGeom>
                <a:avLst/>
                <a:gdLst>
                  <a:gd name="T0" fmla="*/ 45 w 63"/>
                  <a:gd name="T1" fmla="*/ 13 h 57"/>
                  <a:gd name="T2" fmla="*/ 0 w 63"/>
                  <a:gd name="T3" fmla="*/ 3 h 57"/>
                  <a:gd name="T4" fmla="*/ 23 w 63"/>
                  <a:gd name="T5" fmla="*/ 44 h 57"/>
                  <a:gd name="T6" fmla="*/ 58 w 63"/>
                  <a:gd name="T7" fmla="*/ 47 h 57"/>
                  <a:gd name="T8" fmla="*/ 45 w 63"/>
                  <a:gd name="T9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7">
                    <a:moveTo>
                      <a:pt x="45" y="13"/>
                    </a:moveTo>
                    <a:cubicBezTo>
                      <a:pt x="28" y="0"/>
                      <a:pt x="0" y="3"/>
                      <a:pt x="0" y="3"/>
                    </a:cubicBezTo>
                    <a:cubicBezTo>
                      <a:pt x="0" y="3"/>
                      <a:pt x="5" y="31"/>
                      <a:pt x="23" y="44"/>
                    </a:cubicBezTo>
                    <a:cubicBezTo>
                      <a:pt x="40" y="57"/>
                      <a:pt x="58" y="47"/>
                      <a:pt x="58" y="47"/>
                    </a:cubicBezTo>
                    <a:cubicBezTo>
                      <a:pt x="58" y="47"/>
                      <a:pt x="63" y="27"/>
                      <a:pt x="45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" name="Freeform 18">
                <a:extLst>
                  <a:ext uri="{FF2B5EF4-FFF2-40B4-BE49-F238E27FC236}">
                    <a16:creationId xmlns:a16="http://schemas.microsoft.com/office/drawing/2014/main" id="{5FF7AB43-2ADD-48E7-9587-E20A1049F3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3" y="2140"/>
                <a:ext cx="118" cy="96"/>
              </a:xfrm>
              <a:custGeom>
                <a:avLst/>
                <a:gdLst>
                  <a:gd name="T0" fmla="*/ 15 w 51"/>
                  <a:gd name="T1" fmla="*/ 8 h 41"/>
                  <a:gd name="T2" fmla="*/ 1 w 51"/>
                  <a:gd name="T3" fmla="*/ 31 h 41"/>
                  <a:gd name="T4" fmla="*/ 28 w 51"/>
                  <a:gd name="T5" fmla="*/ 33 h 41"/>
                  <a:gd name="T6" fmla="*/ 51 w 51"/>
                  <a:gd name="T7" fmla="*/ 5 h 41"/>
                  <a:gd name="T8" fmla="*/ 15 w 51"/>
                  <a:gd name="T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1">
                    <a:moveTo>
                      <a:pt x="15" y="8"/>
                    </a:moveTo>
                    <a:cubicBezTo>
                      <a:pt x="0" y="15"/>
                      <a:pt x="1" y="31"/>
                      <a:pt x="1" y="31"/>
                    </a:cubicBezTo>
                    <a:cubicBezTo>
                      <a:pt x="1" y="31"/>
                      <a:pt x="14" y="41"/>
                      <a:pt x="28" y="33"/>
                    </a:cubicBezTo>
                    <a:cubicBezTo>
                      <a:pt x="43" y="26"/>
                      <a:pt x="51" y="5"/>
                      <a:pt x="51" y="5"/>
                    </a:cubicBezTo>
                    <a:cubicBezTo>
                      <a:pt x="51" y="5"/>
                      <a:pt x="30" y="0"/>
                      <a:pt x="15" y="8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4" name="Rectangle 19">
                <a:extLst>
                  <a:ext uri="{FF2B5EF4-FFF2-40B4-BE49-F238E27FC236}">
                    <a16:creationId xmlns:a16="http://schemas.microsoft.com/office/drawing/2014/main" id="{434F64C2-2F95-420A-BE6A-DDBB97AC37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3" y="2019"/>
                <a:ext cx="12" cy="407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5" name="Freeform 20">
                <a:extLst>
                  <a:ext uri="{FF2B5EF4-FFF2-40B4-BE49-F238E27FC236}">
                    <a16:creationId xmlns:a16="http://schemas.microsoft.com/office/drawing/2014/main" id="{95BB1E19-C72A-48E5-9185-6E7B783B3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1831"/>
                <a:ext cx="292" cy="228"/>
              </a:xfrm>
              <a:custGeom>
                <a:avLst/>
                <a:gdLst>
                  <a:gd name="T0" fmla="*/ 121 w 127"/>
                  <a:gd name="T1" fmla="*/ 27 h 98"/>
                  <a:gd name="T2" fmla="*/ 92 w 127"/>
                  <a:gd name="T3" fmla="*/ 42 h 98"/>
                  <a:gd name="T4" fmla="*/ 63 w 127"/>
                  <a:gd name="T5" fmla="*/ 0 h 98"/>
                  <a:gd name="T6" fmla="*/ 35 w 127"/>
                  <a:gd name="T7" fmla="*/ 42 h 98"/>
                  <a:gd name="T8" fmla="*/ 6 w 127"/>
                  <a:gd name="T9" fmla="*/ 27 h 98"/>
                  <a:gd name="T10" fmla="*/ 63 w 127"/>
                  <a:gd name="T11" fmla="*/ 98 h 98"/>
                  <a:gd name="T12" fmla="*/ 121 w 127"/>
                  <a:gd name="T13" fmla="*/ 2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98">
                    <a:moveTo>
                      <a:pt x="121" y="27"/>
                    </a:moveTo>
                    <a:cubicBezTo>
                      <a:pt x="92" y="42"/>
                      <a:pt x="92" y="42"/>
                      <a:pt x="92" y="4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0" y="98"/>
                      <a:pt x="63" y="98"/>
                    </a:cubicBezTo>
                    <a:cubicBezTo>
                      <a:pt x="127" y="98"/>
                      <a:pt x="121" y="27"/>
                      <a:pt x="121" y="27"/>
                    </a:cubicBezTo>
                  </a:path>
                </a:pathLst>
              </a:custGeom>
              <a:solidFill>
                <a:srgbClr val="FF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" name="Freeform 21">
                <a:extLst>
                  <a:ext uri="{FF2B5EF4-FFF2-40B4-BE49-F238E27FC236}">
                    <a16:creationId xmlns:a16="http://schemas.microsoft.com/office/drawing/2014/main" id="{DB75EEF7-6121-428E-A12B-5FB0AD0B9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1" y="2108"/>
                <a:ext cx="136" cy="125"/>
              </a:xfrm>
              <a:custGeom>
                <a:avLst/>
                <a:gdLst>
                  <a:gd name="T0" fmla="*/ 43 w 59"/>
                  <a:gd name="T1" fmla="*/ 13 h 54"/>
                  <a:gd name="T2" fmla="*/ 0 w 59"/>
                  <a:gd name="T3" fmla="*/ 3 h 54"/>
                  <a:gd name="T4" fmla="*/ 21 w 59"/>
                  <a:gd name="T5" fmla="*/ 41 h 54"/>
                  <a:gd name="T6" fmla="*/ 55 w 59"/>
                  <a:gd name="T7" fmla="*/ 44 h 54"/>
                  <a:gd name="T8" fmla="*/ 43 w 59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4">
                    <a:moveTo>
                      <a:pt x="43" y="13"/>
                    </a:moveTo>
                    <a:cubicBezTo>
                      <a:pt x="26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1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59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7" name="Freeform 22">
                <a:extLst>
                  <a:ext uri="{FF2B5EF4-FFF2-40B4-BE49-F238E27FC236}">
                    <a16:creationId xmlns:a16="http://schemas.microsoft.com/office/drawing/2014/main" id="{EE67D84A-FB3A-4789-89D7-A8D81D1EC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5" y="2159"/>
                <a:ext cx="108" cy="88"/>
              </a:xfrm>
              <a:custGeom>
                <a:avLst/>
                <a:gdLst>
                  <a:gd name="T0" fmla="*/ 14 w 47"/>
                  <a:gd name="T1" fmla="*/ 7 h 38"/>
                  <a:gd name="T2" fmla="*/ 1 w 47"/>
                  <a:gd name="T3" fmla="*/ 29 h 38"/>
                  <a:gd name="T4" fmla="*/ 26 w 47"/>
                  <a:gd name="T5" fmla="*/ 31 h 38"/>
                  <a:gd name="T6" fmla="*/ 47 w 47"/>
                  <a:gd name="T7" fmla="*/ 5 h 38"/>
                  <a:gd name="T8" fmla="*/ 14 w 47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2" y="38"/>
                      <a:pt x="26" y="31"/>
                    </a:cubicBezTo>
                    <a:cubicBezTo>
                      <a:pt x="40" y="24"/>
                      <a:pt x="47" y="5"/>
                      <a:pt x="47" y="5"/>
                    </a:cubicBezTo>
                    <a:cubicBezTo>
                      <a:pt x="47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Rectangle 23">
                <a:extLst>
                  <a:ext uri="{FF2B5EF4-FFF2-40B4-BE49-F238E27FC236}">
                    <a16:creationId xmlns:a16="http://schemas.microsoft.com/office/drawing/2014/main" id="{D8FBBE68-0593-4AEF-A4C8-B3441B9C9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3" y="2043"/>
                <a:ext cx="11" cy="3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" name="Freeform 24">
                <a:extLst>
                  <a:ext uri="{FF2B5EF4-FFF2-40B4-BE49-F238E27FC236}">
                    <a16:creationId xmlns:a16="http://schemas.microsoft.com/office/drawing/2014/main" id="{C1CCB0E0-41AA-473F-8E42-29E183057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1" y="1868"/>
                <a:ext cx="277" cy="212"/>
              </a:xfrm>
              <a:custGeom>
                <a:avLst/>
                <a:gdLst>
                  <a:gd name="T0" fmla="*/ 113 w 120"/>
                  <a:gd name="T1" fmla="*/ 25 h 91"/>
                  <a:gd name="T2" fmla="*/ 87 w 120"/>
                  <a:gd name="T3" fmla="*/ 39 h 91"/>
                  <a:gd name="T4" fmla="*/ 60 w 120"/>
                  <a:gd name="T5" fmla="*/ 0 h 91"/>
                  <a:gd name="T6" fmla="*/ 33 w 120"/>
                  <a:gd name="T7" fmla="*/ 39 h 91"/>
                  <a:gd name="T8" fmla="*/ 6 w 120"/>
                  <a:gd name="T9" fmla="*/ 25 h 91"/>
                  <a:gd name="T10" fmla="*/ 60 w 120"/>
                  <a:gd name="T11" fmla="*/ 91 h 91"/>
                  <a:gd name="T12" fmla="*/ 113 w 120"/>
                  <a:gd name="T13" fmla="*/ 2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91">
                    <a:moveTo>
                      <a:pt x="113" y="25"/>
                    </a:moveTo>
                    <a:cubicBezTo>
                      <a:pt x="87" y="39"/>
                      <a:pt x="87" y="39"/>
                      <a:pt x="87" y="39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0" y="91"/>
                      <a:pt x="60" y="91"/>
                    </a:cubicBezTo>
                    <a:cubicBezTo>
                      <a:pt x="120" y="91"/>
                      <a:pt x="113" y="25"/>
                      <a:pt x="113" y="25"/>
                    </a:cubicBezTo>
                  </a:path>
                </a:pathLst>
              </a:custGeom>
              <a:solidFill>
                <a:srgbClr val="FF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" name="Rectangle 25">
                <a:extLst>
                  <a:ext uri="{FF2B5EF4-FFF2-40B4-BE49-F238E27FC236}">
                    <a16:creationId xmlns:a16="http://schemas.microsoft.com/office/drawing/2014/main" id="{9597F86F-6C8A-49C5-853D-9E0443AEE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" y="2154"/>
                <a:ext cx="14" cy="298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1" name="Oval 26">
                <a:extLst>
                  <a:ext uri="{FF2B5EF4-FFF2-40B4-BE49-F238E27FC236}">
                    <a16:creationId xmlns:a16="http://schemas.microsoft.com/office/drawing/2014/main" id="{919387DB-C63E-4E97-B40F-E53905D163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2" y="1964"/>
                <a:ext cx="97" cy="190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" name="Freeform 27">
                <a:extLst>
                  <a:ext uri="{FF2B5EF4-FFF2-40B4-BE49-F238E27FC236}">
                    <a16:creationId xmlns:a16="http://schemas.microsoft.com/office/drawing/2014/main" id="{E01FEB3F-77A1-4EEA-8B99-DB381D53B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061"/>
                <a:ext cx="163" cy="149"/>
              </a:xfrm>
              <a:custGeom>
                <a:avLst/>
                <a:gdLst>
                  <a:gd name="T0" fmla="*/ 0 w 71"/>
                  <a:gd name="T1" fmla="*/ 3 h 64"/>
                  <a:gd name="T2" fmla="*/ 25 w 71"/>
                  <a:gd name="T3" fmla="*/ 49 h 64"/>
                  <a:gd name="T4" fmla="*/ 65 w 71"/>
                  <a:gd name="T5" fmla="*/ 52 h 64"/>
                  <a:gd name="T6" fmla="*/ 51 w 71"/>
                  <a:gd name="T7" fmla="*/ 15 h 64"/>
                  <a:gd name="T8" fmla="*/ 0 w 71"/>
                  <a:gd name="T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0" y="3"/>
                    </a:moveTo>
                    <a:cubicBezTo>
                      <a:pt x="0" y="3"/>
                      <a:pt x="6" y="34"/>
                      <a:pt x="25" y="49"/>
                    </a:cubicBezTo>
                    <a:cubicBezTo>
                      <a:pt x="45" y="64"/>
                      <a:pt x="65" y="52"/>
                      <a:pt x="65" y="52"/>
                    </a:cubicBezTo>
                    <a:cubicBezTo>
                      <a:pt x="65" y="52"/>
                      <a:pt x="71" y="30"/>
                      <a:pt x="51" y="15"/>
                    </a:cubicBezTo>
                    <a:cubicBezTo>
                      <a:pt x="31" y="0"/>
                      <a:pt x="0" y="3"/>
                      <a:pt x="0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Freeform 28">
                <a:extLst>
                  <a:ext uri="{FF2B5EF4-FFF2-40B4-BE49-F238E27FC236}">
                    <a16:creationId xmlns:a16="http://schemas.microsoft.com/office/drawing/2014/main" id="{04CAFA91-AC7F-40BA-9DE3-9B4094355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" y="2061"/>
                <a:ext cx="164" cy="149"/>
              </a:xfrm>
              <a:custGeom>
                <a:avLst/>
                <a:gdLst>
                  <a:gd name="T0" fmla="*/ 71 w 71"/>
                  <a:gd name="T1" fmla="*/ 3 h 64"/>
                  <a:gd name="T2" fmla="*/ 46 w 71"/>
                  <a:gd name="T3" fmla="*/ 49 h 64"/>
                  <a:gd name="T4" fmla="*/ 6 w 71"/>
                  <a:gd name="T5" fmla="*/ 52 h 64"/>
                  <a:gd name="T6" fmla="*/ 20 w 71"/>
                  <a:gd name="T7" fmla="*/ 15 h 64"/>
                  <a:gd name="T8" fmla="*/ 71 w 71"/>
                  <a:gd name="T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71" y="3"/>
                    </a:moveTo>
                    <a:cubicBezTo>
                      <a:pt x="71" y="3"/>
                      <a:pt x="65" y="34"/>
                      <a:pt x="46" y="49"/>
                    </a:cubicBezTo>
                    <a:cubicBezTo>
                      <a:pt x="26" y="64"/>
                      <a:pt x="6" y="52"/>
                      <a:pt x="6" y="52"/>
                    </a:cubicBezTo>
                    <a:cubicBezTo>
                      <a:pt x="6" y="52"/>
                      <a:pt x="0" y="30"/>
                      <a:pt x="20" y="15"/>
                    </a:cubicBezTo>
                    <a:cubicBezTo>
                      <a:pt x="40" y="0"/>
                      <a:pt x="71" y="3"/>
                      <a:pt x="71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" name="Rectangle 29">
                <a:extLst>
                  <a:ext uri="{FF2B5EF4-FFF2-40B4-BE49-F238E27FC236}">
                    <a16:creationId xmlns:a16="http://schemas.microsoft.com/office/drawing/2014/main" id="{EDEA2000-858D-4BB7-A888-89E149B4F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2110"/>
                <a:ext cx="12" cy="314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" name="Oval 30">
                <a:extLst>
                  <a:ext uri="{FF2B5EF4-FFF2-40B4-BE49-F238E27FC236}">
                    <a16:creationId xmlns:a16="http://schemas.microsoft.com/office/drawing/2014/main" id="{C4557293-0509-42FF-8224-BD1CEF8E7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2" y="1908"/>
                <a:ext cx="104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" name="Freeform 31">
                <a:extLst>
                  <a:ext uri="{FF2B5EF4-FFF2-40B4-BE49-F238E27FC236}">
                    <a16:creationId xmlns:a16="http://schemas.microsoft.com/office/drawing/2014/main" id="{99E107C1-B3D8-403F-A9E1-1E09FA13ED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1" y="2012"/>
                <a:ext cx="173" cy="156"/>
              </a:xfrm>
              <a:custGeom>
                <a:avLst/>
                <a:gdLst>
                  <a:gd name="T0" fmla="*/ 0 w 75"/>
                  <a:gd name="T1" fmla="*/ 3 h 67"/>
                  <a:gd name="T2" fmla="*/ 28 w 75"/>
                  <a:gd name="T3" fmla="*/ 51 h 67"/>
                  <a:gd name="T4" fmla="*/ 70 w 75"/>
                  <a:gd name="T5" fmla="*/ 55 h 67"/>
                  <a:gd name="T6" fmla="*/ 55 w 75"/>
                  <a:gd name="T7" fmla="*/ 15 h 67"/>
                  <a:gd name="T8" fmla="*/ 0 w 75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7">
                    <a:moveTo>
                      <a:pt x="0" y="3"/>
                    </a:moveTo>
                    <a:cubicBezTo>
                      <a:pt x="0" y="3"/>
                      <a:pt x="7" y="36"/>
                      <a:pt x="28" y="51"/>
                    </a:cubicBezTo>
                    <a:cubicBezTo>
                      <a:pt x="48" y="67"/>
                      <a:pt x="70" y="55"/>
                      <a:pt x="70" y="55"/>
                    </a:cubicBezTo>
                    <a:cubicBezTo>
                      <a:pt x="70" y="55"/>
                      <a:pt x="75" y="31"/>
                      <a:pt x="55" y="15"/>
                    </a:cubicBezTo>
                    <a:cubicBezTo>
                      <a:pt x="34" y="0"/>
                      <a:pt x="0" y="3"/>
                      <a:pt x="0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" name="Freeform 32">
                <a:extLst>
                  <a:ext uri="{FF2B5EF4-FFF2-40B4-BE49-F238E27FC236}">
                    <a16:creationId xmlns:a16="http://schemas.microsoft.com/office/drawing/2014/main" id="{919BD4C7-AAF6-43F5-B93C-5C96D9457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1" y="2012"/>
                <a:ext cx="175" cy="156"/>
              </a:xfrm>
              <a:custGeom>
                <a:avLst/>
                <a:gdLst>
                  <a:gd name="T0" fmla="*/ 76 w 76"/>
                  <a:gd name="T1" fmla="*/ 3 h 67"/>
                  <a:gd name="T2" fmla="*/ 48 w 76"/>
                  <a:gd name="T3" fmla="*/ 51 h 67"/>
                  <a:gd name="T4" fmla="*/ 6 w 76"/>
                  <a:gd name="T5" fmla="*/ 55 h 67"/>
                  <a:gd name="T6" fmla="*/ 21 w 76"/>
                  <a:gd name="T7" fmla="*/ 15 h 67"/>
                  <a:gd name="T8" fmla="*/ 76 w 76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7">
                    <a:moveTo>
                      <a:pt x="76" y="3"/>
                    </a:moveTo>
                    <a:cubicBezTo>
                      <a:pt x="76" y="3"/>
                      <a:pt x="69" y="36"/>
                      <a:pt x="48" y="51"/>
                    </a:cubicBezTo>
                    <a:cubicBezTo>
                      <a:pt x="27" y="67"/>
                      <a:pt x="6" y="55"/>
                      <a:pt x="6" y="55"/>
                    </a:cubicBezTo>
                    <a:cubicBezTo>
                      <a:pt x="6" y="55"/>
                      <a:pt x="0" y="31"/>
                      <a:pt x="21" y="15"/>
                    </a:cubicBezTo>
                    <a:cubicBezTo>
                      <a:pt x="42" y="0"/>
                      <a:pt x="76" y="3"/>
                      <a:pt x="76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" name="Rectangle 33">
                <a:extLst>
                  <a:ext uri="{FF2B5EF4-FFF2-40B4-BE49-F238E27FC236}">
                    <a16:creationId xmlns:a16="http://schemas.microsoft.com/office/drawing/2014/main" id="{BB5494A3-5DE2-4640-BED4-3F2EA5553C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6" y="2154"/>
                <a:ext cx="16" cy="365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" name="Oval 34">
                <a:extLst>
                  <a:ext uri="{FF2B5EF4-FFF2-40B4-BE49-F238E27FC236}">
                    <a16:creationId xmlns:a16="http://schemas.microsoft.com/office/drawing/2014/main" id="{C743AAC9-D2AC-4F6A-A30F-3888FDE06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3" y="1922"/>
                <a:ext cx="120" cy="23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" name="Freeform 35">
                <a:extLst>
                  <a:ext uri="{FF2B5EF4-FFF2-40B4-BE49-F238E27FC236}">
                    <a16:creationId xmlns:a16="http://schemas.microsoft.com/office/drawing/2014/main" id="{4FA02400-9DA7-4EDE-A701-5F3716611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6" y="2040"/>
                <a:ext cx="201" cy="182"/>
              </a:xfrm>
              <a:custGeom>
                <a:avLst/>
                <a:gdLst>
                  <a:gd name="T0" fmla="*/ 0 w 87"/>
                  <a:gd name="T1" fmla="*/ 4 h 78"/>
                  <a:gd name="T2" fmla="*/ 32 w 87"/>
                  <a:gd name="T3" fmla="*/ 60 h 78"/>
                  <a:gd name="T4" fmla="*/ 80 w 87"/>
                  <a:gd name="T5" fmla="*/ 64 h 78"/>
                  <a:gd name="T6" fmla="*/ 63 w 87"/>
                  <a:gd name="T7" fmla="*/ 18 h 78"/>
                  <a:gd name="T8" fmla="*/ 0 w 87"/>
                  <a:gd name="T9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8">
                    <a:moveTo>
                      <a:pt x="0" y="4"/>
                    </a:moveTo>
                    <a:cubicBezTo>
                      <a:pt x="0" y="4"/>
                      <a:pt x="7" y="42"/>
                      <a:pt x="32" y="60"/>
                    </a:cubicBezTo>
                    <a:cubicBezTo>
                      <a:pt x="56" y="78"/>
                      <a:pt x="80" y="64"/>
                      <a:pt x="80" y="64"/>
                    </a:cubicBezTo>
                    <a:cubicBezTo>
                      <a:pt x="80" y="64"/>
                      <a:pt x="87" y="37"/>
                      <a:pt x="63" y="18"/>
                    </a:cubicBezTo>
                    <a:cubicBezTo>
                      <a:pt x="39" y="0"/>
                      <a:pt x="0" y="4"/>
                      <a:pt x="0" y="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" name="Freeform 36">
                <a:extLst>
                  <a:ext uri="{FF2B5EF4-FFF2-40B4-BE49-F238E27FC236}">
                    <a16:creationId xmlns:a16="http://schemas.microsoft.com/office/drawing/2014/main" id="{066531B8-9B65-4F79-9157-1F9FE4063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9" y="2040"/>
                <a:ext cx="201" cy="182"/>
              </a:xfrm>
              <a:custGeom>
                <a:avLst/>
                <a:gdLst>
                  <a:gd name="T0" fmla="*/ 87 w 87"/>
                  <a:gd name="T1" fmla="*/ 4 h 78"/>
                  <a:gd name="T2" fmla="*/ 56 w 87"/>
                  <a:gd name="T3" fmla="*/ 60 h 78"/>
                  <a:gd name="T4" fmla="*/ 7 w 87"/>
                  <a:gd name="T5" fmla="*/ 64 h 78"/>
                  <a:gd name="T6" fmla="*/ 25 w 87"/>
                  <a:gd name="T7" fmla="*/ 18 h 78"/>
                  <a:gd name="T8" fmla="*/ 87 w 87"/>
                  <a:gd name="T9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8">
                    <a:moveTo>
                      <a:pt x="87" y="4"/>
                    </a:moveTo>
                    <a:cubicBezTo>
                      <a:pt x="87" y="4"/>
                      <a:pt x="80" y="42"/>
                      <a:pt x="56" y="60"/>
                    </a:cubicBezTo>
                    <a:cubicBezTo>
                      <a:pt x="32" y="78"/>
                      <a:pt x="7" y="64"/>
                      <a:pt x="7" y="64"/>
                    </a:cubicBezTo>
                    <a:cubicBezTo>
                      <a:pt x="7" y="64"/>
                      <a:pt x="0" y="37"/>
                      <a:pt x="25" y="18"/>
                    </a:cubicBezTo>
                    <a:cubicBezTo>
                      <a:pt x="49" y="0"/>
                      <a:pt x="87" y="4"/>
                      <a:pt x="87" y="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" name="Rectangle 37">
                <a:extLst>
                  <a:ext uri="{FF2B5EF4-FFF2-40B4-BE49-F238E27FC236}">
                    <a16:creationId xmlns:a16="http://schemas.microsoft.com/office/drawing/2014/main" id="{8EEB8646-3AB2-42DD-B626-3E0DD2B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8" y="1971"/>
                <a:ext cx="14" cy="4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" name="Oval 38">
                <a:extLst>
                  <a:ext uri="{FF2B5EF4-FFF2-40B4-BE49-F238E27FC236}">
                    <a16:creationId xmlns:a16="http://schemas.microsoft.com/office/drawing/2014/main" id="{CA495488-654C-417C-9F39-613BA7C5B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7" y="1817"/>
                <a:ext cx="177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" name="Freeform 39">
                <a:extLst>
                  <a:ext uri="{FF2B5EF4-FFF2-40B4-BE49-F238E27FC236}">
                    <a16:creationId xmlns:a16="http://schemas.microsoft.com/office/drawing/2014/main" id="{A7A9C771-85C0-42E0-A148-9E1A1891B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9" y="2043"/>
                <a:ext cx="90" cy="76"/>
              </a:xfrm>
              <a:custGeom>
                <a:avLst/>
                <a:gdLst>
                  <a:gd name="T0" fmla="*/ 90 w 90"/>
                  <a:gd name="T1" fmla="*/ 69 h 76"/>
                  <a:gd name="T2" fmla="*/ 83 w 90"/>
                  <a:gd name="T3" fmla="*/ 76 h 76"/>
                  <a:gd name="T4" fmla="*/ 0 w 90"/>
                  <a:gd name="T5" fmla="*/ 7 h 76"/>
                  <a:gd name="T6" fmla="*/ 7 w 90"/>
                  <a:gd name="T7" fmla="*/ 0 h 76"/>
                  <a:gd name="T8" fmla="*/ 90 w 90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6">
                    <a:moveTo>
                      <a:pt x="90" y="69"/>
                    </a:moveTo>
                    <a:lnTo>
                      <a:pt x="83" y="76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9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" name="Freeform 40">
                <a:extLst>
                  <a:ext uri="{FF2B5EF4-FFF2-40B4-BE49-F238E27FC236}">
                    <a16:creationId xmlns:a16="http://schemas.microsoft.com/office/drawing/2014/main" id="{58EC5587-79AE-493A-93AD-34B34B6CE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" y="1982"/>
                <a:ext cx="111" cy="114"/>
              </a:xfrm>
              <a:custGeom>
                <a:avLst/>
                <a:gdLst>
                  <a:gd name="T0" fmla="*/ 2 w 48"/>
                  <a:gd name="T1" fmla="*/ 6 h 49"/>
                  <a:gd name="T2" fmla="*/ 12 w 48"/>
                  <a:gd name="T3" fmla="*/ 39 h 49"/>
                  <a:gd name="T4" fmla="*/ 39 w 48"/>
                  <a:gd name="T5" fmla="*/ 37 h 49"/>
                  <a:gd name="T6" fmla="*/ 36 w 48"/>
                  <a:gd name="T7" fmla="*/ 10 h 49"/>
                  <a:gd name="T8" fmla="*/ 2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2" y="6"/>
                    </a:moveTo>
                    <a:cubicBezTo>
                      <a:pt x="2" y="6"/>
                      <a:pt x="0" y="30"/>
                      <a:pt x="12" y="39"/>
                    </a:cubicBezTo>
                    <a:cubicBezTo>
                      <a:pt x="23" y="49"/>
                      <a:pt x="39" y="37"/>
                      <a:pt x="39" y="37"/>
                    </a:cubicBezTo>
                    <a:cubicBezTo>
                      <a:pt x="39" y="37"/>
                      <a:pt x="48" y="19"/>
                      <a:pt x="36" y="10"/>
                    </a:cubicBezTo>
                    <a:cubicBezTo>
                      <a:pt x="25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" name="Freeform 41">
                <a:extLst>
                  <a:ext uri="{FF2B5EF4-FFF2-40B4-BE49-F238E27FC236}">
                    <a16:creationId xmlns:a16="http://schemas.microsoft.com/office/drawing/2014/main" id="{DCBFF6A3-5913-423D-9E16-B2FD4B925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" y="2043"/>
                <a:ext cx="90" cy="76"/>
              </a:xfrm>
              <a:custGeom>
                <a:avLst/>
                <a:gdLst>
                  <a:gd name="T0" fmla="*/ 0 w 90"/>
                  <a:gd name="T1" fmla="*/ 69 h 76"/>
                  <a:gd name="T2" fmla="*/ 7 w 90"/>
                  <a:gd name="T3" fmla="*/ 76 h 76"/>
                  <a:gd name="T4" fmla="*/ 90 w 90"/>
                  <a:gd name="T5" fmla="*/ 7 h 76"/>
                  <a:gd name="T6" fmla="*/ 83 w 90"/>
                  <a:gd name="T7" fmla="*/ 0 h 76"/>
                  <a:gd name="T8" fmla="*/ 0 w 90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6">
                    <a:moveTo>
                      <a:pt x="0" y="69"/>
                    </a:moveTo>
                    <a:lnTo>
                      <a:pt x="7" y="76"/>
                    </a:lnTo>
                    <a:lnTo>
                      <a:pt x="90" y="7"/>
                    </a:lnTo>
                    <a:lnTo>
                      <a:pt x="83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" name="Freeform 42">
                <a:extLst>
                  <a:ext uri="{FF2B5EF4-FFF2-40B4-BE49-F238E27FC236}">
                    <a16:creationId xmlns:a16="http://schemas.microsoft.com/office/drawing/2014/main" id="{04F6F569-18D3-49E5-823D-0863CE47F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4" y="1982"/>
                <a:ext cx="110" cy="114"/>
              </a:xfrm>
              <a:custGeom>
                <a:avLst/>
                <a:gdLst>
                  <a:gd name="T0" fmla="*/ 46 w 48"/>
                  <a:gd name="T1" fmla="*/ 6 h 49"/>
                  <a:gd name="T2" fmla="*/ 36 w 48"/>
                  <a:gd name="T3" fmla="*/ 39 h 49"/>
                  <a:gd name="T4" fmla="*/ 8 w 48"/>
                  <a:gd name="T5" fmla="*/ 37 h 49"/>
                  <a:gd name="T6" fmla="*/ 11 w 48"/>
                  <a:gd name="T7" fmla="*/ 10 h 49"/>
                  <a:gd name="T8" fmla="*/ 46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6" y="6"/>
                    </a:moveTo>
                    <a:cubicBezTo>
                      <a:pt x="46" y="6"/>
                      <a:pt x="48" y="30"/>
                      <a:pt x="36" y="39"/>
                    </a:cubicBezTo>
                    <a:cubicBezTo>
                      <a:pt x="25" y="49"/>
                      <a:pt x="8" y="37"/>
                      <a:pt x="8" y="37"/>
                    </a:cubicBezTo>
                    <a:cubicBezTo>
                      <a:pt x="8" y="37"/>
                      <a:pt x="0" y="19"/>
                      <a:pt x="11" y="10"/>
                    </a:cubicBezTo>
                    <a:cubicBezTo>
                      <a:pt x="23" y="0"/>
                      <a:pt x="46" y="6"/>
                      <a:pt x="46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" name="Freeform 43">
                <a:extLst>
                  <a:ext uri="{FF2B5EF4-FFF2-40B4-BE49-F238E27FC236}">
                    <a16:creationId xmlns:a16="http://schemas.microsoft.com/office/drawing/2014/main" id="{50B6E8CD-F872-4CD2-92A1-D742B732D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9" y="2159"/>
                <a:ext cx="90" cy="79"/>
              </a:xfrm>
              <a:custGeom>
                <a:avLst/>
                <a:gdLst>
                  <a:gd name="T0" fmla="*/ 90 w 90"/>
                  <a:gd name="T1" fmla="*/ 70 h 79"/>
                  <a:gd name="T2" fmla="*/ 83 w 90"/>
                  <a:gd name="T3" fmla="*/ 79 h 79"/>
                  <a:gd name="T4" fmla="*/ 0 w 90"/>
                  <a:gd name="T5" fmla="*/ 9 h 79"/>
                  <a:gd name="T6" fmla="*/ 7 w 90"/>
                  <a:gd name="T7" fmla="*/ 0 h 79"/>
                  <a:gd name="T8" fmla="*/ 90 w 90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9">
                    <a:moveTo>
                      <a:pt x="90" y="70"/>
                    </a:moveTo>
                    <a:lnTo>
                      <a:pt x="83" y="7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9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" name="Freeform 44">
                <a:extLst>
                  <a:ext uri="{FF2B5EF4-FFF2-40B4-BE49-F238E27FC236}">
                    <a16:creationId xmlns:a16="http://schemas.microsoft.com/office/drawing/2014/main" id="{B7E8716A-A86E-41A9-88DB-398E3DE8B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" y="2101"/>
                <a:ext cx="111" cy="111"/>
              </a:xfrm>
              <a:custGeom>
                <a:avLst/>
                <a:gdLst>
                  <a:gd name="T0" fmla="*/ 2 w 48"/>
                  <a:gd name="T1" fmla="*/ 5 h 48"/>
                  <a:gd name="T2" fmla="*/ 12 w 48"/>
                  <a:gd name="T3" fmla="*/ 39 h 48"/>
                  <a:gd name="T4" fmla="*/ 39 w 48"/>
                  <a:gd name="T5" fmla="*/ 37 h 48"/>
                  <a:gd name="T6" fmla="*/ 36 w 48"/>
                  <a:gd name="T7" fmla="*/ 9 h 48"/>
                  <a:gd name="T8" fmla="*/ 2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2" y="5"/>
                    </a:moveTo>
                    <a:cubicBezTo>
                      <a:pt x="2" y="5"/>
                      <a:pt x="0" y="29"/>
                      <a:pt x="12" y="39"/>
                    </a:cubicBezTo>
                    <a:cubicBezTo>
                      <a:pt x="23" y="48"/>
                      <a:pt x="39" y="37"/>
                      <a:pt x="39" y="37"/>
                    </a:cubicBezTo>
                    <a:cubicBezTo>
                      <a:pt x="39" y="37"/>
                      <a:pt x="48" y="18"/>
                      <a:pt x="36" y="9"/>
                    </a:cubicBezTo>
                    <a:cubicBezTo>
                      <a:pt x="25" y="0"/>
                      <a:pt x="2" y="5"/>
                      <a:pt x="2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" name="Freeform 45">
                <a:extLst>
                  <a:ext uri="{FF2B5EF4-FFF2-40B4-BE49-F238E27FC236}">
                    <a16:creationId xmlns:a16="http://schemas.microsoft.com/office/drawing/2014/main" id="{EB5E67A2-1FB1-453B-BD17-07A61701F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" y="2159"/>
                <a:ext cx="90" cy="79"/>
              </a:xfrm>
              <a:custGeom>
                <a:avLst/>
                <a:gdLst>
                  <a:gd name="T0" fmla="*/ 0 w 90"/>
                  <a:gd name="T1" fmla="*/ 70 h 79"/>
                  <a:gd name="T2" fmla="*/ 7 w 90"/>
                  <a:gd name="T3" fmla="*/ 79 h 79"/>
                  <a:gd name="T4" fmla="*/ 90 w 90"/>
                  <a:gd name="T5" fmla="*/ 9 h 79"/>
                  <a:gd name="T6" fmla="*/ 83 w 90"/>
                  <a:gd name="T7" fmla="*/ 0 h 79"/>
                  <a:gd name="T8" fmla="*/ 0 w 90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9">
                    <a:moveTo>
                      <a:pt x="0" y="70"/>
                    </a:moveTo>
                    <a:lnTo>
                      <a:pt x="7" y="79"/>
                    </a:lnTo>
                    <a:lnTo>
                      <a:pt x="90" y="9"/>
                    </a:lnTo>
                    <a:lnTo>
                      <a:pt x="8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" name="Freeform 46">
                <a:extLst>
                  <a:ext uri="{FF2B5EF4-FFF2-40B4-BE49-F238E27FC236}">
                    <a16:creationId xmlns:a16="http://schemas.microsoft.com/office/drawing/2014/main" id="{0F157CA4-F068-48FA-86EA-38A955481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4" y="2101"/>
                <a:ext cx="110" cy="111"/>
              </a:xfrm>
              <a:custGeom>
                <a:avLst/>
                <a:gdLst>
                  <a:gd name="T0" fmla="*/ 46 w 48"/>
                  <a:gd name="T1" fmla="*/ 5 h 48"/>
                  <a:gd name="T2" fmla="*/ 36 w 48"/>
                  <a:gd name="T3" fmla="*/ 39 h 48"/>
                  <a:gd name="T4" fmla="*/ 8 w 48"/>
                  <a:gd name="T5" fmla="*/ 37 h 48"/>
                  <a:gd name="T6" fmla="*/ 11 w 48"/>
                  <a:gd name="T7" fmla="*/ 9 h 48"/>
                  <a:gd name="T8" fmla="*/ 46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6" y="5"/>
                    </a:moveTo>
                    <a:cubicBezTo>
                      <a:pt x="46" y="5"/>
                      <a:pt x="48" y="29"/>
                      <a:pt x="36" y="39"/>
                    </a:cubicBezTo>
                    <a:cubicBezTo>
                      <a:pt x="25" y="48"/>
                      <a:pt x="8" y="37"/>
                      <a:pt x="8" y="37"/>
                    </a:cubicBezTo>
                    <a:cubicBezTo>
                      <a:pt x="8" y="37"/>
                      <a:pt x="0" y="18"/>
                      <a:pt x="11" y="9"/>
                    </a:cubicBezTo>
                    <a:cubicBezTo>
                      <a:pt x="23" y="0"/>
                      <a:pt x="46" y="5"/>
                      <a:pt x="46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" name="Rectangle 47">
                <a:extLst>
                  <a:ext uri="{FF2B5EF4-FFF2-40B4-BE49-F238E27FC236}">
                    <a16:creationId xmlns:a16="http://schemas.microsoft.com/office/drawing/2014/main" id="{F9B18AF3-0BBB-4555-9520-1313B930EC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7" y="1971"/>
                <a:ext cx="16" cy="4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" name="Oval 48">
                <a:extLst>
                  <a:ext uri="{FF2B5EF4-FFF2-40B4-BE49-F238E27FC236}">
                    <a16:creationId xmlns:a16="http://schemas.microsoft.com/office/drawing/2014/main" id="{46CC254D-B304-4130-940D-6B6C35CC57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1817"/>
                <a:ext cx="178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" name="Freeform 49">
                <a:extLst>
                  <a:ext uri="{FF2B5EF4-FFF2-40B4-BE49-F238E27FC236}">
                    <a16:creationId xmlns:a16="http://schemas.microsoft.com/office/drawing/2014/main" id="{E13C4D00-B03F-4F13-A46C-1FD8CF202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2043"/>
                <a:ext cx="89" cy="76"/>
              </a:xfrm>
              <a:custGeom>
                <a:avLst/>
                <a:gdLst>
                  <a:gd name="T0" fmla="*/ 89 w 89"/>
                  <a:gd name="T1" fmla="*/ 69 h 76"/>
                  <a:gd name="T2" fmla="*/ 83 w 89"/>
                  <a:gd name="T3" fmla="*/ 76 h 76"/>
                  <a:gd name="T4" fmla="*/ 0 w 89"/>
                  <a:gd name="T5" fmla="*/ 7 h 76"/>
                  <a:gd name="T6" fmla="*/ 7 w 89"/>
                  <a:gd name="T7" fmla="*/ 0 h 76"/>
                  <a:gd name="T8" fmla="*/ 89 w 89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89" y="69"/>
                    </a:moveTo>
                    <a:lnTo>
                      <a:pt x="83" y="76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89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5" name="Freeform 50">
                <a:extLst>
                  <a:ext uri="{FF2B5EF4-FFF2-40B4-BE49-F238E27FC236}">
                    <a16:creationId xmlns:a16="http://schemas.microsoft.com/office/drawing/2014/main" id="{7F8F74CE-D1A8-4F03-AD20-1571045F8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" y="1982"/>
                <a:ext cx="111" cy="114"/>
              </a:xfrm>
              <a:custGeom>
                <a:avLst/>
                <a:gdLst>
                  <a:gd name="T0" fmla="*/ 2 w 48"/>
                  <a:gd name="T1" fmla="*/ 6 h 49"/>
                  <a:gd name="T2" fmla="*/ 12 w 48"/>
                  <a:gd name="T3" fmla="*/ 39 h 49"/>
                  <a:gd name="T4" fmla="*/ 40 w 48"/>
                  <a:gd name="T5" fmla="*/ 37 h 49"/>
                  <a:gd name="T6" fmla="*/ 37 w 48"/>
                  <a:gd name="T7" fmla="*/ 10 h 49"/>
                  <a:gd name="T8" fmla="*/ 2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2" y="6"/>
                    </a:moveTo>
                    <a:cubicBezTo>
                      <a:pt x="2" y="6"/>
                      <a:pt x="0" y="30"/>
                      <a:pt x="12" y="39"/>
                    </a:cubicBezTo>
                    <a:cubicBezTo>
                      <a:pt x="23" y="49"/>
                      <a:pt x="40" y="37"/>
                      <a:pt x="40" y="37"/>
                    </a:cubicBezTo>
                    <a:cubicBezTo>
                      <a:pt x="40" y="37"/>
                      <a:pt x="48" y="19"/>
                      <a:pt x="37" y="10"/>
                    </a:cubicBezTo>
                    <a:cubicBezTo>
                      <a:pt x="25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6" name="Freeform 51">
                <a:extLst>
                  <a:ext uri="{FF2B5EF4-FFF2-40B4-BE49-F238E27FC236}">
                    <a16:creationId xmlns:a16="http://schemas.microsoft.com/office/drawing/2014/main" id="{703FE9D6-1416-4FB8-89C8-5F793022D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2043"/>
                <a:ext cx="89" cy="76"/>
              </a:xfrm>
              <a:custGeom>
                <a:avLst/>
                <a:gdLst>
                  <a:gd name="T0" fmla="*/ 0 w 89"/>
                  <a:gd name="T1" fmla="*/ 69 h 76"/>
                  <a:gd name="T2" fmla="*/ 6 w 89"/>
                  <a:gd name="T3" fmla="*/ 76 h 76"/>
                  <a:gd name="T4" fmla="*/ 89 w 89"/>
                  <a:gd name="T5" fmla="*/ 7 h 76"/>
                  <a:gd name="T6" fmla="*/ 83 w 89"/>
                  <a:gd name="T7" fmla="*/ 0 h 76"/>
                  <a:gd name="T8" fmla="*/ 0 w 89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69"/>
                    </a:moveTo>
                    <a:lnTo>
                      <a:pt x="6" y="76"/>
                    </a:lnTo>
                    <a:lnTo>
                      <a:pt x="89" y="7"/>
                    </a:lnTo>
                    <a:lnTo>
                      <a:pt x="83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7" name="Freeform 52">
                <a:extLst>
                  <a:ext uri="{FF2B5EF4-FFF2-40B4-BE49-F238E27FC236}">
                    <a16:creationId xmlns:a16="http://schemas.microsoft.com/office/drawing/2014/main" id="{7240AA30-D554-43A5-901E-C2AFCB309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1982"/>
                <a:ext cx="111" cy="114"/>
              </a:xfrm>
              <a:custGeom>
                <a:avLst/>
                <a:gdLst>
                  <a:gd name="T0" fmla="*/ 46 w 48"/>
                  <a:gd name="T1" fmla="*/ 6 h 49"/>
                  <a:gd name="T2" fmla="*/ 36 w 48"/>
                  <a:gd name="T3" fmla="*/ 39 h 49"/>
                  <a:gd name="T4" fmla="*/ 9 w 48"/>
                  <a:gd name="T5" fmla="*/ 37 h 49"/>
                  <a:gd name="T6" fmla="*/ 12 w 48"/>
                  <a:gd name="T7" fmla="*/ 10 h 49"/>
                  <a:gd name="T8" fmla="*/ 46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6" y="6"/>
                    </a:moveTo>
                    <a:cubicBezTo>
                      <a:pt x="46" y="6"/>
                      <a:pt x="48" y="30"/>
                      <a:pt x="36" y="39"/>
                    </a:cubicBezTo>
                    <a:cubicBezTo>
                      <a:pt x="25" y="49"/>
                      <a:pt x="9" y="37"/>
                      <a:pt x="9" y="37"/>
                    </a:cubicBezTo>
                    <a:cubicBezTo>
                      <a:pt x="9" y="37"/>
                      <a:pt x="0" y="19"/>
                      <a:pt x="12" y="10"/>
                    </a:cubicBezTo>
                    <a:cubicBezTo>
                      <a:pt x="23" y="0"/>
                      <a:pt x="46" y="6"/>
                      <a:pt x="46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8" name="Freeform 53">
                <a:extLst>
                  <a:ext uri="{FF2B5EF4-FFF2-40B4-BE49-F238E27FC236}">
                    <a16:creationId xmlns:a16="http://schemas.microsoft.com/office/drawing/2014/main" id="{81091CF3-08F5-4EA2-8205-193F28552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2159"/>
                <a:ext cx="89" cy="79"/>
              </a:xfrm>
              <a:custGeom>
                <a:avLst/>
                <a:gdLst>
                  <a:gd name="T0" fmla="*/ 89 w 89"/>
                  <a:gd name="T1" fmla="*/ 70 h 79"/>
                  <a:gd name="T2" fmla="*/ 83 w 89"/>
                  <a:gd name="T3" fmla="*/ 79 h 79"/>
                  <a:gd name="T4" fmla="*/ 0 w 89"/>
                  <a:gd name="T5" fmla="*/ 9 h 79"/>
                  <a:gd name="T6" fmla="*/ 7 w 89"/>
                  <a:gd name="T7" fmla="*/ 0 h 79"/>
                  <a:gd name="T8" fmla="*/ 89 w 89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9">
                    <a:moveTo>
                      <a:pt x="89" y="70"/>
                    </a:moveTo>
                    <a:lnTo>
                      <a:pt x="83" y="7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89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9" name="Freeform 54">
                <a:extLst>
                  <a:ext uri="{FF2B5EF4-FFF2-40B4-BE49-F238E27FC236}">
                    <a16:creationId xmlns:a16="http://schemas.microsoft.com/office/drawing/2014/main" id="{B5019A9A-4693-412F-9772-74DB5367B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" y="2101"/>
                <a:ext cx="111" cy="111"/>
              </a:xfrm>
              <a:custGeom>
                <a:avLst/>
                <a:gdLst>
                  <a:gd name="T0" fmla="*/ 2 w 48"/>
                  <a:gd name="T1" fmla="*/ 5 h 48"/>
                  <a:gd name="T2" fmla="*/ 12 w 48"/>
                  <a:gd name="T3" fmla="*/ 39 h 48"/>
                  <a:gd name="T4" fmla="*/ 40 w 48"/>
                  <a:gd name="T5" fmla="*/ 37 h 48"/>
                  <a:gd name="T6" fmla="*/ 37 w 48"/>
                  <a:gd name="T7" fmla="*/ 9 h 48"/>
                  <a:gd name="T8" fmla="*/ 2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2" y="5"/>
                    </a:moveTo>
                    <a:cubicBezTo>
                      <a:pt x="2" y="5"/>
                      <a:pt x="0" y="29"/>
                      <a:pt x="12" y="39"/>
                    </a:cubicBezTo>
                    <a:cubicBezTo>
                      <a:pt x="23" y="48"/>
                      <a:pt x="40" y="37"/>
                      <a:pt x="40" y="37"/>
                    </a:cubicBezTo>
                    <a:cubicBezTo>
                      <a:pt x="40" y="37"/>
                      <a:pt x="48" y="18"/>
                      <a:pt x="37" y="9"/>
                    </a:cubicBezTo>
                    <a:cubicBezTo>
                      <a:pt x="25" y="0"/>
                      <a:pt x="2" y="5"/>
                      <a:pt x="2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0" name="Freeform 55">
                <a:extLst>
                  <a:ext uri="{FF2B5EF4-FFF2-40B4-BE49-F238E27FC236}">
                    <a16:creationId xmlns:a16="http://schemas.microsoft.com/office/drawing/2014/main" id="{F0702D5E-6A40-4611-8738-BC174264C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2159"/>
                <a:ext cx="89" cy="79"/>
              </a:xfrm>
              <a:custGeom>
                <a:avLst/>
                <a:gdLst>
                  <a:gd name="T0" fmla="*/ 0 w 89"/>
                  <a:gd name="T1" fmla="*/ 70 h 79"/>
                  <a:gd name="T2" fmla="*/ 6 w 89"/>
                  <a:gd name="T3" fmla="*/ 79 h 79"/>
                  <a:gd name="T4" fmla="*/ 89 w 89"/>
                  <a:gd name="T5" fmla="*/ 9 h 79"/>
                  <a:gd name="T6" fmla="*/ 83 w 89"/>
                  <a:gd name="T7" fmla="*/ 0 h 79"/>
                  <a:gd name="T8" fmla="*/ 0 w 89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9">
                    <a:moveTo>
                      <a:pt x="0" y="70"/>
                    </a:moveTo>
                    <a:lnTo>
                      <a:pt x="6" y="79"/>
                    </a:lnTo>
                    <a:lnTo>
                      <a:pt x="89" y="9"/>
                    </a:lnTo>
                    <a:lnTo>
                      <a:pt x="8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1" name="Freeform 56">
                <a:extLst>
                  <a:ext uri="{FF2B5EF4-FFF2-40B4-BE49-F238E27FC236}">
                    <a16:creationId xmlns:a16="http://schemas.microsoft.com/office/drawing/2014/main" id="{7240B550-4C85-4BC2-8B53-2466ACB1F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2101"/>
                <a:ext cx="111" cy="111"/>
              </a:xfrm>
              <a:custGeom>
                <a:avLst/>
                <a:gdLst>
                  <a:gd name="T0" fmla="*/ 46 w 48"/>
                  <a:gd name="T1" fmla="*/ 5 h 48"/>
                  <a:gd name="T2" fmla="*/ 36 w 48"/>
                  <a:gd name="T3" fmla="*/ 39 h 48"/>
                  <a:gd name="T4" fmla="*/ 9 w 48"/>
                  <a:gd name="T5" fmla="*/ 37 h 48"/>
                  <a:gd name="T6" fmla="*/ 12 w 48"/>
                  <a:gd name="T7" fmla="*/ 9 h 48"/>
                  <a:gd name="T8" fmla="*/ 46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6" y="5"/>
                    </a:moveTo>
                    <a:cubicBezTo>
                      <a:pt x="46" y="5"/>
                      <a:pt x="48" y="29"/>
                      <a:pt x="36" y="39"/>
                    </a:cubicBezTo>
                    <a:cubicBezTo>
                      <a:pt x="25" y="48"/>
                      <a:pt x="9" y="37"/>
                      <a:pt x="9" y="37"/>
                    </a:cubicBezTo>
                    <a:cubicBezTo>
                      <a:pt x="9" y="37"/>
                      <a:pt x="0" y="18"/>
                      <a:pt x="12" y="9"/>
                    </a:cubicBezTo>
                    <a:cubicBezTo>
                      <a:pt x="23" y="0"/>
                      <a:pt x="46" y="5"/>
                      <a:pt x="46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2" name="Rectangle 57">
                <a:extLst>
                  <a:ext uri="{FF2B5EF4-FFF2-40B4-BE49-F238E27FC236}">
                    <a16:creationId xmlns:a16="http://schemas.microsoft.com/office/drawing/2014/main" id="{4BCC3DD6-8687-4977-939B-6D027443A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3" y="1929"/>
                <a:ext cx="16" cy="52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3" name="Oval 58">
                <a:extLst>
                  <a:ext uri="{FF2B5EF4-FFF2-40B4-BE49-F238E27FC236}">
                    <a16:creationId xmlns:a16="http://schemas.microsoft.com/office/drawing/2014/main" id="{05DDAE2A-3606-4F36-B0E0-795BA140FC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" y="1761"/>
                <a:ext cx="191" cy="219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" name="Freeform 59">
                <a:extLst>
                  <a:ext uri="{FF2B5EF4-FFF2-40B4-BE49-F238E27FC236}">
                    <a16:creationId xmlns:a16="http://schemas.microsoft.com/office/drawing/2014/main" id="{601F7091-314D-4044-9C28-408BA47F8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7" y="2005"/>
                <a:ext cx="99" cy="86"/>
              </a:xfrm>
              <a:custGeom>
                <a:avLst/>
                <a:gdLst>
                  <a:gd name="T0" fmla="*/ 99 w 99"/>
                  <a:gd name="T1" fmla="*/ 77 h 86"/>
                  <a:gd name="T2" fmla="*/ 90 w 99"/>
                  <a:gd name="T3" fmla="*/ 86 h 86"/>
                  <a:gd name="T4" fmla="*/ 0 w 99"/>
                  <a:gd name="T5" fmla="*/ 10 h 86"/>
                  <a:gd name="T6" fmla="*/ 7 w 99"/>
                  <a:gd name="T7" fmla="*/ 0 h 86"/>
                  <a:gd name="T8" fmla="*/ 99 w 99"/>
                  <a:gd name="T9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99" y="77"/>
                    </a:moveTo>
                    <a:lnTo>
                      <a:pt x="90" y="86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99" y="77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5" name="Freeform 60">
                <a:extLst>
                  <a:ext uri="{FF2B5EF4-FFF2-40B4-BE49-F238E27FC236}">
                    <a16:creationId xmlns:a16="http://schemas.microsoft.com/office/drawing/2014/main" id="{AB78975F-BD41-4C50-8DDA-71CA7DE6D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1" y="1940"/>
                <a:ext cx="119" cy="124"/>
              </a:xfrm>
              <a:custGeom>
                <a:avLst/>
                <a:gdLst>
                  <a:gd name="T0" fmla="*/ 2 w 52"/>
                  <a:gd name="T1" fmla="*/ 7 h 53"/>
                  <a:gd name="T2" fmla="*/ 13 w 52"/>
                  <a:gd name="T3" fmla="*/ 43 h 53"/>
                  <a:gd name="T4" fmla="*/ 43 w 52"/>
                  <a:gd name="T5" fmla="*/ 41 h 53"/>
                  <a:gd name="T6" fmla="*/ 40 w 52"/>
                  <a:gd name="T7" fmla="*/ 11 h 53"/>
                  <a:gd name="T8" fmla="*/ 2 w 52"/>
                  <a:gd name="T9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2" y="7"/>
                    </a:moveTo>
                    <a:cubicBezTo>
                      <a:pt x="2" y="7"/>
                      <a:pt x="0" y="33"/>
                      <a:pt x="13" y="43"/>
                    </a:cubicBezTo>
                    <a:cubicBezTo>
                      <a:pt x="25" y="53"/>
                      <a:pt x="43" y="41"/>
                      <a:pt x="43" y="41"/>
                    </a:cubicBezTo>
                    <a:cubicBezTo>
                      <a:pt x="43" y="41"/>
                      <a:pt x="52" y="21"/>
                      <a:pt x="40" y="11"/>
                    </a:cubicBezTo>
                    <a:cubicBezTo>
                      <a:pt x="27" y="0"/>
                      <a:pt x="2" y="7"/>
                      <a:pt x="2" y="7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6" name="Freeform 61">
                <a:extLst>
                  <a:ext uri="{FF2B5EF4-FFF2-40B4-BE49-F238E27FC236}">
                    <a16:creationId xmlns:a16="http://schemas.microsoft.com/office/drawing/2014/main" id="{D4F4F130-439C-4FE9-93AC-2F02A0393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7" y="2005"/>
                <a:ext cx="99" cy="86"/>
              </a:xfrm>
              <a:custGeom>
                <a:avLst/>
                <a:gdLst>
                  <a:gd name="T0" fmla="*/ 0 w 99"/>
                  <a:gd name="T1" fmla="*/ 77 h 86"/>
                  <a:gd name="T2" fmla="*/ 7 w 99"/>
                  <a:gd name="T3" fmla="*/ 86 h 86"/>
                  <a:gd name="T4" fmla="*/ 99 w 99"/>
                  <a:gd name="T5" fmla="*/ 10 h 86"/>
                  <a:gd name="T6" fmla="*/ 92 w 99"/>
                  <a:gd name="T7" fmla="*/ 0 h 86"/>
                  <a:gd name="T8" fmla="*/ 0 w 99"/>
                  <a:gd name="T9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0" y="77"/>
                    </a:moveTo>
                    <a:lnTo>
                      <a:pt x="7" y="86"/>
                    </a:lnTo>
                    <a:lnTo>
                      <a:pt x="99" y="10"/>
                    </a:lnTo>
                    <a:lnTo>
                      <a:pt x="92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7" name="Freeform 62">
                <a:extLst>
                  <a:ext uri="{FF2B5EF4-FFF2-40B4-BE49-F238E27FC236}">
                    <a16:creationId xmlns:a16="http://schemas.microsoft.com/office/drawing/2014/main" id="{8AD92ED7-0941-45AA-A664-094B812A9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" y="1940"/>
                <a:ext cx="118" cy="124"/>
              </a:xfrm>
              <a:custGeom>
                <a:avLst/>
                <a:gdLst>
                  <a:gd name="T0" fmla="*/ 49 w 51"/>
                  <a:gd name="T1" fmla="*/ 7 h 53"/>
                  <a:gd name="T2" fmla="*/ 39 w 51"/>
                  <a:gd name="T3" fmla="*/ 43 h 53"/>
                  <a:gd name="T4" fmla="*/ 9 w 51"/>
                  <a:gd name="T5" fmla="*/ 41 h 53"/>
                  <a:gd name="T6" fmla="*/ 12 w 51"/>
                  <a:gd name="T7" fmla="*/ 11 h 53"/>
                  <a:gd name="T8" fmla="*/ 49 w 51"/>
                  <a:gd name="T9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3">
                    <a:moveTo>
                      <a:pt x="49" y="7"/>
                    </a:moveTo>
                    <a:cubicBezTo>
                      <a:pt x="49" y="7"/>
                      <a:pt x="51" y="33"/>
                      <a:pt x="39" y="43"/>
                    </a:cubicBezTo>
                    <a:cubicBezTo>
                      <a:pt x="27" y="53"/>
                      <a:pt x="9" y="41"/>
                      <a:pt x="9" y="41"/>
                    </a:cubicBezTo>
                    <a:cubicBezTo>
                      <a:pt x="9" y="41"/>
                      <a:pt x="0" y="21"/>
                      <a:pt x="12" y="11"/>
                    </a:cubicBezTo>
                    <a:cubicBezTo>
                      <a:pt x="24" y="0"/>
                      <a:pt x="49" y="7"/>
                      <a:pt x="49" y="7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8" name="Freeform 63">
                <a:extLst>
                  <a:ext uri="{FF2B5EF4-FFF2-40B4-BE49-F238E27FC236}">
                    <a16:creationId xmlns:a16="http://schemas.microsoft.com/office/drawing/2014/main" id="{F9F673BC-E913-43D8-8CDE-7A0946C34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7" y="2133"/>
                <a:ext cx="99" cy="84"/>
              </a:xfrm>
              <a:custGeom>
                <a:avLst/>
                <a:gdLst>
                  <a:gd name="T0" fmla="*/ 99 w 99"/>
                  <a:gd name="T1" fmla="*/ 75 h 84"/>
                  <a:gd name="T2" fmla="*/ 90 w 99"/>
                  <a:gd name="T3" fmla="*/ 84 h 84"/>
                  <a:gd name="T4" fmla="*/ 0 w 99"/>
                  <a:gd name="T5" fmla="*/ 10 h 84"/>
                  <a:gd name="T6" fmla="*/ 7 w 99"/>
                  <a:gd name="T7" fmla="*/ 0 h 84"/>
                  <a:gd name="T8" fmla="*/ 99 w 99"/>
                  <a:gd name="T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4">
                    <a:moveTo>
                      <a:pt x="99" y="75"/>
                    </a:moveTo>
                    <a:lnTo>
                      <a:pt x="90" y="84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99" y="75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9" name="Freeform 64">
                <a:extLst>
                  <a:ext uri="{FF2B5EF4-FFF2-40B4-BE49-F238E27FC236}">
                    <a16:creationId xmlns:a16="http://schemas.microsoft.com/office/drawing/2014/main" id="{9099B87F-6B08-46A2-A4C8-4CD9EBA0C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1" y="2068"/>
                <a:ext cx="119" cy="123"/>
              </a:xfrm>
              <a:custGeom>
                <a:avLst/>
                <a:gdLst>
                  <a:gd name="T0" fmla="*/ 2 w 52"/>
                  <a:gd name="T1" fmla="*/ 6 h 53"/>
                  <a:gd name="T2" fmla="*/ 13 w 52"/>
                  <a:gd name="T3" fmla="*/ 42 h 53"/>
                  <a:gd name="T4" fmla="*/ 43 w 52"/>
                  <a:gd name="T5" fmla="*/ 40 h 53"/>
                  <a:gd name="T6" fmla="*/ 40 w 52"/>
                  <a:gd name="T7" fmla="*/ 10 h 53"/>
                  <a:gd name="T8" fmla="*/ 2 w 52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2" y="6"/>
                    </a:moveTo>
                    <a:cubicBezTo>
                      <a:pt x="2" y="6"/>
                      <a:pt x="0" y="32"/>
                      <a:pt x="13" y="42"/>
                    </a:cubicBezTo>
                    <a:cubicBezTo>
                      <a:pt x="25" y="53"/>
                      <a:pt x="43" y="40"/>
                      <a:pt x="43" y="40"/>
                    </a:cubicBezTo>
                    <a:cubicBezTo>
                      <a:pt x="43" y="40"/>
                      <a:pt x="52" y="21"/>
                      <a:pt x="40" y="10"/>
                    </a:cubicBezTo>
                    <a:cubicBezTo>
                      <a:pt x="27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0" name="Freeform 65">
                <a:extLst>
                  <a:ext uri="{FF2B5EF4-FFF2-40B4-BE49-F238E27FC236}">
                    <a16:creationId xmlns:a16="http://schemas.microsoft.com/office/drawing/2014/main" id="{7B579D7D-0705-476C-87EA-2E2AD49A58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7" y="2133"/>
                <a:ext cx="99" cy="84"/>
              </a:xfrm>
              <a:custGeom>
                <a:avLst/>
                <a:gdLst>
                  <a:gd name="T0" fmla="*/ 0 w 99"/>
                  <a:gd name="T1" fmla="*/ 75 h 84"/>
                  <a:gd name="T2" fmla="*/ 7 w 99"/>
                  <a:gd name="T3" fmla="*/ 84 h 84"/>
                  <a:gd name="T4" fmla="*/ 99 w 99"/>
                  <a:gd name="T5" fmla="*/ 10 h 84"/>
                  <a:gd name="T6" fmla="*/ 92 w 99"/>
                  <a:gd name="T7" fmla="*/ 0 h 84"/>
                  <a:gd name="T8" fmla="*/ 0 w 99"/>
                  <a:gd name="T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4">
                    <a:moveTo>
                      <a:pt x="0" y="75"/>
                    </a:moveTo>
                    <a:lnTo>
                      <a:pt x="7" y="84"/>
                    </a:lnTo>
                    <a:lnTo>
                      <a:pt x="99" y="10"/>
                    </a:lnTo>
                    <a:lnTo>
                      <a:pt x="92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1" name="Freeform 66">
                <a:extLst>
                  <a:ext uri="{FF2B5EF4-FFF2-40B4-BE49-F238E27FC236}">
                    <a16:creationId xmlns:a16="http://schemas.microsoft.com/office/drawing/2014/main" id="{C0C22477-30A6-4C28-913D-015D6A932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" y="2068"/>
                <a:ext cx="118" cy="123"/>
              </a:xfrm>
              <a:custGeom>
                <a:avLst/>
                <a:gdLst>
                  <a:gd name="T0" fmla="*/ 49 w 51"/>
                  <a:gd name="T1" fmla="*/ 6 h 53"/>
                  <a:gd name="T2" fmla="*/ 39 w 51"/>
                  <a:gd name="T3" fmla="*/ 42 h 53"/>
                  <a:gd name="T4" fmla="*/ 9 w 51"/>
                  <a:gd name="T5" fmla="*/ 40 h 53"/>
                  <a:gd name="T6" fmla="*/ 12 w 51"/>
                  <a:gd name="T7" fmla="*/ 10 h 53"/>
                  <a:gd name="T8" fmla="*/ 49 w 51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3">
                    <a:moveTo>
                      <a:pt x="49" y="6"/>
                    </a:moveTo>
                    <a:cubicBezTo>
                      <a:pt x="49" y="6"/>
                      <a:pt x="51" y="32"/>
                      <a:pt x="39" y="42"/>
                    </a:cubicBezTo>
                    <a:cubicBezTo>
                      <a:pt x="27" y="53"/>
                      <a:pt x="9" y="40"/>
                      <a:pt x="9" y="40"/>
                    </a:cubicBezTo>
                    <a:cubicBezTo>
                      <a:pt x="9" y="40"/>
                      <a:pt x="0" y="21"/>
                      <a:pt x="12" y="10"/>
                    </a:cubicBezTo>
                    <a:cubicBezTo>
                      <a:pt x="24" y="0"/>
                      <a:pt x="49" y="6"/>
                      <a:pt x="49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2" name="Freeform 67">
                <a:extLst>
                  <a:ext uri="{FF2B5EF4-FFF2-40B4-BE49-F238E27FC236}">
                    <a16:creationId xmlns:a16="http://schemas.microsoft.com/office/drawing/2014/main" id="{C2B75C4E-C155-4819-B18F-F448B77DA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2108"/>
                <a:ext cx="138" cy="125"/>
              </a:xfrm>
              <a:custGeom>
                <a:avLst/>
                <a:gdLst>
                  <a:gd name="T0" fmla="*/ 43 w 60"/>
                  <a:gd name="T1" fmla="*/ 13 h 54"/>
                  <a:gd name="T2" fmla="*/ 0 w 60"/>
                  <a:gd name="T3" fmla="*/ 3 h 54"/>
                  <a:gd name="T4" fmla="*/ 22 w 60"/>
                  <a:gd name="T5" fmla="*/ 41 h 54"/>
                  <a:gd name="T6" fmla="*/ 55 w 60"/>
                  <a:gd name="T7" fmla="*/ 44 h 54"/>
                  <a:gd name="T8" fmla="*/ 43 w 60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43" y="13"/>
                    </a:moveTo>
                    <a:cubicBezTo>
                      <a:pt x="27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2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60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3" name="Freeform 68">
                <a:extLst>
                  <a:ext uri="{FF2B5EF4-FFF2-40B4-BE49-F238E27FC236}">
                    <a16:creationId xmlns:a16="http://schemas.microsoft.com/office/drawing/2014/main" id="{205D5217-D50C-4A37-AE1F-7F6790006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159"/>
                <a:ext cx="111" cy="88"/>
              </a:xfrm>
              <a:custGeom>
                <a:avLst/>
                <a:gdLst>
                  <a:gd name="T0" fmla="*/ 14 w 48"/>
                  <a:gd name="T1" fmla="*/ 7 h 38"/>
                  <a:gd name="T2" fmla="*/ 1 w 48"/>
                  <a:gd name="T3" fmla="*/ 29 h 38"/>
                  <a:gd name="T4" fmla="*/ 27 w 48"/>
                  <a:gd name="T5" fmla="*/ 31 h 38"/>
                  <a:gd name="T6" fmla="*/ 48 w 48"/>
                  <a:gd name="T7" fmla="*/ 5 h 38"/>
                  <a:gd name="T8" fmla="*/ 14 w 48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3" y="38"/>
                      <a:pt x="27" y="31"/>
                    </a:cubicBezTo>
                    <a:cubicBezTo>
                      <a:pt x="41" y="24"/>
                      <a:pt x="48" y="5"/>
                      <a:pt x="48" y="5"/>
                    </a:cubicBezTo>
                    <a:cubicBezTo>
                      <a:pt x="48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" name="Rectangle 69">
                <a:extLst>
                  <a:ext uri="{FF2B5EF4-FFF2-40B4-BE49-F238E27FC236}">
                    <a16:creationId xmlns:a16="http://schemas.microsoft.com/office/drawing/2014/main" id="{9ACAC9B1-64E6-4C1A-9DA3-0BEA3C0AA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1" y="2043"/>
                <a:ext cx="11" cy="3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5" name="Freeform 70">
                <a:extLst>
                  <a:ext uri="{FF2B5EF4-FFF2-40B4-BE49-F238E27FC236}">
                    <a16:creationId xmlns:a16="http://schemas.microsoft.com/office/drawing/2014/main" id="{85554650-85E1-412E-A6B0-BC029222E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1822"/>
                <a:ext cx="64" cy="135"/>
              </a:xfrm>
              <a:custGeom>
                <a:avLst/>
                <a:gdLst>
                  <a:gd name="T0" fmla="*/ 25 w 28"/>
                  <a:gd name="T1" fmla="*/ 31 h 58"/>
                  <a:gd name="T2" fmla="*/ 9 w 28"/>
                  <a:gd name="T3" fmla="*/ 57 h 58"/>
                  <a:gd name="T4" fmla="*/ 4 w 28"/>
                  <a:gd name="T5" fmla="*/ 27 h 58"/>
                  <a:gd name="T6" fmla="*/ 20 w 28"/>
                  <a:gd name="T7" fmla="*/ 1 h 58"/>
                  <a:gd name="T8" fmla="*/ 25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1"/>
                    </a:moveTo>
                    <a:cubicBezTo>
                      <a:pt x="22" y="47"/>
                      <a:pt x="14" y="58"/>
                      <a:pt x="9" y="57"/>
                    </a:cubicBezTo>
                    <a:cubicBezTo>
                      <a:pt x="3" y="56"/>
                      <a:pt x="0" y="42"/>
                      <a:pt x="4" y="27"/>
                    </a:cubicBezTo>
                    <a:cubicBezTo>
                      <a:pt x="7" y="12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6" name="Freeform 71">
                <a:extLst>
                  <a:ext uri="{FF2B5EF4-FFF2-40B4-BE49-F238E27FC236}">
                    <a16:creationId xmlns:a16="http://schemas.microsoft.com/office/drawing/2014/main" id="{B38D65B8-AF49-440A-85B4-6309D5339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952"/>
                <a:ext cx="65" cy="135"/>
              </a:xfrm>
              <a:custGeom>
                <a:avLst/>
                <a:gdLst>
                  <a:gd name="T0" fmla="*/ 24 w 28"/>
                  <a:gd name="T1" fmla="*/ 31 h 58"/>
                  <a:gd name="T2" fmla="*/ 8 w 28"/>
                  <a:gd name="T3" fmla="*/ 57 h 58"/>
                  <a:gd name="T4" fmla="*/ 3 w 28"/>
                  <a:gd name="T5" fmla="*/ 27 h 58"/>
                  <a:gd name="T6" fmla="*/ 20 w 28"/>
                  <a:gd name="T7" fmla="*/ 1 h 58"/>
                  <a:gd name="T8" fmla="*/ 24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31"/>
                    </a:moveTo>
                    <a:cubicBezTo>
                      <a:pt x="21" y="46"/>
                      <a:pt x="14" y="58"/>
                      <a:pt x="8" y="57"/>
                    </a:cubicBezTo>
                    <a:cubicBezTo>
                      <a:pt x="2" y="55"/>
                      <a:pt x="0" y="42"/>
                      <a:pt x="3" y="27"/>
                    </a:cubicBezTo>
                    <a:cubicBezTo>
                      <a:pt x="6" y="11"/>
                      <a:pt x="14" y="0"/>
                      <a:pt x="20" y="1"/>
                    </a:cubicBezTo>
                    <a:cubicBezTo>
                      <a:pt x="25" y="2"/>
                      <a:pt x="28" y="16"/>
                      <a:pt x="24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7" name="Freeform 72">
                <a:extLst>
                  <a:ext uri="{FF2B5EF4-FFF2-40B4-BE49-F238E27FC236}">
                    <a16:creationId xmlns:a16="http://schemas.microsoft.com/office/drawing/2014/main" id="{34F8F60E-74A2-443F-96C2-304151AE5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08"/>
                <a:ext cx="134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6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7" y="20"/>
                    </a:cubicBezTo>
                    <a:cubicBezTo>
                      <a:pt x="55" y="26"/>
                      <a:pt x="42" y="28"/>
                      <a:pt x="26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8" name="Freeform 73">
                <a:extLst>
                  <a:ext uri="{FF2B5EF4-FFF2-40B4-BE49-F238E27FC236}">
                    <a16:creationId xmlns:a16="http://schemas.microsoft.com/office/drawing/2014/main" id="{883C559E-E24B-4E11-BEE3-979ACECBB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1936"/>
                <a:ext cx="133" cy="65"/>
              </a:xfrm>
              <a:custGeom>
                <a:avLst/>
                <a:gdLst>
                  <a:gd name="T0" fmla="*/ 32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2 w 58"/>
                  <a:gd name="T7" fmla="*/ 8 h 28"/>
                  <a:gd name="T8" fmla="*/ 32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2" y="3"/>
                    </a:moveTo>
                    <a:cubicBezTo>
                      <a:pt x="47" y="6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1"/>
                      <a:pt x="0" y="14"/>
                      <a:pt x="2" y="8"/>
                    </a:cubicBezTo>
                    <a:cubicBezTo>
                      <a:pt x="3" y="2"/>
                      <a:pt x="16" y="0"/>
                      <a:pt x="32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9" name="Freeform 74">
                <a:extLst>
                  <a:ext uri="{FF2B5EF4-FFF2-40B4-BE49-F238E27FC236}">
                    <a16:creationId xmlns:a16="http://schemas.microsoft.com/office/drawing/2014/main" id="{B2512790-88BD-4F91-86AF-7DE641D01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" y="1836"/>
                <a:ext cx="97" cy="125"/>
              </a:xfrm>
              <a:custGeom>
                <a:avLst/>
                <a:gdLst>
                  <a:gd name="T0" fmla="*/ 30 w 42"/>
                  <a:gd name="T1" fmla="*/ 21 h 54"/>
                  <a:gd name="T2" fmla="*/ 37 w 42"/>
                  <a:gd name="T3" fmla="*/ 51 h 54"/>
                  <a:gd name="T4" fmla="*/ 12 w 42"/>
                  <a:gd name="T5" fmla="*/ 33 h 54"/>
                  <a:gd name="T6" fmla="*/ 6 w 42"/>
                  <a:gd name="T7" fmla="*/ 3 h 54"/>
                  <a:gd name="T8" fmla="*/ 30 w 42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0" y="21"/>
                    </a:moveTo>
                    <a:cubicBezTo>
                      <a:pt x="39" y="34"/>
                      <a:pt x="42" y="48"/>
                      <a:pt x="37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7"/>
                      <a:pt x="6" y="3"/>
                    </a:cubicBezTo>
                    <a:cubicBezTo>
                      <a:pt x="11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0" name="Freeform 75">
                <a:extLst>
                  <a:ext uri="{FF2B5EF4-FFF2-40B4-BE49-F238E27FC236}">
                    <a16:creationId xmlns:a16="http://schemas.microsoft.com/office/drawing/2014/main" id="{48F968EF-6193-4545-B48F-7C2BC8F0B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1947"/>
                <a:ext cx="96" cy="126"/>
              </a:xfrm>
              <a:custGeom>
                <a:avLst/>
                <a:gdLst>
                  <a:gd name="T0" fmla="*/ 30 w 42"/>
                  <a:gd name="T1" fmla="*/ 21 h 54"/>
                  <a:gd name="T2" fmla="*/ 37 w 42"/>
                  <a:gd name="T3" fmla="*/ 51 h 54"/>
                  <a:gd name="T4" fmla="*/ 12 w 42"/>
                  <a:gd name="T5" fmla="*/ 33 h 54"/>
                  <a:gd name="T6" fmla="*/ 6 w 42"/>
                  <a:gd name="T7" fmla="*/ 3 h 54"/>
                  <a:gd name="T8" fmla="*/ 30 w 42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0" y="21"/>
                    </a:moveTo>
                    <a:cubicBezTo>
                      <a:pt x="39" y="34"/>
                      <a:pt x="42" y="47"/>
                      <a:pt x="37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6"/>
                      <a:pt x="6" y="3"/>
                    </a:cubicBezTo>
                    <a:cubicBezTo>
                      <a:pt x="11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1" name="Freeform 76">
                <a:extLst>
                  <a:ext uri="{FF2B5EF4-FFF2-40B4-BE49-F238E27FC236}">
                    <a16:creationId xmlns:a16="http://schemas.microsoft.com/office/drawing/2014/main" id="{DBFFFD6A-2695-4CC4-8B3D-024056D12E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" y="1943"/>
                <a:ext cx="124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4" y="3"/>
                      <a:pt x="47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19" y="38"/>
                      <a:pt x="6" y="41"/>
                      <a:pt x="3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2" name="Freeform 77">
                <a:extLst>
                  <a:ext uri="{FF2B5EF4-FFF2-40B4-BE49-F238E27FC236}">
                    <a16:creationId xmlns:a16="http://schemas.microsoft.com/office/drawing/2014/main" id="{7690E13A-2857-4C64-8B3B-6A47FD5C0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871"/>
                <a:ext cx="125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4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5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4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3" name="Freeform 78">
                <a:extLst>
                  <a:ext uri="{FF2B5EF4-FFF2-40B4-BE49-F238E27FC236}">
                    <a16:creationId xmlns:a16="http://schemas.microsoft.com/office/drawing/2014/main" id="{896BEA30-0B65-473D-8833-5D0989662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822"/>
                <a:ext cx="65" cy="135"/>
              </a:xfrm>
              <a:custGeom>
                <a:avLst/>
                <a:gdLst>
                  <a:gd name="T0" fmla="*/ 24 w 28"/>
                  <a:gd name="T1" fmla="*/ 27 h 58"/>
                  <a:gd name="T2" fmla="*/ 20 w 28"/>
                  <a:gd name="T3" fmla="*/ 57 h 58"/>
                  <a:gd name="T4" fmla="*/ 3 w 28"/>
                  <a:gd name="T5" fmla="*/ 32 h 58"/>
                  <a:gd name="T6" fmla="*/ 8 w 28"/>
                  <a:gd name="T7" fmla="*/ 1 h 58"/>
                  <a:gd name="T8" fmla="*/ 24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27"/>
                    </a:moveTo>
                    <a:cubicBezTo>
                      <a:pt x="28" y="42"/>
                      <a:pt x="25" y="56"/>
                      <a:pt x="20" y="57"/>
                    </a:cubicBezTo>
                    <a:cubicBezTo>
                      <a:pt x="14" y="58"/>
                      <a:pt x="6" y="47"/>
                      <a:pt x="3" y="32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3" y="0"/>
                      <a:pt x="21" y="12"/>
                      <a:pt x="24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4" name="Freeform 79">
                <a:extLst>
                  <a:ext uri="{FF2B5EF4-FFF2-40B4-BE49-F238E27FC236}">
                    <a16:creationId xmlns:a16="http://schemas.microsoft.com/office/drawing/2014/main" id="{89C072FF-26E3-4CB7-A6EF-334203C6F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9" y="1952"/>
                <a:ext cx="65" cy="135"/>
              </a:xfrm>
              <a:custGeom>
                <a:avLst/>
                <a:gdLst>
                  <a:gd name="T0" fmla="*/ 24 w 28"/>
                  <a:gd name="T1" fmla="*/ 26 h 58"/>
                  <a:gd name="T2" fmla="*/ 20 w 28"/>
                  <a:gd name="T3" fmla="*/ 57 h 58"/>
                  <a:gd name="T4" fmla="*/ 3 w 28"/>
                  <a:gd name="T5" fmla="*/ 31 h 58"/>
                  <a:gd name="T6" fmla="*/ 8 w 28"/>
                  <a:gd name="T7" fmla="*/ 1 h 58"/>
                  <a:gd name="T8" fmla="*/ 24 w 28"/>
                  <a:gd name="T9" fmla="*/ 2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26"/>
                    </a:moveTo>
                    <a:cubicBezTo>
                      <a:pt x="28" y="42"/>
                      <a:pt x="25" y="55"/>
                      <a:pt x="20" y="57"/>
                    </a:cubicBezTo>
                    <a:cubicBezTo>
                      <a:pt x="14" y="58"/>
                      <a:pt x="6" y="46"/>
                      <a:pt x="3" y="31"/>
                    </a:cubicBezTo>
                    <a:cubicBezTo>
                      <a:pt x="0" y="16"/>
                      <a:pt x="2" y="2"/>
                      <a:pt x="8" y="1"/>
                    </a:cubicBezTo>
                    <a:cubicBezTo>
                      <a:pt x="13" y="0"/>
                      <a:pt x="21" y="11"/>
                      <a:pt x="24" y="26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5" name="Freeform 80">
                <a:extLst>
                  <a:ext uri="{FF2B5EF4-FFF2-40B4-BE49-F238E27FC236}">
                    <a16:creationId xmlns:a16="http://schemas.microsoft.com/office/drawing/2014/main" id="{D221F439-A46B-4ED1-BAB1-25B09EDF6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36"/>
                <a:ext cx="134" cy="65"/>
              </a:xfrm>
              <a:custGeom>
                <a:avLst/>
                <a:gdLst>
                  <a:gd name="T0" fmla="*/ 26 w 58"/>
                  <a:gd name="T1" fmla="*/ 3 h 28"/>
                  <a:gd name="T2" fmla="*/ 57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6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6" y="3"/>
                    </a:moveTo>
                    <a:cubicBezTo>
                      <a:pt x="42" y="0"/>
                      <a:pt x="55" y="2"/>
                      <a:pt x="57" y="8"/>
                    </a:cubicBezTo>
                    <a:cubicBezTo>
                      <a:pt x="58" y="14"/>
                      <a:pt x="46" y="21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6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6" name="Freeform 81">
                <a:extLst>
                  <a:ext uri="{FF2B5EF4-FFF2-40B4-BE49-F238E27FC236}">
                    <a16:creationId xmlns:a16="http://schemas.microsoft.com/office/drawing/2014/main" id="{A219146B-4664-46CF-961E-B7F5D1F3F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1908"/>
                <a:ext cx="133" cy="65"/>
              </a:xfrm>
              <a:custGeom>
                <a:avLst/>
                <a:gdLst>
                  <a:gd name="T0" fmla="*/ 27 w 58"/>
                  <a:gd name="T1" fmla="*/ 3 h 28"/>
                  <a:gd name="T2" fmla="*/ 57 w 58"/>
                  <a:gd name="T3" fmla="*/ 8 h 28"/>
                  <a:gd name="T4" fmla="*/ 32 w 58"/>
                  <a:gd name="T5" fmla="*/ 25 h 28"/>
                  <a:gd name="T6" fmla="*/ 2 w 58"/>
                  <a:gd name="T7" fmla="*/ 20 h 28"/>
                  <a:gd name="T8" fmla="*/ 27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3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1"/>
                      <a:pt x="32" y="25"/>
                    </a:cubicBezTo>
                    <a:cubicBezTo>
                      <a:pt x="16" y="28"/>
                      <a:pt x="3" y="26"/>
                      <a:pt x="2" y="20"/>
                    </a:cubicBezTo>
                    <a:cubicBezTo>
                      <a:pt x="0" y="14"/>
                      <a:pt x="12" y="7"/>
                      <a:pt x="27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7" name="Freeform 82">
                <a:extLst>
                  <a:ext uri="{FF2B5EF4-FFF2-40B4-BE49-F238E27FC236}">
                    <a16:creationId xmlns:a16="http://schemas.microsoft.com/office/drawing/2014/main" id="{6C6EADDF-A300-4172-A5EE-311D17CE6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8" y="1871"/>
                <a:ext cx="126" cy="95"/>
              </a:xfrm>
              <a:custGeom>
                <a:avLst/>
                <a:gdLst>
                  <a:gd name="T0" fmla="*/ 34 w 55"/>
                  <a:gd name="T1" fmla="*/ 11 h 41"/>
                  <a:gd name="T2" fmla="*/ 52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4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4" y="11"/>
                    </a:moveTo>
                    <a:cubicBezTo>
                      <a:pt x="47" y="20"/>
                      <a:pt x="55" y="31"/>
                      <a:pt x="52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9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4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8" name="Freeform 83">
                <a:extLst>
                  <a:ext uri="{FF2B5EF4-FFF2-40B4-BE49-F238E27FC236}">
                    <a16:creationId xmlns:a16="http://schemas.microsoft.com/office/drawing/2014/main" id="{1A53CE1F-0211-4DFF-8F99-A1FB0BA07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943"/>
                <a:ext cx="127" cy="95"/>
              </a:xfrm>
              <a:custGeom>
                <a:avLst/>
                <a:gdLst>
                  <a:gd name="T0" fmla="*/ 33 w 55"/>
                  <a:gd name="T1" fmla="*/ 11 h 41"/>
                  <a:gd name="T2" fmla="*/ 51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3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3" y="11"/>
                    </a:moveTo>
                    <a:cubicBezTo>
                      <a:pt x="47" y="20"/>
                      <a:pt x="55" y="31"/>
                      <a:pt x="51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8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9" name="Freeform 84">
                <a:extLst>
                  <a:ext uri="{FF2B5EF4-FFF2-40B4-BE49-F238E27FC236}">
                    <a16:creationId xmlns:a16="http://schemas.microsoft.com/office/drawing/2014/main" id="{C33608AA-C616-45D5-B364-7C0E005F2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1947"/>
                <a:ext cx="95" cy="126"/>
              </a:xfrm>
              <a:custGeom>
                <a:avLst/>
                <a:gdLst>
                  <a:gd name="T0" fmla="*/ 11 w 41"/>
                  <a:gd name="T1" fmla="*/ 21 h 54"/>
                  <a:gd name="T2" fmla="*/ 36 w 41"/>
                  <a:gd name="T3" fmla="*/ 3 h 54"/>
                  <a:gd name="T4" fmla="*/ 29 w 41"/>
                  <a:gd name="T5" fmla="*/ 33 h 54"/>
                  <a:gd name="T6" fmla="*/ 5 w 41"/>
                  <a:gd name="T7" fmla="*/ 51 h 54"/>
                  <a:gd name="T8" fmla="*/ 11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1" y="21"/>
                    </a:moveTo>
                    <a:cubicBezTo>
                      <a:pt x="19" y="8"/>
                      <a:pt x="30" y="0"/>
                      <a:pt x="36" y="3"/>
                    </a:cubicBezTo>
                    <a:cubicBezTo>
                      <a:pt x="41" y="6"/>
                      <a:pt x="38" y="20"/>
                      <a:pt x="29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2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0" name="Freeform 85">
                <a:extLst>
                  <a:ext uri="{FF2B5EF4-FFF2-40B4-BE49-F238E27FC236}">
                    <a16:creationId xmlns:a16="http://schemas.microsoft.com/office/drawing/2014/main" id="{1B407384-E041-4D0D-AF5A-AAA66471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1836"/>
                <a:ext cx="94" cy="125"/>
              </a:xfrm>
              <a:custGeom>
                <a:avLst/>
                <a:gdLst>
                  <a:gd name="T0" fmla="*/ 12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6 w 41"/>
                  <a:gd name="T7" fmla="*/ 51 h 54"/>
                  <a:gd name="T8" fmla="*/ 12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2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6"/>
                      <a:pt x="39" y="20"/>
                      <a:pt x="30" y="33"/>
                    </a:cubicBezTo>
                    <a:cubicBezTo>
                      <a:pt x="22" y="46"/>
                      <a:pt x="11" y="54"/>
                      <a:pt x="6" y="51"/>
                    </a:cubicBezTo>
                    <a:cubicBezTo>
                      <a:pt x="0" y="48"/>
                      <a:pt x="3" y="34"/>
                      <a:pt x="12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1" name="Freeform 86">
                <a:extLst>
                  <a:ext uri="{FF2B5EF4-FFF2-40B4-BE49-F238E27FC236}">
                    <a16:creationId xmlns:a16="http://schemas.microsoft.com/office/drawing/2014/main" id="{D028043D-09DF-4EE9-9D93-BF5DBB67D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910"/>
                <a:ext cx="90" cy="88"/>
              </a:xfrm>
              <a:custGeom>
                <a:avLst/>
                <a:gdLst>
                  <a:gd name="T0" fmla="*/ 39 w 39"/>
                  <a:gd name="T1" fmla="*/ 22 h 38"/>
                  <a:gd name="T2" fmla="*/ 34 w 39"/>
                  <a:gd name="T3" fmla="*/ 18 h 38"/>
                  <a:gd name="T4" fmla="*/ 38 w 39"/>
                  <a:gd name="T5" fmla="*/ 14 h 38"/>
                  <a:gd name="T6" fmla="*/ 34 w 39"/>
                  <a:gd name="T7" fmla="*/ 12 h 38"/>
                  <a:gd name="T8" fmla="*/ 35 w 39"/>
                  <a:gd name="T9" fmla="*/ 8 h 38"/>
                  <a:gd name="T10" fmla="*/ 29 w 39"/>
                  <a:gd name="T11" fmla="*/ 8 h 38"/>
                  <a:gd name="T12" fmla="*/ 29 w 39"/>
                  <a:gd name="T13" fmla="*/ 2 h 38"/>
                  <a:gd name="T14" fmla="*/ 25 w 39"/>
                  <a:gd name="T15" fmla="*/ 4 h 38"/>
                  <a:gd name="T16" fmla="*/ 22 w 39"/>
                  <a:gd name="T17" fmla="*/ 0 h 38"/>
                  <a:gd name="T18" fmla="*/ 19 w 39"/>
                  <a:gd name="T19" fmla="*/ 4 h 38"/>
                  <a:gd name="T20" fmla="*/ 14 w 39"/>
                  <a:gd name="T21" fmla="*/ 1 h 38"/>
                  <a:gd name="T22" fmla="*/ 12 w 39"/>
                  <a:gd name="T23" fmla="*/ 5 h 38"/>
                  <a:gd name="T24" fmla="*/ 8 w 39"/>
                  <a:gd name="T25" fmla="*/ 4 h 38"/>
                  <a:gd name="T26" fmla="*/ 8 w 39"/>
                  <a:gd name="T27" fmla="*/ 9 h 38"/>
                  <a:gd name="T28" fmla="*/ 3 w 39"/>
                  <a:gd name="T29" fmla="*/ 10 h 38"/>
                  <a:gd name="T30" fmla="*/ 4 w 39"/>
                  <a:gd name="T31" fmla="*/ 14 h 38"/>
                  <a:gd name="T32" fmla="*/ 0 w 39"/>
                  <a:gd name="T33" fmla="*/ 16 h 38"/>
                  <a:gd name="T34" fmla="*/ 5 w 39"/>
                  <a:gd name="T35" fmla="*/ 20 h 38"/>
                  <a:gd name="T36" fmla="*/ 1 w 39"/>
                  <a:gd name="T37" fmla="*/ 24 h 38"/>
                  <a:gd name="T38" fmla="*/ 5 w 39"/>
                  <a:gd name="T39" fmla="*/ 26 h 38"/>
                  <a:gd name="T40" fmla="*/ 4 w 39"/>
                  <a:gd name="T41" fmla="*/ 31 h 38"/>
                  <a:gd name="T42" fmla="*/ 10 w 39"/>
                  <a:gd name="T43" fmla="*/ 30 h 38"/>
                  <a:gd name="T44" fmla="*/ 10 w 39"/>
                  <a:gd name="T45" fmla="*/ 36 h 38"/>
                  <a:gd name="T46" fmla="*/ 14 w 39"/>
                  <a:gd name="T47" fmla="*/ 34 h 38"/>
                  <a:gd name="T48" fmla="*/ 17 w 39"/>
                  <a:gd name="T49" fmla="*/ 38 h 38"/>
                  <a:gd name="T50" fmla="*/ 21 w 39"/>
                  <a:gd name="T51" fmla="*/ 34 h 38"/>
                  <a:gd name="T52" fmla="*/ 25 w 39"/>
                  <a:gd name="T53" fmla="*/ 38 h 38"/>
                  <a:gd name="T54" fmla="*/ 27 w 39"/>
                  <a:gd name="T55" fmla="*/ 33 h 38"/>
                  <a:gd name="T56" fmla="*/ 31 w 39"/>
                  <a:gd name="T57" fmla="*/ 34 h 38"/>
                  <a:gd name="T58" fmla="*/ 31 w 39"/>
                  <a:gd name="T59" fmla="*/ 29 h 38"/>
                  <a:gd name="T60" fmla="*/ 36 w 39"/>
                  <a:gd name="T61" fmla="*/ 28 h 38"/>
                  <a:gd name="T62" fmla="*/ 35 w 39"/>
                  <a:gd name="T63" fmla="*/ 24 h 38"/>
                  <a:gd name="T64" fmla="*/ 39 w 39"/>
                  <a:gd name="T65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8">
                    <a:moveTo>
                      <a:pt x="39" y="22"/>
                    </a:moveTo>
                    <a:cubicBezTo>
                      <a:pt x="39" y="20"/>
                      <a:pt x="37" y="19"/>
                      <a:pt x="34" y="18"/>
                    </a:cubicBezTo>
                    <a:cubicBezTo>
                      <a:pt x="37" y="17"/>
                      <a:pt x="38" y="15"/>
                      <a:pt x="38" y="14"/>
                    </a:cubicBezTo>
                    <a:cubicBezTo>
                      <a:pt x="38" y="13"/>
                      <a:pt x="36" y="12"/>
                      <a:pt x="34" y="12"/>
                    </a:cubicBezTo>
                    <a:cubicBezTo>
                      <a:pt x="35" y="10"/>
                      <a:pt x="36" y="8"/>
                      <a:pt x="35" y="8"/>
                    </a:cubicBezTo>
                    <a:cubicBezTo>
                      <a:pt x="34" y="6"/>
                      <a:pt x="32" y="7"/>
                      <a:pt x="29" y="8"/>
                    </a:cubicBezTo>
                    <a:cubicBezTo>
                      <a:pt x="30" y="5"/>
                      <a:pt x="30" y="3"/>
                      <a:pt x="29" y="2"/>
                    </a:cubicBezTo>
                    <a:cubicBezTo>
                      <a:pt x="28" y="2"/>
                      <a:pt x="26" y="2"/>
                      <a:pt x="25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1" y="0"/>
                      <a:pt x="20" y="1"/>
                      <a:pt x="19" y="4"/>
                    </a:cubicBezTo>
                    <a:cubicBezTo>
                      <a:pt x="17" y="2"/>
                      <a:pt x="16" y="0"/>
                      <a:pt x="14" y="1"/>
                    </a:cubicBezTo>
                    <a:cubicBezTo>
                      <a:pt x="13" y="1"/>
                      <a:pt x="13" y="2"/>
                      <a:pt x="12" y="5"/>
                    </a:cubicBezTo>
                    <a:cubicBezTo>
                      <a:pt x="11" y="3"/>
                      <a:pt x="9" y="3"/>
                      <a:pt x="8" y="4"/>
                    </a:cubicBezTo>
                    <a:cubicBezTo>
                      <a:pt x="7" y="4"/>
                      <a:pt x="7" y="7"/>
                      <a:pt x="8" y="9"/>
                    </a:cubicBezTo>
                    <a:cubicBezTo>
                      <a:pt x="6" y="8"/>
                      <a:pt x="3" y="8"/>
                      <a:pt x="3" y="10"/>
                    </a:cubicBezTo>
                    <a:cubicBezTo>
                      <a:pt x="2" y="11"/>
                      <a:pt x="3" y="12"/>
                      <a:pt x="4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0" y="18"/>
                      <a:pt x="2" y="19"/>
                      <a:pt x="5" y="20"/>
                    </a:cubicBezTo>
                    <a:cubicBezTo>
                      <a:pt x="2" y="21"/>
                      <a:pt x="1" y="23"/>
                      <a:pt x="1" y="24"/>
                    </a:cubicBezTo>
                    <a:cubicBezTo>
                      <a:pt x="1" y="25"/>
                      <a:pt x="3" y="26"/>
                      <a:pt x="5" y="26"/>
                    </a:cubicBezTo>
                    <a:cubicBezTo>
                      <a:pt x="4" y="28"/>
                      <a:pt x="3" y="30"/>
                      <a:pt x="4" y="31"/>
                    </a:cubicBezTo>
                    <a:cubicBezTo>
                      <a:pt x="5" y="32"/>
                      <a:pt x="7" y="31"/>
                      <a:pt x="10" y="30"/>
                    </a:cubicBezTo>
                    <a:cubicBezTo>
                      <a:pt x="9" y="33"/>
                      <a:pt x="9" y="35"/>
                      <a:pt x="10" y="36"/>
                    </a:cubicBezTo>
                    <a:cubicBezTo>
                      <a:pt x="11" y="36"/>
                      <a:pt x="13" y="36"/>
                      <a:pt x="14" y="34"/>
                    </a:cubicBezTo>
                    <a:cubicBezTo>
                      <a:pt x="15" y="36"/>
                      <a:pt x="16" y="38"/>
                      <a:pt x="17" y="38"/>
                    </a:cubicBezTo>
                    <a:cubicBezTo>
                      <a:pt x="18" y="38"/>
                      <a:pt x="19" y="37"/>
                      <a:pt x="21" y="34"/>
                    </a:cubicBezTo>
                    <a:cubicBezTo>
                      <a:pt x="22" y="36"/>
                      <a:pt x="24" y="38"/>
                      <a:pt x="25" y="38"/>
                    </a:cubicBezTo>
                    <a:cubicBezTo>
                      <a:pt x="26" y="37"/>
                      <a:pt x="27" y="36"/>
                      <a:pt x="27" y="33"/>
                    </a:cubicBezTo>
                    <a:cubicBezTo>
                      <a:pt x="28" y="35"/>
                      <a:pt x="30" y="35"/>
                      <a:pt x="31" y="34"/>
                    </a:cubicBezTo>
                    <a:cubicBezTo>
                      <a:pt x="32" y="34"/>
                      <a:pt x="32" y="31"/>
                      <a:pt x="31" y="29"/>
                    </a:cubicBezTo>
                    <a:cubicBezTo>
                      <a:pt x="34" y="30"/>
                      <a:pt x="36" y="30"/>
                      <a:pt x="36" y="28"/>
                    </a:cubicBezTo>
                    <a:cubicBezTo>
                      <a:pt x="37" y="27"/>
                      <a:pt x="36" y="26"/>
                      <a:pt x="35" y="24"/>
                    </a:cubicBezTo>
                    <a:cubicBezTo>
                      <a:pt x="37" y="24"/>
                      <a:pt x="38" y="23"/>
                      <a:pt x="39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2" name="Freeform 87">
                <a:extLst>
                  <a:ext uri="{FF2B5EF4-FFF2-40B4-BE49-F238E27FC236}">
                    <a16:creationId xmlns:a16="http://schemas.microsoft.com/office/drawing/2014/main" id="{D726B283-5465-4290-BE45-2C0DB5645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2115"/>
                <a:ext cx="136" cy="125"/>
              </a:xfrm>
              <a:custGeom>
                <a:avLst/>
                <a:gdLst>
                  <a:gd name="T0" fmla="*/ 43 w 59"/>
                  <a:gd name="T1" fmla="*/ 13 h 54"/>
                  <a:gd name="T2" fmla="*/ 0 w 59"/>
                  <a:gd name="T3" fmla="*/ 3 h 54"/>
                  <a:gd name="T4" fmla="*/ 21 w 59"/>
                  <a:gd name="T5" fmla="*/ 41 h 54"/>
                  <a:gd name="T6" fmla="*/ 55 w 59"/>
                  <a:gd name="T7" fmla="*/ 44 h 54"/>
                  <a:gd name="T8" fmla="*/ 43 w 59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4">
                    <a:moveTo>
                      <a:pt x="43" y="13"/>
                    </a:moveTo>
                    <a:cubicBezTo>
                      <a:pt x="26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1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59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3" name="Freeform 88">
                <a:extLst>
                  <a:ext uri="{FF2B5EF4-FFF2-40B4-BE49-F238E27FC236}">
                    <a16:creationId xmlns:a16="http://schemas.microsoft.com/office/drawing/2014/main" id="{2A22FF00-B843-483E-9CE3-A8CDD22F4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1" y="2166"/>
                <a:ext cx="108" cy="88"/>
              </a:xfrm>
              <a:custGeom>
                <a:avLst/>
                <a:gdLst>
                  <a:gd name="T0" fmla="*/ 14 w 47"/>
                  <a:gd name="T1" fmla="*/ 7 h 38"/>
                  <a:gd name="T2" fmla="*/ 1 w 47"/>
                  <a:gd name="T3" fmla="*/ 29 h 38"/>
                  <a:gd name="T4" fmla="*/ 26 w 47"/>
                  <a:gd name="T5" fmla="*/ 31 h 38"/>
                  <a:gd name="T6" fmla="*/ 47 w 47"/>
                  <a:gd name="T7" fmla="*/ 5 h 38"/>
                  <a:gd name="T8" fmla="*/ 14 w 47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2" y="38"/>
                      <a:pt x="26" y="31"/>
                    </a:cubicBezTo>
                    <a:cubicBezTo>
                      <a:pt x="40" y="24"/>
                      <a:pt x="47" y="5"/>
                      <a:pt x="47" y="5"/>
                    </a:cubicBezTo>
                    <a:cubicBezTo>
                      <a:pt x="47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4" name="Rectangle 89">
                <a:extLst>
                  <a:ext uri="{FF2B5EF4-FFF2-40B4-BE49-F238E27FC236}">
                    <a16:creationId xmlns:a16="http://schemas.microsoft.com/office/drawing/2014/main" id="{A9008DD5-92BA-4F36-AB8C-EB8753755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6" y="2052"/>
                <a:ext cx="9" cy="381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5" name="Freeform 90">
                <a:extLst>
                  <a:ext uri="{FF2B5EF4-FFF2-40B4-BE49-F238E27FC236}">
                    <a16:creationId xmlns:a16="http://schemas.microsoft.com/office/drawing/2014/main" id="{9B5B219D-17AE-4B82-82C3-6A6FB0C21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1829"/>
                <a:ext cx="65" cy="137"/>
              </a:xfrm>
              <a:custGeom>
                <a:avLst/>
                <a:gdLst>
                  <a:gd name="T0" fmla="*/ 25 w 28"/>
                  <a:gd name="T1" fmla="*/ 32 h 59"/>
                  <a:gd name="T2" fmla="*/ 8 w 28"/>
                  <a:gd name="T3" fmla="*/ 57 h 59"/>
                  <a:gd name="T4" fmla="*/ 3 w 28"/>
                  <a:gd name="T5" fmla="*/ 27 h 59"/>
                  <a:gd name="T6" fmla="*/ 20 w 28"/>
                  <a:gd name="T7" fmla="*/ 2 h 59"/>
                  <a:gd name="T8" fmla="*/ 25 w 28"/>
                  <a:gd name="T9" fmla="*/ 3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9">
                    <a:moveTo>
                      <a:pt x="25" y="32"/>
                    </a:moveTo>
                    <a:cubicBezTo>
                      <a:pt x="21" y="47"/>
                      <a:pt x="14" y="59"/>
                      <a:pt x="8" y="57"/>
                    </a:cubicBezTo>
                    <a:cubicBezTo>
                      <a:pt x="2" y="56"/>
                      <a:pt x="0" y="43"/>
                      <a:pt x="3" y="27"/>
                    </a:cubicBezTo>
                    <a:cubicBezTo>
                      <a:pt x="7" y="12"/>
                      <a:pt x="14" y="0"/>
                      <a:pt x="20" y="2"/>
                    </a:cubicBezTo>
                    <a:cubicBezTo>
                      <a:pt x="26" y="3"/>
                      <a:pt x="28" y="16"/>
                      <a:pt x="25" y="3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6" name="Freeform 91">
                <a:extLst>
                  <a:ext uri="{FF2B5EF4-FFF2-40B4-BE49-F238E27FC236}">
                    <a16:creationId xmlns:a16="http://schemas.microsoft.com/office/drawing/2014/main" id="{D0DCB3C9-3170-4139-88ED-607C154C1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" y="1959"/>
                <a:ext cx="64" cy="135"/>
              </a:xfrm>
              <a:custGeom>
                <a:avLst/>
                <a:gdLst>
                  <a:gd name="T0" fmla="*/ 25 w 28"/>
                  <a:gd name="T1" fmla="*/ 31 h 58"/>
                  <a:gd name="T2" fmla="*/ 8 w 28"/>
                  <a:gd name="T3" fmla="*/ 57 h 58"/>
                  <a:gd name="T4" fmla="*/ 3 w 28"/>
                  <a:gd name="T5" fmla="*/ 27 h 58"/>
                  <a:gd name="T6" fmla="*/ 20 w 28"/>
                  <a:gd name="T7" fmla="*/ 1 h 58"/>
                  <a:gd name="T8" fmla="*/ 25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1"/>
                    </a:moveTo>
                    <a:cubicBezTo>
                      <a:pt x="22" y="47"/>
                      <a:pt x="14" y="58"/>
                      <a:pt x="8" y="57"/>
                    </a:cubicBezTo>
                    <a:cubicBezTo>
                      <a:pt x="2" y="56"/>
                      <a:pt x="0" y="42"/>
                      <a:pt x="3" y="27"/>
                    </a:cubicBezTo>
                    <a:cubicBezTo>
                      <a:pt x="7" y="11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7" name="Freeform 92">
                <a:extLst>
                  <a:ext uri="{FF2B5EF4-FFF2-40B4-BE49-F238E27FC236}">
                    <a16:creationId xmlns:a16="http://schemas.microsoft.com/office/drawing/2014/main" id="{E7C92802-680D-4D66-8730-3D917ED9D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" y="1915"/>
                <a:ext cx="133" cy="65"/>
              </a:xfrm>
              <a:custGeom>
                <a:avLst/>
                <a:gdLst>
                  <a:gd name="T0" fmla="*/ 31 w 58"/>
                  <a:gd name="T1" fmla="*/ 4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4"/>
                    </a:moveTo>
                    <a:cubicBezTo>
                      <a:pt x="47" y="7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2"/>
                      <a:pt x="0" y="14"/>
                      <a:pt x="1" y="8"/>
                    </a:cubicBezTo>
                    <a:cubicBezTo>
                      <a:pt x="3" y="3"/>
                      <a:pt x="16" y="0"/>
                      <a:pt x="31" y="4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8" name="Freeform 93">
                <a:extLst>
                  <a:ext uri="{FF2B5EF4-FFF2-40B4-BE49-F238E27FC236}">
                    <a16:creationId xmlns:a16="http://schemas.microsoft.com/office/drawing/2014/main" id="{A1651E47-DF5B-4A90-99AF-48D8EDFDE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1943"/>
                <a:ext cx="133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7" y="20"/>
                    </a:cubicBezTo>
                    <a:cubicBezTo>
                      <a:pt x="55" y="26"/>
                      <a:pt x="42" y="28"/>
                      <a:pt x="27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9" name="Freeform 94">
                <a:extLst>
                  <a:ext uri="{FF2B5EF4-FFF2-40B4-BE49-F238E27FC236}">
                    <a16:creationId xmlns:a16="http://schemas.microsoft.com/office/drawing/2014/main" id="{B7A1F926-FB3D-4CC8-9AA9-DD042B989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843"/>
                <a:ext cx="94" cy="128"/>
              </a:xfrm>
              <a:custGeom>
                <a:avLst/>
                <a:gdLst>
                  <a:gd name="T0" fmla="*/ 30 w 41"/>
                  <a:gd name="T1" fmla="*/ 21 h 55"/>
                  <a:gd name="T2" fmla="*/ 36 w 41"/>
                  <a:gd name="T3" fmla="*/ 51 h 55"/>
                  <a:gd name="T4" fmla="*/ 11 w 41"/>
                  <a:gd name="T5" fmla="*/ 33 h 55"/>
                  <a:gd name="T6" fmla="*/ 5 w 41"/>
                  <a:gd name="T7" fmla="*/ 4 h 55"/>
                  <a:gd name="T8" fmla="*/ 30 w 41"/>
                  <a:gd name="T9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5">
                    <a:moveTo>
                      <a:pt x="30" y="21"/>
                    </a:moveTo>
                    <a:cubicBezTo>
                      <a:pt x="38" y="35"/>
                      <a:pt x="41" y="48"/>
                      <a:pt x="36" y="51"/>
                    </a:cubicBezTo>
                    <a:cubicBezTo>
                      <a:pt x="31" y="55"/>
                      <a:pt x="20" y="47"/>
                      <a:pt x="11" y="33"/>
                    </a:cubicBezTo>
                    <a:cubicBezTo>
                      <a:pt x="3" y="20"/>
                      <a:pt x="0" y="7"/>
                      <a:pt x="5" y="4"/>
                    </a:cubicBezTo>
                    <a:cubicBezTo>
                      <a:pt x="10" y="0"/>
                      <a:pt x="21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0" name="Freeform 95">
                <a:extLst>
                  <a:ext uri="{FF2B5EF4-FFF2-40B4-BE49-F238E27FC236}">
                    <a16:creationId xmlns:a16="http://schemas.microsoft.com/office/drawing/2014/main" id="{7C2F043A-E8BA-4BF2-A474-953F731F8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1954"/>
                <a:ext cx="95" cy="126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1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8" y="34"/>
                      <a:pt x="41" y="48"/>
                      <a:pt x="36" y="51"/>
                    </a:cubicBezTo>
                    <a:cubicBezTo>
                      <a:pt x="31" y="54"/>
                      <a:pt x="20" y="46"/>
                      <a:pt x="11" y="33"/>
                    </a:cubicBezTo>
                    <a:cubicBezTo>
                      <a:pt x="3" y="20"/>
                      <a:pt x="0" y="7"/>
                      <a:pt x="5" y="3"/>
                    </a:cubicBezTo>
                    <a:cubicBezTo>
                      <a:pt x="10" y="0"/>
                      <a:pt x="21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1" name="Freeform 96">
                <a:extLst>
                  <a:ext uri="{FF2B5EF4-FFF2-40B4-BE49-F238E27FC236}">
                    <a16:creationId xmlns:a16="http://schemas.microsoft.com/office/drawing/2014/main" id="{63F86DB5-3E72-4214-8E99-76A9B657B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1950"/>
                <a:ext cx="125" cy="95"/>
              </a:xfrm>
              <a:custGeom>
                <a:avLst/>
                <a:gdLst>
                  <a:gd name="T0" fmla="*/ 21 w 54"/>
                  <a:gd name="T1" fmla="*/ 12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2"/>
                    </a:moveTo>
                    <a:cubicBezTo>
                      <a:pt x="34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3" y="36"/>
                    </a:cubicBezTo>
                    <a:cubicBezTo>
                      <a:pt x="0" y="31"/>
                      <a:pt x="8" y="20"/>
                      <a:pt x="21" y="1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2" name="Freeform 97">
                <a:extLst>
                  <a:ext uri="{FF2B5EF4-FFF2-40B4-BE49-F238E27FC236}">
                    <a16:creationId xmlns:a16="http://schemas.microsoft.com/office/drawing/2014/main" id="{C0986A04-0094-4E7E-966D-A1480CF82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4" y="1878"/>
                <a:ext cx="124" cy="95"/>
              </a:xfrm>
              <a:custGeom>
                <a:avLst/>
                <a:gdLst>
                  <a:gd name="T0" fmla="*/ 21 w 54"/>
                  <a:gd name="T1" fmla="*/ 12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2"/>
                    </a:moveTo>
                    <a:cubicBezTo>
                      <a:pt x="34" y="3"/>
                      <a:pt x="47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9"/>
                      <a:pt x="6" y="41"/>
                      <a:pt x="3" y="36"/>
                    </a:cubicBezTo>
                    <a:cubicBezTo>
                      <a:pt x="0" y="31"/>
                      <a:pt x="8" y="20"/>
                      <a:pt x="21" y="1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3" name="Freeform 98">
                <a:extLst>
                  <a:ext uri="{FF2B5EF4-FFF2-40B4-BE49-F238E27FC236}">
                    <a16:creationId xmlns:a16="http://schemas.microsoft.com/office/drawing/2014/main" id="{13C08577-A1DE-4655-8F50-19BE372C9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" y="1829"/>
                <a:ext cx="64" cy="137"/>
              </a:xfrm>
              <a:custGeom>
                <a:avLst/>
                <a:gdLst>
                  <a:gd name="T0" fmla="*/ 25 w 28"/>
                  <a:gd name="T1" fmla="*/ 27 h 59"/>
                  <a:gd name="T2" fmla="*/ 20 w 28"/>
                  <a:gd name="T3" fmla="*/ 57 h 59"/>
                  <a:gd name="T4" fmla="*/ 3 w 28"/>
                  <a:gd name="T5" fmla="*/ 32 h 59"/>
                  <a:gd name="T6" fmla="*/ 8 w 28"/>
                  <a:gd name="T7" fmla="*/ 2 h 59"/>
                  <a:gd name="T8" fmla="*/ 25 w 28"/>
                  <a:gd name="T9" fmla="*/ 2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9">
                    <a:moveTo>
                      <a:pt x="25" y="27"/>
                    </a:moveTo>
                    <a:cubicBezTo>
                      <a:pt x="28" y="43"/>
                      <a:pt x="26" y="56"/>
                      <a:pt x="20" y="57"/>
                    </a:cubicBezTo>
                    <a:cubicBezTo>
                      <a:pt x="14" y="59"/>
                      <a:pt x="7" y="47"/>
                      <a:pt x="3" y="32"/>
                    </a:cubicBezTo>
                    <a:cubicBezTo>
                      <a:pt x="0" y="16"/>
                      <a:pt x="2" y="3"/>
                      <a:pt x="8" y="2"/>
                    </a:cubicBezTo>
                    <a:cubicBezTo>
                      <a:pt x="14" y="0"/>
                      <a:pt x="21" y="12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4" name="Freeform 99">
                <a:extLst>
                  <a:ext uri="{FF2B5EF4-FFF2-40B4-BE49-F238E27FC236}">
                    <a16:creationId xmlns:a16="http://schemas.microsoft.com/office/drawing/2014/main" id="{9BBD72A1-51E0-4123-9372-85AEF838B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1959"/>
                <a:ext cx="65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3 w 28"/>
                  <a:gd name="T5" fmla="*/ 31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6"/>
                      <a:pt x="20" y="57"/>
                    </a:cubicBezTo>
                    <a:cubicBezTo>
                      <a:pt x="14" y="58"/>
                      <a:pt x="7" y="47"/>
                      <a:pt x="3" y="31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4" y="0"/>
                      <a:pt x="21" y="11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5" name="Freeform 100">
                <a:extLst>
                  <a:ext uri="{FF2B5EF4-FFF2-40B4-BE49-F238E27FC236}">
                    <a16:creationId xmlns:a16="http://schemas.microsoft.com/office/drawing/2014/main" id="{89819C5F-EEC0-47F7-9DB0-1371F875C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" y="1943"/>
                <a:ext cx="133" cy="65"/>
              </a:xfrm>
              <a:custGeom>
                <a:avLst/>
                <a:gdLst>
                  <a:gd name="T0" fmla="*/ 27 w 58"/>
                  <a:gd name="T1" fmla="*/ 4 h 28"/>
                  <a:gd name="T2" fmla="*/ 57 w 58"/>
                  <a:gd name="T3" fmla="*/ 8 h 28"/>
                  <a:gd name="T4" fmla="*/ 32 w 58"/>
                  <a:gd name="T5" fmla="*/ 25 h 28"/>
                  <a:gd name="T6" fmla="*/ 1 w 58"/>
                  <a:gd name="T7" fmla="*/ 20 h 28"/>
                  <a:gd name="T8" fmla="*/ 27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4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2"/>
                      <a:pt x="32" y="25"/>
                    </a:cubicBezTo>
                    <a:cubicBezTo>
                      <a:pt x="16" y="28"/>
                      <a:pt x="3" y="26"/>
                      <a:pt x="1" y="20"/>
                    </a:cubicBezTo>
                    <a:cubicBezTo>
                      <a:pt x="0" y="14"/>
                      <a:pt x="12" y="7"/>
                      <a:pt x="27" y="4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6" name="Freeform 101">
                <a:extLst>
                  <a:ext uri="{FF2B5EF4-FFF2-40B4-BE49-F238E27FC236}">
                    <a16:creationId xmlns:a16="http://schemas.microsoft.com/office/drawing/2014/main" id="{B7445721-8888-476C-96A9-B7F11A0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1915"/>
                <a:ext cx="133" cy="65"/>
              </a:xfrm>
              <a:custGeom>
                <a:avLst/>
                <a:gdLst>
                  <a:gd name="T0" fmla="*/ 27 w 58"/>
                  <a:gd name="T1" fmla="*/ 4 h 28"/>
                  <a:gd name="T2" fmla="*/ 57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7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4"/>
                    </a:moveTo>
                    <a:cubicBezTo>
                      <a:pt x="42" y="0"/>
                      <a:pt x="55" y="2"/>
                      <a:pt x="57" y="8"/>
                    </a:cubicBezTo>
                    <a:cubicBezTo>
                      <a:pt x="58" y="14"/>
                      <a:pt x="46" y="22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7" y="4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7" name="Freeform 102">
                <a:extLst>
                  <a:ext uri="{FF2B5EF4-FFF2-40B4-BE49-F238E27FC236}">
                    <a16:creationId xmlns:a16="http://schemas.microsoft.com/office/drawing/2014/main" id="{F520EB80-E939-41BD-8AD0-032B7FE81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1878"/>
                <a:ext cx="125" cy="95"/>
              </a:xfrm>
              <a:custGeom>
                <a:avLst/>
                <a:gdLst>
                  <a:gd name="T0" fmla="*/ 33 w 54"/>
                  <a:gd name="T1" fmla="*/ 12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2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4" y="39"/>
                      <a:pt x="21" y="30"/>
                    </a:cubicBezTo>
                    <a:cubicBezTo>
                      <a:pt x="8" y="22"/>
                      <a:pt x="0" y="11"/>
                      <a:pt x="3" y="5"/>
                    </a:cubicBezTo>
                    <a:cubicBezTo>
                      <a:pt x="6" y="0"/>
                      <a:pt x="20" y="3"/>
                      <a:pt x="33" y="12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8" name="Freeform 103">
                <a:extLst>
                  <a:ext uri="{FF2B5EF4-FFF2-40B4-BE49-F238E27FC236}">
                    <a16:creationId xmlns:a16="http://schemas.microsoft.com/office/drawing/2014/main" id="{C61DFD00-B1E9-48DD-9737-3C9EA4A7A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4" y="1950"/>
                <a:ext cx="124" cy="95"/>
              </a:xfrm>
              <a:custGeom>
                <a:avLst/>
                <a:gdLst>
                  <a:gd name="T0" fmla="*/ 33 w 54"/>
                  <a:gd name="T1" fmla="*/ 11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1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4" y="38"/>
                      <a:pt x="21" y="30"/>
                    </a:cubicBezTo>
                    <a:cubicBezTo>
                      <a:pt x="8" y="21"/>
                      <a:pt x="0" y="10"/>
                      <a:pt x="3" y="5"/>
                    </a:cubicBezTo>
                    <a:cubicBezTo>
                      <a:pt x="6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9" name="Freeform 104">
                <a:extLst>
                  <a:ext uri="{FF2B5EF4-FFF2-40B4-BE49-F238E27FC236}">
                    <a16:creationId xmlns:a16="http://schemas.microsoft.com/office/drawing/2014/main" id="{B4CEFF44-D42C-47FA-A6B1-65181F6FF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954"/>
                <a:ext cx="94" cy="126"/>
              </a:xfrm>
              <a:custGeom>
                <a:avLst/>
                <a:gdLst>
                  <a:gd name="T0" fmla="*/ 11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5 w 41"/>
                  <a:gd name="T7" fmla="*/ 51 h 54"/>
                  <a:gd name="T8" fmla="*/ 11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1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8" y="20"/>
                      <a:pt x="30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3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0" name="Freeform 105">
                <a:extLst>
                  <a:ext uri="{FF2B5EF4-FFF2-40B4-BE49-F238E27FC236}">
                    <a16:creationId xmlns:a16="http://schemas.microsoft.com/office/drawing/2014/main" id="{5F407F26-E4E4-4F3A-9CFE-2487EA5B8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1843"/>
                <a:ext cx="95" cy="128"/>
              </a:xfrm>
              <a:custGeom>
                <a:avLst/>
                <a:gdLst>
                  <a:gd name="T0" fmla="*/ 11 w 41"/>
                  <a:gd name="T1" fmla="*/ 21 h 55"/>
                  <a:gd name="T2" fmla="*/ 36 w 41"/>
                  <a:gd name="T3" fmla="*/ 3 h 55"/>
                  <a:gd name="T4" fmla="*/ 30 w 41"/>
                  <a:gd name="T5" fmla="*/ 33 h 55"/>
                  <a:gd name="T6" fmla="*/ 5 w 41"/>
                  <a:gd name="T7" fmla="*/ 51 h 55"/>
                  <a:gd name="T8" fmla="*/ 11 w 41"/>
                  <a:gd name="T9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5">
                    <a:moveTo>
                      <a:pt x="11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8" y="20"/>
                      <a:pt x="30" y="33"/>
                    </a:cubicBezTo>
                    <a:cubicBezTo>
                      <a:pt x="21" y="46"/>
                      <a:pt x="10" y="55"/>
                      <a:pt x="5" y="51"/>
                    </a:cubicBezTo>
                    <a:cubicBezTo>
                      <a:pt x="0" y="48"/>
                      <a:pt x="3" y="35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1" name="Freeform 106">
                <a:extLst>
                  <a:ext uri="{FF2B5EF4-FFF2-40B4-BE49-F238E27FC236}">
                    <a16:creationId xmlns:a16="http://schemas.microsoft.com/office/drawing/2014/main" id="{37EC5FCB-DC9F-4009-A531-D0D7F6591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1917"/>
                <a:ext cx="88" cy="91"/>
              </a:xfrm>
              <a:custGeom>
                <a:avLst/>
                <a:gdLst>
                  <a:gd name="T0" fmla="*/ 38 w 38"/>
                  <a:gd name="T1" fmla="*/ 22 h 39"/>
                  <a:gd name="T2" fmla="*/ 34 w 38"/>
                  <a:gd name="T3" fmla="*/ 18 h 39"/>
                  <a:gd name="T4" fmla="*/ 38 w 38"/>
                  <a:gd name="T5" fmla="*/ 14 h 39"/>
                  <a:gd name="T6" fmla="*/ 33 w 38"/>
                  <a:gd name="T7" fmla="*/ 12 h 39"/>
                  <a:gd name="T8" fmla="*/ 34 w 38"/>
                  <a:gd name="T9" fmla="*/ 8 h 39"/>
                  <a:gd name="T10" fmla="*/ 29 w 38"/>
                  <a:gd name="T11" fmla="*/ 8 h 39"/>
                  <a:gd name="T12" fmla="*/ 28 w 38"/>
                  <a:gd name="T13" fmla="*/ 2 h 39"/>
                  <a:gd name="T14" fmla="*/ 24 w 38"/>
                  <a:gd name="T15" fmla="*/ 4 h 39"/>
                  <a:gd name="T16" fmla="*/ 22 w 38"/>
                  <a:gd name="T17" fmla="*/ 0 h 39"/>
                  <a:gd name="T18" fmla="*/ 18 w 38"/>
                  <a:gd name="T19" fmla="*/ 4 h 39"/>
                  <a:gd name="T20" fmla="*/ 14 w 38"/>
                  <a:gd name="T21" fmla="*/ 1 h 39"/>
                  <a:gd name="T22" fmla="*/ 12 w 38"/>
                  <a:gd name="T23" fmla="*/ 5 h 39"/>
                  <a:gd name="T24" fmla="*/ 8 w 38"/>
                  <a:gd name="T25" fmla="*/ 4 h 39"/>
                  <a:gd name="T26" fmla="*/ 8 w 38"/>
                  <a:gd name="T27" fmla="*/ 9 h 39"/>
                  <a:gd name="T28" fmla="*/ 2 w 38"/>
                  <a:gd name="T29" fmla="*/ 10 h 39"/>
                  <a:gd name="T30" fmla="*/ 4 w 38"/>
                  <a:gd name="T31" fmla="*/ 14 h 39"/>
                  <a:gd name="T32" fmla="*/ 0 w 38"/>
                  <a:gd name="T33" fmla="*/ 16 h 39"/>
                  <a:gd name="T34" fmla="*/ 4 w 38"/>
                  <a:gd name="T35" fmla="*/ 20 h 39"/>
                  <a:gd name="T36" fmla="*/ 1 w 38"/>
                  <a:gd name="T37" fmla="*/ 25 h 39"/>
                  <a:gd name="T38" fmla="*/ 5 w 38"/>
                  <a:gd name="T39" fmla="*/ 26 h 39"/>
                  <a:gd name="T40" fmla="*/ 4 w 38"/>
                  <a:gd name="T41" fmla="*/ 31 h 39"/>
                  <a:gd name="T42" fmla="*/ 9 w 38"/>
                  <a:gd name="T43" fmla="*/ 31 h 39"/>
                  <a:gd name="T44" fmla="*/ 10 w 38"/>
                  <a:gd name="T45" fmla="*/ 36 h 39"/>
                  <a:gd name="T46" fmla="*/ 14 w 38"/>
                  <a:gd name="T47" fmla="*/ 34 h 39"/>
                  <a:gd name="T48" fmla="*/ 16 w 38"/>
                  <a:gd name="T49" fmla="*/ 38 h 39"/>
                  <a:gd name="T50" fmla="*/ 20 w 38"/>
                  <a:gd name="T51" fmla="*/ 34 h 39"/>
                  <a:gd name="T52" fmla="*/ 24 w 38"/>
                  <a:gd name="T53" fmla="*/ 38 h 39"/>
                  <a:gd name="T54" fmla="*/ 26 w 38"/>
                  <a:gd name="T55" fmla="*/ 34 h 39"/>
                  <a:gd name="T56" fmla="*/ 31 w 38"/>
                  <a:gd name="T57" fmla="*/ 35 h 39"/>
                  <a:gd name="T58" fmla="*/ 30 w 38"/>
                  <a:gd name="T59" fmla="*/ 29 h 39"/>
                  <a:gd name="T60" fmla="*/ 36 w 38"/>
                  <a:gd name="T61" fmla="*/ 29 h 39"/>
                  <a:gd name="T62" fmla="*/ 34 w 38"/>
                  <a:gd name="T63" fmla="*/ 24 h 39"/>
                  <a:gd name="T64" fmla="*/ 38 w 38"/>
                  <a:gd name="T65" fmla="*/ 2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" h="39">
                    <a:moveTo>
                      <a:pt x="38" y="22"/>
                    </a:moveTo>
                    <a:cubicBezTo>
                      <a:pt x="38" y="21"/>
                      <a:pt x="37" y="19"/>
                      <a:pt x="34" y="18"/>
                    </a:cubicBezTo>
                    <a:cubicBezTo>
                      <a:pt x="36" y="17"/>
                      <a:pt x="38" y="15"/>
                      <a:pt x="38" y="14"/>
                    </a:cubicBezTo>
                    <a:cubicBezTo>
                      <a:pt x="37" y="13"/>
                      <a:pt x="36" y="12"/>
                      <a:pt x="33" y="12"/>
                    </a:cubicBezTo>
                    <a:cubicBezTo>
                      <a:pt x="35" y="10"/>
                      <a:pt x="35" y="9"/>
                      <a:pt x="34" y="8"/>
                    </a:cubicBezTo>
                    <a:cubicBezTo>
                      <a:pt x="34" y="7"/>
                      <a:pt x="31" y="7"/>
                      <a:pt x="29" y="8"/>
                    </a:cubicBezTo>
                    <a:cubicBezTo>
                      <a:pt x="30" y="5"/>
                      <a:pt x="30" y="3"/>
                      <a:pt x="28" y="2"/>
                    </a:cubicBezTo>
                    <a:cubicBezTo>
                      <a:pt x="27" y="2"/>
                      <a:pt x="26" y="3"/>
                      <a:pt x="24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0" y="0"/>
                      <a:pt x="19" y="2"/>
                      <a:pt x="18" y="4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3" y="1"/>
                      <a:pt x="12" y="3"/>
                      <a:pt x="12" y="5"/>
                    </a:cubicBezTo>
                    <a:cubicBezTo>
                      <a:pt x="10" y="4"/>
                      <a:pt x="8" y="3"/>
                      <a:pt x="8" y="4"/>
                    </a:cubicBezTo>
                    <a:cubicBezTo>
                      <a:pt x="6" y="5"/>
                      <a:pt x="7" y="7"/>
                      <a:pt x="8" y="9"/>
                    </a:cubicBezTo>
                    <a:cubicBezTo>
                      <a:pt x="5" y="9"/>
                      <a:pt x="3" y="9"/>
                      <a:pt x="2" y="10"/>
                    </a:cubicBezTo>
                    <a:cubicBezTo>
                      <a:pt x="2" y="11"/>
                      <a:pt x="2" y="13"/>
                      <a:pt x="4" y="14"/>
                    </a:cubicBezTo>
                    <a:cubicBezTo>
                      <a:pt x="2" y="15"/>
                      <a:pt x="0" y="15"/>
                      <a:pt x="0" y="16"/>
                    </a:cubicBezTo>
                    <a:cubicBezTo>
                      <a:pt x="0" y="18"/>
                      <a:pt x="1" y="19"/>
                      <a:pt x="4" y="20"/>
                    </a:cubicBezTo>
                    <a:cubicBezTo>
                      <a:pt x="2" y="22"/>
                      <a:pt x="0" y="23"/>
                      <a:pt x="1" y="25"/>
                    </a:cubicBezTo>
                    <a:cubicBezTo>
                      <a:pt x="1" y="26"/>
                      <a:pt x="3" y="26"/>
                      <a:pt x="5" y="26"/>
                    </a:cubicBezTo>
                    <a:cubicBezTo>
                      <a:pt x="3" y="28"/>
                      <a:pt x="3" y="30"/>
                      <a:pt x="4" y="31"/>
                    </a:cubicBezTo>
                    <a:cubicBezTo>
                      <a:pt x="4" y="32"/>
                      <a:pt x="7" y="32"/>
                      <a:pt x="9" y="31"/>
                    </a:cubicBezTo>
                    <a:cubicBezTo>
                      <a:pt x="8" y="33"/>
                      <a:pt x="9" y="35"/>
                      <a:pt x="10" y="36"/>
                    </a:cubicBezTo>
                    <a:cubicBezTo>
                      <a:pt x="11" y="37"/>
                      <a:pt x="12" y="36"/>
                      <a:pt x="14" y="34"/>
                    </a:cubicBezTo>
                    <a:cubicBezTo>
                      <a:pt x="14" y="37"/>
                      <a:pt x="15" y="38"/>
                      <a:pt x="16" y="38"/>
                    </a:cubicBezTo>
                    <a:cubicBezTo>
                      <a:pt x="18" y="39"/>
                      <a:pt x="19" y="37"/>
                      <a:pt x="20" y="34"/>
                    </a:cubicBezTo>
                    <a:cubicBezTo>
                      <a:pt x="21" y="37"/>
                      <a:pt x="23" y="38"/>
                      <a:pt x="24" y="38"/>
                    </a:cubicBezTo>
                    <a:cubicBezTo>
                      <a:pt x="25" y="37"/>
                      <a:pt x="26" y="36"/>
                      <a:pt x="26" y="34"/>
                    </a:cubicBezTo>
                    <a:cubicBezTo>
                      <a:pt x="28" y="35"/>
                      <a:pt x="30" y="35"/>
                      <a:pt x="31" y="35"/>
                    </a:cubicBezTo>
                    <a:cubicBezTo>
                      <a:pt x="32" y="34"/>
                      <a:pt x="31" y="32"/>
                      <a:pt x="30" y="29"/>
                    </a:cubicBezTo>
                    <a:cubicBezTo>
                      <a:pt x="33" y="30"/>
                      <a:pt x="35" y="30"/>
                      <a:pt x="36" y="29"/>
                    </a:cubicBezTo>
                    <a:cubicBezTo>
                      <a:pt x="36" y="28"/>
                      <a:pt x="36" y="26"/>
                      <a:pt x="34" y="24"/>
                    </a:cubicBezTo>
                    <a:cubicBezTo>
                      <a:pt x="36" y="24"/>
                      <a:pt x="38" y="23"/>
                      <a:pt x="38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2" name="Freeform 107">
                <a:extLst>
                  <a:ext uri="{FF2B5EF4-FFF2-40B4-BE49-F238E27FC236}">
                    <a16:creationId xmlns:a16="http://schemas.microsoft.com/office/drawing/2014/main" id="{8CCB91BC-C7F5-4284-80EF-2A4DE62B0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4" y="2075"/>
                <a:ext cx="138" cy="126"/>
              </a:xfrm>
              <a:custGeom>
                <a:avLst/>
                <a:gdLst>
                  <a:gd name="T0" fmla="*/ 43 w 60"/>
                  <a:gd name="T1" fmla="*/ 13 h 54"/>
                  <a:gd name="T2" fmla="*/ 0 w 60"/>
                  <a:gd name="T3" fmla="*/ 3 h 54"/>
                  <a:gd name="T4" fmla="*/ 22 w 60"/>
                  <a:gd name="T5" fmla="*/ 41 h 54"/>
                  <a:gd name="T6" fmla="*/ 55 w 60"/>
                  <a:gd name="T7" fmla="*/ 44 h 54"/>
                  <a:gd name="T8" fmla="*/ 43 w 60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43" y="13"/>
                    </a:moveTo>
                    <a:cubicBezTo>
                      <a:pt x="27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2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60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3" name="Freeform 108">
                <a:extLst>
                  <a:ext uri="{FF2B5EF4-FFF2-40B4-BE49-F238E27FC236}">
                    <a16:creationId xmlns:a16="http://schemas.microsoft.com/office/drawing/2014/main" id="{E5A39129-723D-4258-A6E0-90C06C933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8" y="2126"/>
                <a:ext cx="111" cy="89"/>
              </a:xfrm>
              <a:custGeom>
                <a:avLst/>
                <a:gdLst>
                  <a:gd name="T0" fmla="*/ 14 w 48"/>
                  <a:gd name="T1" fmla="*/ 7 h 38"/>
                  <a:gd name="T2" fmla="*/ 1 w 48"/>
                  <a:gd name="T3" fmla="*/ 29 h 38"/>
                  <a:gd name="T4" fmla="*/ 27 w 48"/>
                  <a:gd name="T5" fmla="*/ 31 h 38"/>
                  <a:gd name="T6" fmla="*/ 48 w 48"/>
                  <a:gd name="T7" fmla="*/ 5 h 38"/>
                  <a:gd name="T8" fmla="*/ 14 w 48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3" y="38"/>
                      <a:pt x="27" y="31"/>
                    </a:cubicBezTo>
                    <a:cubicBezTo>
                      <a:pt x="41" y="24"/>
                      <a:pt x="48" y="5"/>
                      <a:pt x="48" y="5"/>
                    </a:cubicBezTo>
                    <a:cubicBezTo>
                      <a:pt x="48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4" name="Rectangle 109">
                <a:extLst>
                  <a:ext uri="{FF2B5EF4-FFF2-40B4-BE49-F238E27FC236}">
                    <a16:creationId xmlns:a16="http://schemas.microsoft.com/office/drawing/2014/main" id="{601B0D52-C333-45EA-AFF9-3E19E41756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3" y="2010"/>
                <a:ext cx="12" cy="384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5" name="Freeform 110">
                <a:extLst>
                  <a:ext uri="{FF2B5EF4-FFF2-40B4-BE49-F238E27FC236}">
                    <a16:creationId xmlns:a16="http://schemas.microsoft.com/office/drawing/2014/main" id="{C0C2CCC7-F5A2-411D-8D15-AAA4BD7FB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" y="1789"/>
                <a:ext cx="64" cy="135"/>
              </a:xfrm>
              <a:custGeom>
                <a:avLst/>
                <a:gdLst>
                  <a:gd name="T0" fmla="*/ 25 w 28"/>
                  <a:gd name="T1" fmla="*/ 32 h 58"/>
                  <a:gd name="T2" fmla="*/ 8 w 28"/>
                  <a:gd name="T3" fmla="*/ 57 h 58"/>
                  <a:gd name="T4" fmla="*/ 4 w 28"/>
                  <a:gd name="T5" fmla="*/ 27 h 58"/>
                  <a:gd name="T6" fmla="*/ 20 w 28"/>
                  <a:gd name="T7" fmla="*/ 1 h 58"/>
                  <a:gd name="T8" fmla="*/ 25 w 28"/>
                  <a:gd name="T9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2"/>
                    </a:moveTo>
                    <a:cubicBezTo>
                      <a:pt x="22" y="47"/>
                      <a:pt x="14" y="58"/>
                      <a:pt x="8" y="57"/>
                    </a:cubicBezTo>
                    <a:cubicBezTo>
                      <a:pt x="3" y="56"/>
                      <a:pt x="0" y="42"/>
                      <a:pt x="4" y="27"/>
                    </a:cubicBezTo>
                    <a:cubicBezTo>
                      <a:pt x="7" y="12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6" name="Freeform 111">
                <a:extLst>
                  <a:ext uri="{FF2B5EF4-FFF2-40B4-BE49-F238E27FC236}">
                    <a16:creationId xmlns:a16="http://schemas.microsoft.com/office/drawing/2014/main" id="{836CEE18-4E52-47D6-9DFB-B1C7450C3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" y="1919"/>
                <a:ext cx="62" cy="135"/>
              </a:xfrm>
              <a:custGeom>
                <a:avLst/>
                <a:gdLst>
                  <a:gd name="T0" fmla="*/ 24 w 27"/>
                  <a:gd name="T1" fmla="*/ 31 h 58"/>
                  <a:gd name="T2" fmla="*/ 8 w 27"/>
                  <a:gd name="T3" fmla="*/ 57 h 58"/>
                  <a:gd name="T4" fmla="*/ 3 w 27"/>
                  <a:gd name="T5" fmla="*/ 27 h 58"/>
                  <a:gd name="T6" fmla="*/ 19 w 27"/>
                  <a:gd name="T7" fmla="*/ 1 h 58"/>
                  <a:gd name="T8" fmla="*/ 24 w 27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8">
                    <a:moveTo>
                      <a:pt x="24" y="31"/>
                    </a:moveTo>
                    <a:cubicBezTo>
                      <a:pt x="21" y="47"/>
                      <a:pt x="14" y="58"/>
                      <a:pt x="8" y="57"/>
                    </a:cubicBezTo>
                    <a:cubicBezTo>
                      <a:pt x="2" y="55"/>
                      <a:pt x="0" y="42"/>
                      <a:pt x="3" y="27"/>
                    </a:cubicBezTo>
                    <a:cubicBezTo>
                      <a:pt x="6" y="11"/>
                      <a:pt x="14" y="0"/>
                      <a:pt x="19" y="1"/>
                    </a:cubicBezTo>
                    <a:cubicBezTo>
                      <a:pt x="25" y="2"/>
                      <a:pt x="27" y="16"/>
                      <a:pt x="24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7" name="Freeform 112">
                <a:extLst>
                  <a:ext uri="{FF2B5EF4-FFF2-40B4-BE49-F238E27FC236}">
                    <a16:creationId xmlns:a16="http://schemas.microsoft.com/office/drawing/2014/main" id="{8A277518-BD6A-472F-99D9-CA441F320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" y="1875"/>
                <a:ext cx="134" cy="65"/>
              </a:xfrm>
              <a:custGeom>
                <a:avLst/>
                <a:gdLst>
                  <a:gd name="T0" fmla="*/ 31 w 58"/>
                  <a:gd name="T1" fmla="*/ 3 h 28"/>
                  <a:gd name="T2" fmla="*/ 56 w 58"/>
                  <a:gd name="T3" fmla="*/ 20 h 28"/>
                  <a:gd name="T4" fmla="*/ 26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6" y="20"/>
                    </a:cubicBezTo>
                    <a:cubicBezTo>
                      <a:pt x="55" y="26"/>
                      <a:pt x="42" y="28"/>
                      <a:pt x="26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8" name="Freeform 113">
                <a:extLst>
                  <a:ext uri="{FF2B5EF4-FFF2-40B4-BE49-F238E27FC236}">
                    <a16:creationId xmlns:a16="http://schemas.microsoft.com/office/drawing/2014/main" id="{C3113B2E-E3BD-431A-9687-F09635013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6" y="1903"/>
                <a:ext cx="133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7" y="7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1"/>
                      <a:pt x="0" y="14"/>
                      <a:pt x="1" y="8"/>
                    </a:cubicBezTo>
                    <a:cubicBezTo>
                      <a:pt x="3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9" name="Freeform 114">
                <a:extLst>
                  <a:ext uri="{FF2B5EF4-FFF2-40B4-BE49-F238E27FC236}">
                    <a16:creationId xmlns:a16="http://schemas.microsoft.com/office/drawing/2014/main" id="{D3C95FA1-B953-4534-9417-A99C4F9025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5" y="1803"/>
                <a:ext cx="94" cy="126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2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9" y="34"/>
                      <a:pt x="41" y="48"/>
                      <a:pt x="36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7"/>
                      <a:pt x="5" y="3"/>
                    </a:cubicBezTo>
                    <a:cubicBezTo>
                      <a:pt x="10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0" name="Freeform 115">
                <a:extLst>
                  <a:ext uri="{FF2B5EF4-FFF2-40B4-BE49-F238E27FC236}">
                    <a16:creationId xmlns:a16="http://schemas.microsoft.com/office/drawing/2014/main" id="{A803FFC8-97B4-41FB-A3DC-3FBCC19D4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6" y="1915"/>
                <a:ext cx="95" cy="125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2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9" y="34"/>
                      <a:pt x="41" y="47"/>
                      <a:pt x="36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6"/>
                      <a:pt x="5" y="3"/>
                    </a:cubicBezTo>
                    <a:cubicBezTo>
                      <a:pt x="10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1" name="Freeform 116">
                <a:extLst>
                  <a:ext uri="{FF2B5EF4-FFF2-40B4-BE49-F238E27FC236}">
                    <a16:creationId xmlns:a16="http://schemas.microsoft.com/office/drawing/2014/main" id="{A9F1F19A-51FC-451F-AD13-21FDD0D95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0" y="1910"/>
                <a:ext cx="127" cy="95"/>
              </a:xfrm>
              <a:custGeom>
                <a:avLst/>
                <a:gdLst>
                  <a:gd name="T0" fmla="*/ 22 w 55"/>
                  <a:gd name="T1" fmla="*/ 11 h 41"/>
                  <a:gd name="T2" fmla="*/ 51 w 55"/>
                  <a:gd name="T3" fmla="*/ 5 h 41"/>
                  <a:gd name="T4" fmla="*/ 34 w 55"/>
                  <a:gd name="T5" fmla="*/ 30 h 41"/>
                  <a:gd name="T6" fmla="*/ 4 w 55"/>
                  <a:gd name="T7" fmla="*/ 36 h 41"/>
                  <a:gd name="T8" fmla="*/ 22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22" y="11"/>
                    </a:moveTo>
                    <a:cubicBezTo>
                      <a:pt x="35" y="3"/>
                      <a:pt x="48" y="0"/>
                      <a:pt x="51" y="5"/>
                    </a:cubicBezTo>
                    <a:cubicBezTo>
                      <a:pt x="55" y="10"/>
                      <a:pt x="47" y="21"/>
                      <a:pt x="34" y="30"/>
                    </a:cubicBezTo>
                    <a:cubicBezTo>
                      <a:pt x="20" y="38"/>
                      <a:pt x="7" y="41"/>
                      <a:pt x="4" y="36"/>
                    </a:cubicBezTo>
                    <a:cubicBezTo>
                      <a:pt x="0" y="31"/>
                      <a:pt x="8" y="20"/>
                      <a:pt x="22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2" name="Freeform 117">
                <a:extLst>
                  <a:ext uri="{FF2B5EF4-FFF2-40B4-BE49-F238E27FC236}">
                    <a16:creationId xmlns:a16="http://schemas.microsoft.com/office/drawing/2014/main" id="{6172557C-0CA3-4344-B623-6C10FBF80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1" y="1838"/>
                <a:ext cx="124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4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3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3" name="Freeform 118">
                <a:extLst>
                  <a:ext uri="{FF2B5EF4-FFF2-40B4-BE49-F238E27FC236}">
                    <a16:creationId xmlns:a16="http://schemas.microsoft.com/office/drawing/2014/main" id="{8984F3C0-FBC0-46F6-AE9E-764BF6C73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" y="1789"/>
                <a:ext cx="64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4 w 28"/>
                  <a:gd name="T5" fmla="*/ 32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6"/>
                      <a:pt x="20" y="57"/>
                    </a:cubicBezTo>
                    <a:cubicBezTo>
                      <a:pt x="15" y="58"/>
                      <a:pt x="7" y="47"/>
                      <a:pt x="4" y="32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4" y="0"/>
                      <a:pt x="22" y="12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4" name="Freeform 119">
                <a:extLst>
                  <a:ext uri="{FF2B5EF4-FFF2-40B4-BE49-F238E27FC236}">
                    <a16:creationId xmlns:a16="http://schemas.microsoft.com/office/drawing/2014/main" id="{386DF36E-E3D4-477E-AE4E-086B7CDCAF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" y="1919"/>
                <a:ext cx="64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4 w 28"/>
                  <a:gd name="T5" fmla="*/ 31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5"/>
                      <a:pt x="20" y="57"/>
                    </a:cubicBezTo>
                    <a:cubicBezTo>
                      <a:pt x="15" y="58"/>
                      <a:pt x="7" y="47"/>
                      <a:pt x="4" y="31"/>
                    </a:cubicBezTo>
                    <a:cubicBezTo>
                      <a:pt x="0" y="16"/>
                      <a:pt x="3" y="2"/>
                      <a:pt x="8" y="1"/>
                    </a:cubicBezTo>
                    <a:cubicBezTo>
                      <a:pt x="14" y="0"/>
                      <a:pt x="22" y="11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" name="Freeform 120">
                <a:extLst>
                  <a:ext uri="{FF2B5EF4-FFF2-40B4-BE49-F238E27FC236}">
                    <a16:creationId xmlns:a16="http://schemas.microsoft.com/office/drawing/2014/main" id="{2825A8E7-FAD5-40AC-8695-F0260206A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" y="1903"/>
                <a:ext cx="134" cy="65"/>
              </a:xfrm>
              <a:custGeom>
                <a:avLst/>
                <a:gdLst>
                  <a:gd name="T0" fmla="*/ 26 w 58"/>
                  <a:gd name="T1" fmla="*/ 3 h 28"/>
                  <a:gd name="T2" fmla="*/ 56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6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6" y="3"/>
                    </a:moveTo>
                    <a:cubicBezTo>
                      <a:pt x="42" y="0"/>
                      <a:pt x="55" y="2"/>
                      <a:pt x="56" y="8"/>
                    </a:cubicBezTo>
                    <a:cubicBezTo>
                      <a:pt x="58" y="14"/>
                      <a:pt x="46" y="21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6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6" name="Freeform 121">
                <a:extLst>
                  <a:ext uri="{FF2B5EF4-FFF2-40B4-BE49-F238E27FC236}">
                    <a16:creationId xmlns:a16="http://schemas.microsoft.com/office/drawing/2014/main" id="{FC043736-BEF7-4BD9-8006-380D67EEB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6" y="1875"/>
                <a:ext cx="133" cy="65"/>
              </a:xfrm>
              <a:custGeom>
                <a:avLst/>
                <a:gdLst>
                  <a:gd name="T0" fmla="*/ 27 w 58"/>
                  <a:gd name="T1" fmla="*/ 3 h 28"/>
                  <a:gd name="T2" fmla="*/ 57 w 58"/>
                  <a:gd name="T3" fmla="*/ 8 h 28"/>
                  <a:gd name="T4" fmla="*/ 32 w 58"/>
                  <a:gd name="T5" fmla="*/ 25 h 28"/>
                  <a:gd name="T6" fmla="*/ 1 w 58"/>
                  <a:gd name="T7" fmla="*/ 20 h 28"/>
                  <a:gd name="T8" fmla="*/ 27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3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1"/>
                      <a:pt x="32" y="25"/>
                    </a:cubicBezTo>
                    <a:cubicBezTo>
                      <a:pt x="16" y="28"/>
                      <a:pt x="3" y="26"/>
                      <a:pt x="1" y="20"/>
                    </a:cubicBezTo>
                    <a:cubicBezTo>
                      <a:pt x="0" y="14"/>
                      <a:pt x="12" y="7"/>
                      <a:pt x="27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7" name="Freeform 122">
                <a:extLst>
                  <a:ext uri="{FF2B5EF4-FFF2-40B4-BE49-F238E27FC236}">
                    <a16:creationId xmlns:a16="http://schemas.microsoft.com/office/drawing/2014/main" id="{76A428C0-E341-4CA2-82B1-05EC3F8E2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0" y="1838"/>
                <a:ext cx="127" cy="95"/>
              </a:xfrm>
              <a:custGeom>
                <a:avLst/>
                <a:gdLst>
                  <a:gd name="T0" fmla="*/ 33 w 55"/>
                  <a:gd name="T1" fmla="*/ 11 h 41"/>
                  <a:gd name="T2" fmla="*/ 51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3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3" y="11"/>
                    </a:moveTo>
                    <a:cubicBezTo>
                      <a:pt x="47" y="20"/>
                      <a:pt x="55" y="31"/>
                      <a:pt x="51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8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" name="Freeform 123">
                <a:extLst>
                  <a:ext uri="{FF2B5EF4-FFF2-40B4-BE49-F238E27FC236}">
                    <a16:creationId xmlns:a16="http://schemas.microsoft.com/office/drawing/2014/main" id="{F287FBEB-F1E2-4897-B52C-ACB40C9DF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1" y="1910"/>
                <a:ext cx="124" cy="95"/>
              </a:xfrm>
              <a:custGeom>
                <a:avLst/>
                <a:gdLst>
                  <a:gd name="T0" fmla="*/ 33 w 54"/>
                  <a:gd name="T1" fmla="*/ 11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1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5" y="38"/>
                      <a:pt x="21" y="30"/>
                    </a:cubicBezTo>
                    <a:cubicBezTo>
                      <a:pt x="8" y="21"/>
                      <a:pt x="0" y="10"/>
                      <a:pt x="3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9" name="Freeform 124">
                <a:extLst>
                  <a:ext uri="{FF2B5EF4-FFF2-40B4-BE49-F238E27FC236}">
                    <a16:creationId xmlns:a16="http://schemas.microsoft.com/office/drawing/2014/main" id="{9F93D0E5-D554-4902-9504-112501E1C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7" y="1915"/>
                <a:ext cx="92" cy="125"/>
              </a:xfrm>
              <a:custGeom>
                <a:avLst/>
                <a:gdLst>
                  <a:gd name="T0" fmla="*/ 11 w 40"/>
                  <a:gd name="T1" fmla="*/ 21 h 54"/>
                  <a:gd name="T2" fmla="*/ 35 w 40"/>
                  <a:gd name="T3" fmla="*/ 3 h 54"/>
                  <a:gd name="T4" fmla="*/ 29 w 40"/>
                  <a:gd name="T5" fmla="*/ 33 h 54"/>
                  <a:gd name="T6" fmla="*/ 5 w 40"/>
                  <a:gd name="T7" fmla="*/ 51 h 54"/>
                  <a:gd name="T8" fmla="*/ 11 w 40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4">
                    <a:moveTo>
                      <a:pt x="11" y="21"/>
                    </a:moveTo>
                    <a:cubicBezTo>
                      <a:pt x="19" y="8"/>
                      <a:pt x="30" y="0"/>
                      <a:pt x="35" y="3"/>
                    </a:cubicBezTo>
                    <a:cubicBezTo>
                      <a:pt x="40" y="6"/>
                      <a:pt x="38" y="20"/>
                      <a:pt x="29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2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" name="Freeform 125">
                <a:extLst>
                  <a:ext uri="{FF2B5EF4-FFF2-40B4-BE49-F238E27FC236}">
                    <a16:creationId xmlns:a16="http://schemas.microsoft.com/office/drawing/2014/main" id="{E20728D7-2375-4C5E-A587-408DC90DD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6" y="1803"/>
                <a:ext cx="95" cy="126"/>
              </a:xfrm>
              <a:custGeom>
                <a:avLst/>
                <a:gdLst>
                  <a:gd name="T0" fmla="*/ 12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5 w 41"/>
                  <a:gd name="T7" fmla="*/ 51 h 54"/>
                  <a:gd name="T8" fmla="*/ 12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2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9" y="20"/>
                      <a:pt x="30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3" y="34"/>
                      <a:pt x="12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1" name="Freeform 126">
                <a:extLst>
                  <a:ext uri="{FF2B5EF4-FFF2-40B4-BE49-F238E27FC236}">
                    <a16:creationId xmlns:a16="http://schemas.microsoft.com/office/drawing/2014/main" id="{8BFAA816-ADE2-4E01-872C-6E2E98F61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" y="1878"/>
                <a:ext cx="90" cy="88"/>
              </a:xfrm>
              <a:custGeom>
                <a:avLst/>
                <a:gdLst>
                  <a:gd name="T0" fmla="*/ 38 w 39"/>
                  <a:gd name="T1" fmla="*/ 22 h 38"/>
                  <a:gd name="T2" fmla="*/ 34 w 39"/>
                  <a:gd name="T3" fmla="*/ 18 h 38"/>
                  <a:gd name="T4" fmla="*/ 38 w 39"/>
                  <a:gd name="T5" fmla="*/ 14 h 38"/>
                  <a:gd name="T6" fmla="*/ 34 w 39"/>
                  <a:gd name="T7" fmla="*/ 12 h 38"/>
                  <a:gd name="T8" fmla="*/ 35 w 39"/>
                  <a:gd name="T9" fmla="*/ 8 h 38"/>
                  <a:gd name="T10" fmla="*/ 29 w 39"/>
                  <a:gd name="T11" fmla="*/ 8 h 38"/>
                  <a:gd name="T12" fmla="*/ 29 w 39"/>
                  <a:gd name="T13" fmla="*/ 2 h 38"/>
                  <a:gd name="T14" fmla="*/ 25 w 39"/>
                  <a:gd name="T15" fmla="*/ 4 h 38"/>
                  <a:gd name="T16" fmla="*/ 22 w 39"/>
                  <a:gd name="T17" fmla="*/ 0 h 38"/>
                  <a:gd name="T18" fmla="*/ 18 w 39"/>
                  <a:gd name="T19" fmla="*/ 4 h 38"/>
                  <a:gd name="T20" fmla="*/ 14 w 39"/>
                  <a:gd name="T21" fmla="*/ 1 h 38"/>
                  <a:gd name="T22" fmla="*/ 12 w 39"/>
                  <a:gd name="T23" fmla="*/ 5 h 38"/>
                  <a:gd name="T24" fmla="*/ 8 w 39"/>
                  <a:gd name="T25" fmla="*/ 4 h 38"/>
                  <a:gd name="T26" fmla="*/ 8 w 39"/>
                  <a:gd name="T27" fmla="*/ 9 h 38"/>
                  <a:gd name="T28" fmla="*/ 3 w 39"/>
                  <a:gd name="T29" fmla="*/ 10 h 38"/>
                  <a:gd name="T30" fmla="*/ 4 w 39"/>
                  <a:gd name="T31" fmla="*/ 14 h 38"/>
                  <a:gd name="T32" fmla="*/ 0 w 39"/>
                  <a:gd name="T33" fmla="*/ 16 h 38"/>
                  <a:gd name="T34" fmla="*/ 4 w 39"/>
                  <a:gd name="T35" fmla="*/ 20 h 38"/>
                  <a:gd name="T36" fmla="*/ 1 w 39"/>
                  <a:gd name="T37" fmla="*/ 24 h 38"/>
                  <a:gd name="T38" fmla="*/ 5 w 39"/>
                  <a:gd name="T39" fmla="*/ 26 h 38"/>
                  <a:gd name="T40" fmla="*/ 4 w 39"/>
                  <a:gd name="T41" fmla="*/ 31 h 38"/>
                  <a:gd name="T42" fmla="*/ 10 w 39"/>
                  <a:gd name="T43" fmla="*/ 30 h 38"/>
                  <a:gd name="T44" fmla="*/ 10 w 39"/>
                  <a:gd name="T45" fmla="*/ 36 h 38"/>
                  <a:gd name="T46" fmla="*/ 14 w 39"/>
                  <a:gd name="T47" fmla="*/ 34 h 38"/>
                  <a:gd name="T48" fmla="*/ 17 w 39"/>
                  <a:gd name="T49" fmla="*/ 38 h 38"/>
                  <a:gd name="T50" fmla="*/ 20 w 39"/>
                  <a:gd name="T51" fmla="*/ 34 h 38"/>
                  <a:gd name="T52" fmla="*/ 25 w 39"/>
                  <a:gd name="T53" fmla="*/ 38 h 38"/>
                  <a:gd name="T54" fmla="*/ 26 w 39"/>
                  <a:gd name="T55" fmla="*/ 33 h 38"/>
                  <a:gd name="T56" fmla="*/ 31 w 39"/>
                  <a:gd name="T57" fmla="*/ 34 h 38"/>
                  <a:gd name="T58" fmla="*/ 31 w 39"/>
                  <a:gd name="T59" fmla="*/ 29 h 38"/>
                  <a:gd name="T60" fmla="*/ 36 w 39"/>
                  <a:gd name="T61" fmla="*/ 28 h 38"/>
                  <a:gd name="T62" fmla="*/ 34 w 39"/>
                  <a:gd name="T63" fmla="*/ 24 h 38"/>
                  <a:gd name="T64" fmla="*/ 38 w 39"/>
                  <a:gd name="T65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8">
                    <a:moveTo>
                      <a:pt x="38" y="22"/>
                    </a:moveTo>
                    <a:cubicBezTo>
                      <a:pt x="39" y="21"/>
                      <a:pt x="37" y="19"/>
                      <a:pt x="34" y="18"/>
                    </a:cubicBezTo>
                    <a:cubicBezTo>
                      <a:pt x="37" y="17"/>
                      <a:pt x="38" y="15"/>
                      <a:pt x="38" y="14"/>
                    </a:cubicBezTo>
                    <a:cubicBezTo>
                      <a:pt x="38" y="13"/>
                      <a:pt x="36" y="12"/>
                      <a:pt x="34" y="12"/>
                    </a:cubicBezTo>
                    <a:cubicBezTo>
                      <a:pt x="35" y="10"/>
                      <a:pt x="36" y="9"/>
                      <a:pt x="35" y="8"/>
                    </a:cubicBezTo>
                    <a:cubicBezTo>
                      <a:pt x="34" y="7"/>
                      <a:pt x="32" y="7"/>
                      <a:pt x="29" y="8"/>
                    </a:cubicBezTo>
                    <a:cubicBezTo>
                      <a:pt x="30" y="5"/>
                      <a:pt x="30" y="3"/>
                      <a:pt x="29" y="2"/>
                    </a:cubicBezTo>
                    <a:cubicBezTo>
                      <a:pt x="28" y="2"/>
                      <a:pt x="26" y="2"/>
                      <a:pt x="25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1" y="0"/>
                      <a:pt x="19" y="1"/>
                      <a:pt x="18" y="4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3" y="1"/>
                      <a:pt x="12" y="3"/>
                      <a:pt x="12" y="5"/>
                    </a:cubicBezTo>
                    <a:cubicBezTo>
                      <a:pt x="11" y="3"/>
                      <a:pt x="9" y="3"/>
                      <a:pt x="8" y="4"/>
                    </a:cubicBezTo>
                    <a:cubicBezTo>
                      <a:pt x="7" y="4"/>
                      <a:pt x="7" y="7"/>
                      <a:pt x="8" y="9"/>
                    </a:cubicBezTo>
                    <a:cubicBezTo>
                      <a:pt x="5" y="8"/>
                      <a:pt x="3" y="9"/>
                      <a:pt x="3" y="10"/>
                    </a:cubicBezTo>
                    <a:cubicBezTo>
                      <a:pt x="2" y="11"/>
                      <a:pt x="3" y="12"/>
                      <a:pt x="4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0" y="18"/>
                      <a:pt x="2" y="19"/>
                      <a:pt x="4" y="20"/>
                    </a:cubicBezTo>
                    <a:cubicBezTo>
                      <a:pt x="2" y="21"/>
                      <a:pt x="1" y="23"/>
                      <a:pt x="1" y="24"/>
                    </a:cubicBezTo>
                    <a:cubicBezTo>
                      <a:pt x="1" y="25"/>
                      <a:pt x="3" y="26"/>
                      <a:pt x="5" y="26"/>
                    </a:cubicBezTo>
                    <a:cubicBezTo>
                      <a:pt x="4" y="28"/>
                      <a:pt x="3" y="30"/>
                      <a:pt x="4" y="31"/>
                    </a:cubicBezTo>
                    <a:cubicBezTo>
                      <a:pt x="5" y="32"/>
                      <a:pt x="7" y="31"/>
                      <a:pt x="10" y="30"/>
                    </a:cubicBezTo>
                    <a:cubicBezTo>
                      <a:pt x="9" y="33"/>
                      <a:pt x="9" y="35"/>
                      <a:pt x="10" y="36"/>
                    </a:cubicBezTo>
                    <a:cubicBezTo>
                      <a:pt x="11" y="36"/>
                      <a:pt x="13" y="36"/>
                      <a:pt x="14" y="34"/>
                    </a:cubicBezTo>
                    <a:cubicBezTo>
                      <a:pt x="15" y="36"/>
                      <a:pt x="15" y="38"/>
                      <a:pt x="17" y="38"/>
                    </a:cubicBezTo>
                    <a:cubicBezTo>
                      <a:pt x="18" y="38"/>
                      <a:pt x="19" y="37"/>
                      <a:pt x="20" y="34"/>
                    </a:cubicBezTo>
                    <a:cubicBezTo>
                      <a:pt x="22" y="36"/>
                      <a:pt x="23" y="38"/>
                      <a:pt x="25" y="38"/>
                    </a:cubicBezTo>
                    <a:cubicBezTo>
                      <a:pt x="26" y="37"/>
                      <a:pt x="26" y="36"/>
                      <a:pt x="26" y="33"/>
                    </a:cubicBezTo>
                    <a:cubicBezTo>
                      <a:pt x="28" y="35"/>
                      <a:pt x="30" y="35"/>
                      <a:pt x="31" y="34"/>
                    </a:cubicBezTo>
                    <a:cubicBezTo>
                      <a:pt x="32" y="34"/>
                      <a:pt x="32" y="32"/>
                      <a:pt x="31" y="29"/>
                    </a:cubicBezTo>
                    <a:cubicBezTo>
                      <a:pt x="33" y="30"/>
                      <a:pt x="36" y="30"/>
                      <a:pt x="36" y="28"/>
                    </a:cubicBezTo>
                    <a:cubicBezTo>
                      <a:pt x="37" y="27"/>
                      <a:pt x="36" y="26"/>
                      <a:pt x="34" y="24"/>
                    </a:cubicBezTo>
                    <a:cubicBezTo>
                      <a:pt x="37" y="24"/>
                      <a:pt x="38" y="23"/>
                      <a:pt x="38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" name="Freeform 127">
                <a:extLst>
                  <a:ext uri="{FF2B5EF4-FFF2-40B4-BE49-F238E27FC236}">
                    <a16:creationId xmlns:a16="http://schemas.microsoft.com/office/drawing/2014/main" id="{EFCF20BA-7208-46AD-B4AF-E64C13FFA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54"/>
                <a:ext cx="7678" cy="109"/>
              </a:xfrm>
              <a:custGeom>
                <a:avLst/>
                <a:gdLst>
                  <a:gd name="T0" fmla="*/ 3332 w 3332"/>
                  <a:gd name="T1" fmla="*/ 23 h 47"/>
                  <a:gd name="T2" fmla="*/ 3309 w 3332"/>
                  <a:gd name="T3" fmla="*/ 47 h 47"/>
                  <a:gd name="T4" fmla="*/ 24 w 3332"/>
                  <a:gd name="T5" fmla="*/ 47 h 47"/>
                  <a:gd name="T6" fmla="*/ 0 w 3332"/>
                  <a:gd name="T7" fmla="*/ 23 h 47"/>
                  <a:gd name="T8" fmla="*/ 24 w 3332"/>
                  <a:gd name="T9" fmla="*/ 0 h 47"/>
                  <a:gd name="T10" fmla="*/ 3309 w 3332"/>
                  <a:gd name="T11" fmla="*/ 0 h 47"/>
                  <a:gd name="T12" fmla="*/ 3332 w 3332"/>
                  <a:gd name="T13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32" h="47">
                    <a:moveTo>
                      <a:pt x="3332" y="23"/>
                    </a:moveTo>
                    <a:cubicBezTo>
                      <a:pt x="3332" y="36"/>
                      <a:pt x="3322" y="47"/>
                      <a:pt x="3309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1" y="47"/>
                      <a:pt x="0" y="36"/>
                      <a:pt x="0" y="23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309" y="0"/>
                      <a:pt x="3309" y="0"/>
                      <a:pt x="3309" y="0"/>
                    </a:cubicBezTo>
                    <a:cubicBezTo>
                      <a:pt x="3322" y="0"/>
                      <a:pt x="3332" y="10"/>
                      <a:pt x="3332" y="23"/>
                    </a:cubicBezTo>
                  </a:path>
                </a:pathLst>
              </a:custGeom>
              <a:solidFill>
                <a:srgbClr val="A86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3" name="Freeform 128">
                <a:extLst>
                  <a:ext uri="{FF2B5EF4-FFF2-40B4-BE49-F238E27FC236}">
                    <a16:creationId xmlns:a16="http://schemas.microsoft.com/office/drawing/2014/main" id="{EB0FD74C-8CA2-4597-9DAA-F99DE19E5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2398"/>
                <a:ext cx="7466" cy="56"/>
              </a:xfrm>
              <a:custGeom>
                <a:avLst/>
                <a:gdLst>
                  <a:gd name="T0" fmla="*/ 3217 w 3240"/>
                  <a:gd name="T1" fmla="*/ 0 h 24"/>
                  <a:gd name="T2" fmla="*/ 24 w 3240"/>
                  <a:gd name="T3" fmla="*/ 0 h 24"/>
                  <a:gd name="T4" fmla="*/ 0 w 3240"/>
                  <a:gd name="T5" fmla="*/ 24 h 24"/>
                  <a:gd name="T6" fmla="*/ 3240 w 3240"/>
                  <a:gd name="T7" fmla="*/ 24 h 24"/>
                  <a:gd name="T8" fmla="*/ 3217 w 324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0" h="24">
                    <a:moveTo>
                      <a:pt x="321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3240" y="24"/>
                      <a:pt x="3240" y="24"/>
                      <a:pt x="3240" y="24"/>
                    </a:cubicBezTo>
                    <a:cubicBezTo>
                      <a:pt x="3240" y="11"/>
                      <a:pt x="3230" y="0"/>
                      <a:pt x="3217" y="0"/>
                    </a:cubicBezTo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4" name="Freeform 129">
                <a:extLst>
                  <a:ext uri="{FF2B5EF4-FFF2-40B4-BE49-F238E27FC236}">
                    <a16:creationId xmlns:a16="http://schemas.microsoft.com/office/drawing/2014/main" id="{1075EDC7-01C1-4790-9DC1-034612499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" y="2277"/>
                <a:ext cx="50" cy="126"/>
              </a:xfrm>
              <a:custGeom>
                <a:avLst/>
                <a:gdLst>
                  <a:gd name="T0" fmla="*/ 0 w 22"/>
                  <a:gd name="T1" fmla="*/ 54 h 54"/>
                  <a:gd name="T2" fmla="*/ 14 w 22"/>
                  <a:gd name="T3" fmla="*/ 0 h 54"/>
                  <a:gd name="T4" fmla="*/ 22 w 22"/>
                  <a:gd name="T5" fmla="*/ 54 h 54"/>
                  <a:gd name="T6" fmla="*/ 0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0" y="54"/>
                    </a:moveTo>
                    <a:cubicBezTo>
                      <a:pt x="0" y="54"/>
                      <a:pt x="2" y="32"/>
                      <a:pt x="14" y="0"/>
                    </a:cubicBezTo>
                    <a:cubicBezTo>
                      <a:pt x="14" y="0"/>
                      <a:pt x="22" y="49"/>
                      <a:pt x="22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5" name="Freeform 130">
                <a:extLst>
                  <a:ext uri="{FF2B5EF4-FFF2-40B4-BE49-F238E27FC236}">
                    <a16:creationId xmlns:a16="http://schemas.microsoft.com/office/drawing/2014/main" id="{DCEECC97-9C9E-4531-987E-BEFB1EFD1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8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6" name="Freeform 131">
                <a:extLst>
                  <a:ext uri="{FF2B5EF4-FFF2-40B4-BE49-F238E27FC236}">
                    <a16:creationId xmlns:a16="http://schemas.microsoft.com/office/drawing/2014/main" id="{17D1D7B8-B47B-4D95-80DE-D7C817EAB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9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9" y="0"/>
                    </a:cubicBezTo>
                    <a:cubicBezTo>
                      <a:pt x="9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7" name="Freeform 132">
                <a:extLst>
                  <a:ext uri="{FF2B5EF4-FFF2-40B4-BE49-F238E27FC236}">
                    <a16:creationId xmlns:a16="http://schemas.microsoft.com/office/drawing/2014/main" id="{04316606-AE2F-43A3-B962-8EAD388C6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" y="2303"/>
                <a:ext cx="35" cy="100"/>
              </a:xfrm>
              <a:custGeom>
                <a:avLst/>
                <a:gdLst>
                  <a:gd name="T0" fmla="*/ 0 w 15"/>
                  <a:gd name="T1" fmla="*/ 43 h 43"/>
                  <a:gd name="T2" fmla="*/ 9 w 15"/>
                  <a:gd name="T3" fmla="*/ 0 h 43"/>
                  <a:gd name="T4" fmla="*/ 15 w 15"/>
                  <a:gd name="T5" fmla="*/ 43 h 43"/>
                  <a:gd name="T6" fmla="*/ 0 w 15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5" y="39"/>
                      <a:pt x="15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8" name="Freeform 133">
                <a:extLst>
                  <a:ext uri="{FF2B5EF4-FFF2-40B4-BE49-F238E27FC236}">
                    <a16:creationId xmlns:a16="http://schemas.microsoft.com/office/drawing/2014/main" id="{D9E6CD75-BBD0-412C-B666-CB6E54475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1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9" name="Freeform 134">
                <a:extLst>
                  <a:ext uri="{FF2B5EF4-FFF2-40B4-BE49-F238E27FC236}">
                    <a16:creationId xmlns:a16="http://schemas.microsoft.com/office/drawing/2014/main" id="{4B8303EF-9B61-4885-B2B4-2CEB4699B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9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9" y="0"/>
                    </a:cubicBezTo>
                    <a:cubicBezTo>
                      <a:pt x="9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0" name="Freeform 135">
                <a:extLst>
                  <a:ext uri="{FF2B5EF4-FFF2-40B4-BE49-F238E27FC236}">
                    <a16:creationId xmlns:a16="http://schemas.microsoft.com/office/drawing/2014/main" id="{831531D5-CC59-4F8F-AB77-233EC1AFF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" y="2319"/>
                <a:ext cx="28" cy="84"/>
              </a:xfrm>
              <a:custGeom>
                <a:avLst/>
                <a:gdLst>
                  <a:gd name="T0" fmla="*/ 12 w 12"/>
                  <a:gd name="T1" fmla="*/ 36 h 36"/>
                  <a:gd name="T2" fmla="*/ 4 w 12"/>
                  <a:gd name="T3" fmla="*/ 0 h 36"/>
                  <a:gd name="T4" fmla="*/ 0 w 12"/>
                  <a:gd name="T5" fmla="*/ 36 h 36"/>
                  <a:gd name="T6" fmla="*/ 12 w 12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6">
                    <a:moveTo>
                      <a:pt x="12" y="36"/>
                    </a:moveTo>
                    <a:cubicBezTo>
                      <a:pt x="12" y="36"/>
                      <a:pt x="11" y="19"/>
                      <a:pt x="4" y="0"/>
                    </a:cubicBezTo>
                    <a:cubicBezTo>
                      <a:pt x="4" y="0"/>
                      <a:pt x="0" y="33"/>
                      <a:pt x="0" y="36"/>
                    </a:cubicBezTo>
                    <a:lnTo>
                      <a:pt x="12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1" name="Freeform 136">
                <a:extLst>
                  <a:ext uri="{FF2B5EF4-FFF2-40B4-BE49-F238E27FC236}">
                    <a16:creationId xmlns:a16="http://schemas.microsoft.com/office/drawing/2014/main" id="{0A8B4080-62B7-47C6-A5BE-8F064B58B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9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9" y="0"/>
                    </a:cubicBezTo>
                    <a:cubicBezTo>
                      <a:pt x="9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2" name="Freeform 137">
                <a:extLst>
                  <a:ext uri="{FF2B5EF4-FFF2-40B4-BE49-F238E27FC236}">
                    <a16:creationId xmlns:a16="http://schemas.microsoft.com/office/drawing/2014/main" id="{7C38755E-897B-4B98-A14A-D5A89C99F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3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3" name="Freeform 138">
                <a:extLst>
                  <a:ext uri="{FF2B5EF4-FFF2-40B4-BE49-F238E27FC236}">
                    <a16:creationId xmlns:a16="http://schemas.microsoft.com/office/drawing/2014/main" id="{4D4C28CF-556C-4D75-B995-2F313257C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" y="2277"/>
                <a:ext cx="65" cy="126"/>
              </a:xfrm>
              <a:custGeom>
                <a:avLst/>
                <a:gdLst>
                  <a:gd name="T0" fmla="*/ 0 w 28"/>
                  <a:gd name="T1" fmla="*/ 54 h 54"/>
                  <a:gd name="T2" fmla="*/ 17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2" y="32"/>
                      <a:pt x="17" y="0"/>
                    </a:cubicBezTo>
                    <a:cubicBezTo>
                      <a:pt x="17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4" name="Freeform 139">
                <a:extLst>
                  <a:ext uri="{FF2B5EF4-FFF2-40B4-BE49-F238E27FC236}">
                    <a16:creationId xmlns:a16="http://schemas.microsoft.com/office/drawing/2014/main" id="{7D967C3C-F508-40B5-A228-7DBF3A123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5" name="Freeform 140">
                <a:extLst>
                  <a:ext uri="{FF2B5EF4-FFF2-40B4-BE49-F238E27FC236}">
                    <a16:creationId xmlns:a16="http://schemas.microsoft.com/office/drawing/2014/main" id="{03758C37-2A9B-46B2-8B73-E3202BEA36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" y="2277"/>
                <a:ext cx="67" cy="126"/>
              </a:xfrm>
              <a:custGeom>
                <a:avLst/>
                <a:gdLst>
                  <a:gd name="T0" fmla="*/ 29 w 29"/>
                  <a:gd name="T1" fmla="*/ 54 h 54"/>
                  <a:gd name="T2" fmla="*/ 11 w 29"/>
                  <a:gd name="T3" fmla="*/ 0 h 54"/>
                  <a:gd name="T4" fmla="*/ 0 w 29"/>
                  <a:gd name="T5" fmla="*/ 54 h 54"/>
                  <a:gd name="T6" fmla="*/ 29 w 29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4">
                    <a:moveTo>
                      <a:pt x="29" y="54"/>
                    </a:moveTo>
                    <a:cubicBezTo>
                      <a:pt x="29" y="54"/>
                      <a:pt x="26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9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6" name="Freeform 141">
                <a:extLst>
                  <a:ext uri="{FF2B5EF4-FFF2-40B4-BE49-F238E27FC236}">
                    <a16:creationId xmlns:a16="http://schemas.microsoft.com/office/drawing/2014/main" id="{3415ECFA-B295-42BE-B333-AA65FA391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7" name="Freeform 142">
                <a:extLst>
                  <a:ext uri="{FF2B5EF4-FFF2-40B4-BE49-F238E27FC236}">
                    <a16:creationId xmlns:a16="http://schemas.microsoft.com/office/drawing/2014/main" id="{F4FA7101-7DFE-43FC-BBD1-3F22E3A3E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8" name="Freeform 143">
                <a:extLst>
                  <a:ext uri="{FF2B5EF4-FFF2-40B4-BE49-F238E27FC236}">
                    <a16:creationId xmlns:a16="http://schemas.microsoft.com/office/drawing/2014/main" id="{961A977F-9845-47BF-B32D-D71E6E282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9" y="2303"/>
                <a:ext cx="36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9" name="Freeform 144">
                <a:extLst>
                  <a:ext uri="{FF2B5EF4-FFF2-40B4-BE49-F238E27FC236}">
                    <a16:creationId xmlns:a16="http://schemas.microsoft.com/office/drawing/2014/main" id="{4DA09335-C889-4DA5-9D2B-2E27B9314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0" name="Freeform 145">
                <a:extLst>
                  <a:ext uri="{FF2B5EF4-FFF2-40B4-BE49-F238E27FC236}">
                    <a16:creationId xmlns:a16="http://schemas.microsoft.com/office/drawing/2014/main" id="{0790F8EA-0773-4E33-A82D-8F7E88677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" y="2305"/>
                <a:ext cx="65" cy="98"/>
              </a:xfrm>
              <a:custGeom>
                <a:avLst/>
                <a:gdLst>
                  <a:gd name="T0" fmla="*/ 28 w 28"/>
                  <a:gd name="T1" fmla="*/ 42 h 42"/>
                  <a:gd name="T2" fmla="*/ 10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5" y="24"/>
                      <a:pt x="10" y="0"/>
                    </a:cubicBezTo>
                    <a:cubicBezTo>
                      <a:pt x="10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1" name="Freeform 146">
                <a:extLst>
                  <a:ext uri="{FF2B5EF4-FFF2-40B4-BE49-F238E27FC236}">
                    <a16:creationId xmlns:a16="http://schemas.microsoft.com/office/drawing/2014/main" id="{C043AC62-635A-410A-BB20-E805C1CF3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" y="2287"/>
                <a:ext cx="64" cy="116"/>
              </a:xfrm>
              <a:custGeom>
                <a:avLst/>
                <a:gdLst>
                  <a:gd name="T0" fmla="*/ 0 w 28"/>
                  <a:gd name="T1" fmla="*/ 50 h 50"/>
                  <a:gd name="T2" fmla="*/ 17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7" y="0"/>
                    </a:cubicBezTo>
                    <a:cubicBezTo>
                      <a:pt x="17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2" name="Freeform 147">
                <a:extLst>
                  <a:ext uri="{FF2B5EF4-FFF2-40B4-BE49-F238E27FC236}">
                    <a16:creationId xmlns:a16="http://schemas.microsoft.com/office/drawing/2014/main" id="{B2BFAA23-6E9E-4FCC-B5FC-01B5DB22A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5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5" y="0"/>
                    </a:cubicBezTo>
                    <a:cubicBezTo>
                      <a:pt x="15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3" name="Freeform 148">
                <a:extLst>
                  <a:ext uri="{FF2B5EF4-FFF2-40B4-BE49-F238E27FC236}">
                    <a16:creationId xmlns:a16="http://schemas.microsoft.com/office/drawing/2014/main" id="{F24536EE-1938-4ADD-8C5F-EEB1BDF4D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4" name="Freeform 149">
                <a:extLst>
                  <a:ext uri="{FF2B5EF4-FFF2-40B4-BE49-F238E27FC236}">
                    <a16:creationId xmlns:a16="http://schemas.microsoft.com/office/drawing/2014/main" id="{C8614121-494C-440B-A5EF-8582D5B54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8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5" name="Freeform 150">
                <a:extLst>
                  <a:ext uri="{FF2B5EF4-FFF2-40B4-BE49-F238E27FC236}">
                    <a16:creationId xmlns:a16="http://schemas.microsoft.com/office/drawing/2014/main" id="{E4AE05C7-47BE-4D4F-9B99-B92299902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" y="2303"/>
                <a:ext cx="35" cy="100"/>
              </a:xfrm>
              <a:custGeom>
                <a:avLst/>
                <a:gdLst>
                  <a:gd name="T0" fmla="*/ 0 w 15"/>
                  <a:gd name="T1" fmla="*/ 43 h 43"/>
                  <a:gd name="T2" fmla="*/ 9 w 15"/>
                  <a:gd name="T3" fmla="*/ 0 h 43"/>
                  <a:gd name="T4" fmla="*/ 15 w 15"/>
                  <a:gd name="T5" fmla="*/ 43 h 43"/>
                  <a:gd name="T6" fmla="*/ 0 w 15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5" y="39"/>
                      <a:pt x="15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6" name="Freeform 151">
                <a:extLst>
                  <a:ext uri="{FF2B5EF4-FFF2-40B4-BE49-F238E27FC236}">
                    <a16:creationId xmlns:a16="http://schemas.microsoft.com/office/drawing/2014/main" id="{C8989F17-4AE4-40CD-A819-3CE0F435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6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4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1" y="19"/>
                      <a:pt x="4" y="0"/>
                    </a:cubicBezTo>
                    <a:cubicBezTo>
                      <a:pt x="4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" name="Freeform 152">
                <a:extLst>
                  <a:ext uri="{FF2B5EF4-FFF2-40B4-BE49-F238E27FC236}">
                    <a16:creationId xmlns:a16="http://schemas.microsoft.com/office/drawing/2014/main" id="{D630E3E4-8460-4CFD-A2DE-AEA33659B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8" name="Freeform 153">
                <a:extLst>
                  <a:ext uri="{FF2B5EF4-FFF2-40B4-BE49-F238E27FC236}">
                    <a16:creationId xmlns:a16="http://schemas.microsoft.com/office/drawing/2014/main" id="{20508EDA-304E-4042-97CF-CD9EFA16F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9" name="Freeform 154">
                <a:extLst>
                  <a:ext uri="{FF2B5EF4-FFF2-40B4-BE49-F238E27FC236}">
                    <a16:creationId xmlns:a16="http://schemas.microsoft.com/office/drawing/2014/main" id="{79BAE213-3089-4384-B8F3-0EDC8EC9E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8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0" name="Freeform 155">
                <a:extLst>
                  <a:ext uri="{FF2B5EF4-FFF2-40B4-BE49-F238E27FC236}">
                    <a16:creationId xmlns:a16="http://schemas.microsoft.com/office/drawing/2014/main" id="{51DD3ED4-BE23-4790-896C-B15EE0807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1" name="Freeform 156">
                <a:extLst>
                  <a:ext uri="{FF2B5EF4-FFF2-40B4-BE49-F238E27FC236}">
                    <a16:creationId xmlns:a16="http://schemas.microsoft.com/office/drawing/2014/main" id="{7702BFB1-B84B-4C02-B1F4-77968E46A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" y="2277"/>
                <a:ext cx="67" cy="126"/>
              </a:xfrm>
              <a:custGeom>
                <a:avLst/>
                <a:gdLst>
                  <a:gd name="T0" fmla="*/ 0 w 29"/>
                  <a:gd name="T1" fmla="*/ 54 h 54"/>
                  <a:gd name="T2" fmla="*/ 18 w 29"/>
                  <a:gd name="T3" fmla="*/ 0 h 54"/>
                  <a:gd name="T4" fmla="*/ 29 w 29"/>
                  <a:gd name="T5" fmla="*/ 54 h 54"/>
                  <a:gd name="T6" fmla="*/ 0 w 29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9" y="49"/>
                      <a:pt x="29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2" name="Freeform 157">
                <a:extLst>
                  <a:ext uri="{FF2B5EF4-FFF2-40B4-BE49-F238E27FC236}">
                    <a16:creationId xmlns:a16="http://schemas.microsoft.com/office/drawing/2014/main" id="{FABC9D47-E649-4632-A800-ADEC41D50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3" name="Freeform 158">
                <a:extLst>
                  <a:ext uri="{FF2B5EF4-FFF2-40B4-BE49-F238E27FC236}">
                    <a16:creationId xmlns:a16="http://schemas.microsoft.com/office/drawing/2014/main" id="{1F46F392-C27B-4B63-8FB2-69C3CA58A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4" name="Freeform 159">
                <a:extLst>
                  <a:ext uri="{FF2B5EF4-FFF2-40B4-BE49-F238E27FC236}">
                    <a16:creationId xmlns:a16="http://schemas.microsoft.com/office/drawing/2014/main" id="{DFBCD8F9-A4F9-4DA2-9C45-006F0CD2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" y="2303"/>
                <a:ext cx="42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5" name="Freeform 160">
                <a:extLst>
                  <a:ext uri="{FF2B5EF4-FFF2-40B4-BE49-F238E27FC236}">
                    <a16:creationId xmlns:a16="http://schemas.microsoft.com/office/drawing/2014/main" id="{EB1871E0-0355-465D-9B6D-3720FE2B1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4" y="2319"/>
                <a:ext cx="39" cy="84"/>
              </a:xfrm>
              <a:custGeom>
                <a:avLst/>
                <a:gdLst>
                  <a:gd name="T0" fmla="*/ 17 w 17"/>
                  <a:gd name="T1" fmla="*/ 36 h 36"/>
                  <a:gd name="T2" fmla="*/ 6 w 17"/>
                  <a:gd name="T3" fmla="*/ 0 h 36"/>
                  <a:gd name="T4" fmla="*/ 0 w 17"/>
                  <a:gd name="T5" fmla="*/ 36 h 36"/>
                  <a:gd name="T6" fmla="*/ 17 w 17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6">
                    <a:moveTo>
                      <a:pt x="17" y="36"/>
                    </a:moveTo>
                    <a:cubicBezTo>
                      <a:pt x="17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6" name="Freeform 161">
                <a:extLst>
                  <a:ext uri="{FF2B5EF4-FFF2-40B4-BE49-F238E27FC236}">
                    <a16:creationId xmlns:a16="http://schemas.microsoft.com/office/drawing/2014/main" id="{CAD4DB9D-5E98-4AB7-A9EC-5B0038F83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" name="Freeform 162">
                <a:extLst>
                  <a:ext uri="{FF2B5EF4-FFF2-40B4-BE49-F238E27FC236}">
                    <a16:creationId xmlns:a16="http://schemas.microsoft.com/office/drawing/2014/main" id="{9C18730F-9F6F-4897-A89E-2199FFD9B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8" name="Freeform 163">
                <a:extLst>
                  <a:ext uri="{FF2B5EF4-FFF2-40B4-BE49-F238E27FC236}">
                    <a16:creationId xmlns:a16="http://schemas.microsoft.com/office/drawing/2014/main" id="{EC60835D-1B2F-4B6E-8568-5A5BE58A6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2305"/>
                <a:ext cx="67" cy="98"/>
              </a:xfrm>
              <a:custGeom>
                <a:avLst/>
                <a:gdLst>
                  <a:gd name="T0" fmla="*/ 29 w 29"/>
                  <a:gd name="T1" fmla="*/ 42 h 42"/>
                  <a:gd name="T2" fmla="*/ 11 w 29"/>
                  <a:gd name="T3" fmla="*/ 0 h 42"/>
                  <a:gd name="T4" fmla="*/ 0 w 29"/>
                  <a:gd name="T5" fmla="*/ 42 h 42"/>
                  <a:gd name="T6" fmla="*/ 29 w 29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2">
                    <a:moveTo>
                      <a:pt x="29" y="42"/>
                    </a:moveTo>
                    <a:cubicBezTo>
                      <a:pt x="29" y="42"/>
                      <a:pt x="26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9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9" name="Freeform 164">
                <a:extLst>
                  <a:ext uri="{FF2B5EF4-FFF2-40B4-BE49-F238E27FC236}">
                    <a16:creationId xmlns:a16="http://schemas.microsoft.com/office/drawing/2014/main" id="{FE1D1A20-F213-47BD-A6C9-2613A415D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" y="2287"/>
                <a:ext cx="65" cy="116"/>
              </a:xfrm>
              <a:custGeom>
                <a:avLst/>
                <a:gdLst>
                  <a:gd name="T0" fmla="*/ 0 w 28"/>
                  <a:gd name="T1" fmla="*/ 50 h 50"/>
                  <a:gd name="T2" fmla="*/ 17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7" y="0"/>
                    </a:cubicBezTo>
                    <a:cubicBezTo>
                      <a:pt x="17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0" name="Freeform 165">
                <a:extLst>
                  <a:ext uri="{FF2B5EF4-FFF2-40B4-BE49-F238E27FC236}">
                    <a16:creationId xmlns:a16="http://schemas.microsoft.com/office/drawing/2014/main" id="{B23794F4-FF86-4471-9898-C4F5E9068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1" name="Freeform 166">
                <a:extLst>
                  <a:ext uri="{FF2B5EF4-FFF2-40B4-BE49-F238E27FC236}">
                    <a16:creationId xmlns:a16="http://schemas.microsoft.com/office/drawing/2014/main" id="{B17AD9C9-608A-45E8-BC8D-F444C5112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6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2" name="Freeform 167">
                <a:extLst>
                  <a:ext uri="{FF2B5EF4-FFF2-40B4-BE49-F238E27FC236}">
                    <a16:creationId xmlns:a16="http://schemas.microsoft.com/office/drawing/2014/main" id="{DE734902-A1BD-4D2D-8B4E-3C7F7F8E4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3" name="Freeform 168">
                <a:extLst>
                  <a:ext uri="{FF2B5EF4-FFF2-40B4-BE49-F238E27FC236}">
                    <a16:creationId xmlns:a16="http://schemas.microsoft.com/office/drawing/2014/main" id="{F613EC00-B372-46DA-AEB8-6DB1BC9C0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6" y="2303"/>
                <a:ext cx="32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4" name="Freeform 169">
                <a:extLst>
                  <a:ext uri="{FF2B5EF4-FFF2-40B4-BE49-F238E27FC236}">
                    <a16:creationId xmlns:a16="http://schemas.microsoft.com/office/drawing/2014/main" id="{7BB42E02-5246-4479-89C7-5A9E6E4F5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5" name="Freeform 170">
                <a:extLst>
                  <a:ext uri="{FF2B5EF4-FFF2-40B4-BE49-F238E27FC236}">
                    <a16:creationId xmlns:a16="http://schemas.microsoft.com/office/drawing/2014/main" id="{C6639A25-F2E2-4335-934A-6E94C4472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6" name="Freeform 171">
                <a:extLst>
                  <a:ext uri="{FF2B5EF4-FFF2-40B4-BE49-F238E27FC236}">
                    <a16:creationId xmlns:a16="http://schemas.microsoft.com/office/drawing/2014/main" id="{C59E2DD2-B562-411C-8959-0D0BCFA2E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7" name="Freeform 172">
                <a:extLst>
                  <a:ext uri="{FF2B5EF4-FFF2-40B4-BE49-F238E27FC236}">
                    <a16:creationId xmlns:a16="http://schemas.microsoft.com/office/drawing/2014/main" id="{76B11712-ABD3-4045-8056-BADEBF8E1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0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8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8" name="Freeform 173">
                <a:extLst>
                  <a:ext uri="{FF2B5EF4-FFF2-40B4-BE49-F238E27FC236}">
                    <a16:creationId xmlns:a16="http://schemas.microsoft.com/office/drawing/2014/main" id="{14C4E23B-289F-46A9-96C5-81A99FB29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9" name="Freeform 174">
                <a:extLst>
                  <a:ext uri="{FF2B5EF4-FFF2-40B4-BE49-F238E27FC236}">
                    <a16:creationId xmlns:a16="http://schemas.microsoft.com/office/drawing/2014/main" id="{1A07C2A3-9717-4B4C-A1D0-7C2EAA058A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2277"/>
                <a:ext cx="64" cy="126"/>
              </a:xfrm>
              <a:custGeom>
                <a:avLst/>
                <a:gdLst>
                  <a:gd name="T0" fmla="*/ 0 w 28"/>
                  <a:gd name="T1" fmla="*/ 54 h 54"/>
                  <a:gd name="T2" fmla="*/ 18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0" name="Freeform 175">
                <a:extLst>
                  <a:ext uri="{FF2B5EF4-FFF2-40B4-BE49-F238E27FC236}">
                    <a16:creationId xmlns:a16="http://schemas.microsoft.com/office/drawing/2014/main" id="{F2EF4105-2CFE-46F1-9A84-F4E9F5555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0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0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0" y="0"/>
                    </a:cubicBezTo>
                    <a:cubicBezTo>
                      <a:pt x="10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1" name="Freeform 176">
                <a:extLst>
                  <a:ext uri="{FF2B5EF4-FFF2-40B4-BE49-F238E27FC236}">
                    <a16:creationId xmlns:a16="http://schemas.microsoft.com/office/drawing/2014/main" id="{3CBC9553-9536-4DE7-9BEB-D91A0306C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0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2" name="Freeform 177">
                <a:extLst>
                  <a:ext uri="{FF2B5EF4-FFF2-40B4-BE49-F238E27FC236}">
                    <a16:creationId xmlns:a16="http://schemas.microsoft.com/office/drawing/2014/main" id="{3765DFFC-07EF-4A4B-A8C7-D184F55CE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5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3" name="Freeform 178">
                <a:extLst>
                  <a:ext uri="{FF2B5EF4-FFF2-40B4-BE49-F238E27FC236}">
                    <a16:creationId xmlns:a16="http://schemas.microsoft.com/office/drawing/2014/main" id="{FEAEE8F4-F334-42E8-9C5D-7951B51E0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4" name="Freeform 179">
                <a:extLst>
                  <a:ext uri="{FF2B5EF4-FFF2-40B4-BE49-F238E27FC236}">
                    <a16:creationId xmlns:a16="http://schemas.microsoft.com/office/drawing/2014/main" id="{739CDF31-DBDB-4DBD-B5C3-0A53427BA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5" name="Freeform 180">
                <a:extLst>
                  <a:ext uri="{FF2B5EF4-FFF2-40B4-BE49-F238E27FC236}">
                    <a16:creationId xmlns:a16="http://schemas.microsoft.com/office/drawing/2014/main" id="{43DDAFCD-7D87-482F-9B80-268BED942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6" name="Freeform 181">
                <a:extLst>
                  <a:ext uri="{FF2B5EF4-FFF2-40B4-BE49-F238E27FC236}">
                    <a16:creationId xmlns:a16="http://schemas.microsoft.com/office/drawing/2014/main" id="{6ED55A25-643F-4FEC-913A-2F5671203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2305"/>
                <a:ext cx="64" cy="98"/>
              </a:xfrm>
              <a:custGeom>
                <a:avLst/>
                <a:gdLst>
                  <a:gd name="T0" fmla="*/ 28 w 28"/>
                  <a:gd name="T1" fmla="*/ 42 h 42"/>
                  <a:gd name="T2" fmla="*/ 11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6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" name="Freeform 182">
                <a:extLst>
                  <a:ext uri="{FF2B5EF4-FFF2-40B4-BE49-F238E27FC236}">
                    <a16:creationId xmlns:a16="http://schemas.microsoft.com/office/drawing/2014/main" id="{DBB872C7-69C9-4A8B-BA7C-4FD5E5B97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2" y="2287"/>
                <a:ext cx="67" cy="116"/>
              </a:xfrm>
              <a:custGeom>
                <a:avLst/>
                <a:gdLst>
                  <a:gd name="T0" fmla="*/ 0 w 29"/>
                  <a:gd name="T1" fmla="*/ 50 h 50"/>
                  <a:gd name="T2" fmla="*/ 18 w 29"/>
                  <a:gd name="T3" fmla="*/ 0 h 50"/>
                  <a:gd name="T4" fmla="*/ 29 w 29"/>
                  <a:gd name="T5" fmla="*/ 50 h 50"/>
                  <a:gd name="T6" fmla="*/ 0 w 29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0">
                    <a:moveTo>
                      <a:pt x="0" y="50"/>
                    </a:moveTo>
                    <a:cubicBezTo>
                      <a:pt x="0" y="50"/>
                      <a:pt x="3" y="30"/>
                      <a:pt x="18" y="0"/>
                    </a:cubicBezTo>
                    <a:cubicBezTo>
                      <a:pt x="18" y="0"/>
                      <a:pt x="29" y="46"/>
                      <a:pt x="29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" name="Freeform 183">
                <a:extLst>
                  <a:ext uri="{FF2B5EF4-FFF2-40B4-BE49-F238E27FC236}">
                    <a16:creationId xmlns:a16="http://schemas.microsoft.com/office/drawing/2014/main" id="{BEC76E33-06A2-4593-87A6-ABB6CE983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9" name="Freeform 184">
                <a:extLst>
                  <a:ext uri="{FF2B5EF4-FFF2-40B4-BE49-F238E27FC236}">
                    <a16:creationId xmlns:a16="http://schemas.microsoft.com/office/drawing/2014/main" id="{6DD3C405-8779-464B-A614-C54071586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9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1" y="32"/>
                      <a:pt x="9" y="0"/>
                    </a:cubicBezTo>
                    <a:cubicBezTo>
                      <a:pt x="9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0" name="Freeform 185">
                <a:extLst>
                  <a:ext uri="{FF2B5EF4-FFF2-40B4-BE49-F238E27FC236}">
                    <a16:creationId xmlns:a16="http://schemas.microsoft.com/office/drawing/2014/main" id="{61DBFF03-A114-469A-94CA-3F368008C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1" name="Freeform 186">
                <a:extLst>
                  <a:ext uri="{FF2B5EF4-FFF2-40B4-BE49-F238E27FC236}">
                    <a16:creationId xmlns:a16="http://schemas.microsoft.com/office/drawing/2014/main" id="{BAA1EA85-5B73-48C3-BCE9-A77EA4051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6" y="2303"/>
                <a:ext cx="32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2" name="Freeform 187">
                <a:extLst>
                  <a:ext uri="{FF2B5EF4-FFF2-40B4-BE49-F238E27FC236}">
                    <a16:creationId xmlns:a16="http://schemas.microsoft.com/office/drawing/2014/main" id="{3F5E92DE-5A8A-4525-9EC1-91D74427C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3" name="Freeform 188">
                <a:extLst>
                  <a:ext uri="{FF2B5EF4-FFF2-40B4-BE49-F238E27FC236}">
                    <a16:creationId xmlns:a16="http://schemas.microsoft.com/office/drawing/2014/main" id="{362D6D21-B2B6-491B-9033-B8CCB2D03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1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4" name="Freeform 189">
                <a:extLst>
                  <a:ext uri="{FF2B5EF4-FFF2-40B4-BE49-F238E27FC236}">
                    <a16:creationId xmlns:a16="http://schemas.microsoft.com/office/drawing/2014/main" id="{F4AD8FB9-4B2C-44A1-BA47-E2B799C67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5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5" name="Freeform 190">
                <a:extLst>
                  <a:ext uri="{FF2B5EF4-FFF2-40B4-BE49-F238E27FC236}">
                    <a16:creationId xmlns:a16="http://schemas.microsoft.com/office/drawing/2014/main" id="{094CB7E4-C05F-4D11-BC2A-D59E2EB82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2305"/>
                <a:ext cx="50" cy="98"/>
              </a:xfrm>
              <a:custGeom>
                <a:avLst/>
                <a:gdLst>
                  <a:gd name="T0" fmla="*/ 22 w 22"/>
                  <a:gd name="T1" fmla="*/ 42 h 42"/>
                  <a:gd name="T2" fmla="*/ 8 w 22"/>
                  <a:gd name="T3" fmla="*/ 0 h 42"/>
                  <a:gd name="T4" fmla="*/ 0 w 22"/>
                  <a:gd name="T5" fmla="*/ 42 h 42"/>
                  <a:gd name="T6" fmla="*/ 22 w 22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2">
                    <a:moveTo>
                      <a:pt x="22" y="42"/>
                    </a:moveTo>
                    <a:cubicBezTo>
                      <a:pt x="22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2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6" name="Freeform 191">
                <a:extLst>
                  <a:ext uri="{FF2B5EF4-FFF2-40B4-BE49-F238E27FC236}">
                    <a16:creationId xmlns:a16="http://schemas.microsoft.com/office/drawing/2014/main" id="{1A91B92E-4DAC-4E32-BF96-041455F20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" y="2287"/>
                <a:ext cx="50" cy="116"/>
              </a:xfrm>
              <a:custGeom>
                <a:avLst/>
                <a:gdLst>
                  <a:gd name="T0" fmla="*/ 0 w 22"/>
                  <a:gd name="T1" fmla="*/ 50 h 50"/>
                  <a:gd name="T2" fmla="*/ 14 w 22"/>
                  <a:gd name="T3" fmla="*/ 0 h 50"/>
                  <a:gd name="T4" fmla="*/ 22 w 22"/>
                  <a:gd name="T5" fmla="*/ 50 h 50"/>
                  <a:gd name="T6" fmla="*/ 0 w 22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2" y="46"/>
                      <a:pt x="22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7" name="Freeform 192">
                <a:extLst>
                  <a:ext uri="{FF2B5EF4-FFF2-40B4-BE49-F238E27FC236}">
                    <a16:creationId xmlns:a16="http://schemas.microsoft.com/office/drawing/2014/main" id="{2BB97105-8195-4780-A964-2AAF57C74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8" y="2277"/>
                <a:ext cx="64" cy="126"/>
              </a:xfrm>
              <a:custGeom>
                <a:avLst/>
                <a:gdLst>
                  <a:gd name="T0" fmla="*/ 0 w 28"/>
                  <a:gd name="T1" fmla="*/ 54 h 54"/>
                  <a:gd name="T2" fmla="*/ 18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8" name="Freeform 193">
                <a:extLst>
                  <a:ext uri="{FF2B5EF4-FFF2-40B4-BE49-F238E27FC236}">
                    <a16:creationId xmlns:a16="http://schemas.microsoft.com/office/drawing/2014/main" id="{B42E86D6-89D0-40FA-BD2B-53060C093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1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0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0" y="0"/>
                    </a:cubicBezTo>
                    <a:cubicBezTo>
                      <a:pt x="10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9" name="Freeform 194">
                <a:extLst>
                  <a:ext uri="{FF2B5EF4-FFF2-40B4-BE49-F238E27FC236}">
                    <a16:creationId xmlns:a16="http://schemas.microsoft.com/office/drawing/2014/main" id="{4DC3B883-D679-4F21-9918-8B042D74E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0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0" name="Freeform 195">
                <a:extLst>
                  <a:ext uri="{FF2B5EF4-FFF2-40B4-BE49-F238E27FC236}">
                    <a16:creationId xmlns:a16="http://schemas.microsoft.com/office/drawing/2014/main" id="{BAF3C083-DDF0-4256-B8F2-F1BD7F139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1" name="Freeform 196">
                <a:extLst>
                  <a:ext uri="{FF2B5EF4-FFF2-40B4-BE49-F238E27FC236}">
                    <a16:creationId xmlns:a16="http://schemas.microsoft.com/office/drawing/2014/main" id="{F12EE5A8-1CA7-4C1D-BBDA-CC87F1881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5" y="2319"/>
                <a:ext cx="36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2" name="Freeform 197">
                <a:extLst>
                  <a:ext uri="{FF2B5EF4-FFF2-40B4-BE49-F238E27FC236}">
                    <a16:creationId xmlns:a16="http://schemas.microsoft.com/office/drawing/2014/main" id="{31D41BD4-9934-4393-B58F-F26FE2684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0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1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3" name="Freeform 198">
                <a:extLst>
                  <a:ext uri="{FF2B5EF4-FFF2-40B4-BE49-F238E27FC236}">
                    <a16:creationId xmlns:a16="http://schemas.microsoft.com/office/drawing/2014/main" id="{2E91D217-D13A-4CAA-9A28-A2B00B7A6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4" name="Freeform 199">
                <a:extLst>
                  <a:ext uri="{FF2B5EF4-FFF2-40B4-BE49-F238E27FC236}">
                    <a16:creationId xmlns:a16="http://schemas.microsoft.com/office/drawing/2014/main" id="{8B910884-E37D-4A31-882E-2E9B8216E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2305"/>
                <a:ext cx="65" cy="98"/>
              </a:xfrm>
              <a:custGeom>
                <a:avLst/>
                <a:gdLst>
                  <a:gd name="T0" fmla="*/ 28 w 28"/>
                  <a:gd name="T1" fmla="*/ 42 h 42"/>
                  <a:gd name="T2" fmla="*/ 11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5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5" name="Freeform 200">
                <a:extLst>
                  <a:ext uri="{FF2B5EF4-FFF2-40B4-BE49-F238E27FC236}">
                    <a16:creationId xmlns:a16="http://schemas.microsoft.com/office/drawing/2014/main" id="{9B3848EC-D3EC-4E1C-877C-0D9309C34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2" y="2287"/>
                <a:ext cx="65" cy="116"/>
              </a:xfrm>
              <a:custGeom>
                <a:avLst/>
                <a:gdLst>
                  <a:gd name="T0" fmla="*/ 0 w 28"/>
                  <a:gd name="T1" fmla="*/ 50 h 50"/>
                  <a:gd name="T2" fmla="*/ 18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8" y="0"/>
                    </a:cubicBezTo>
                    <a:cubicBezTo>
                      <a:pt x="18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6" name="Freeform 201">
                <a:extLst>
                  <a:ext uri="{FF2B5EF4-FFF2-40B4-BE49-F238E27FC236}">
                    <a16:creationId xmlns:a16="http://schemas.microsoft.com/office/drawing/2014/main" id="{57CCC3DC-C073-4B53-BED3-A784AA0B6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7" name="Freeform 202">
                <a:extLst>
                  <a:ext uri="{FF2B5EF4-FFF2-40B4-BE49-F238E27FC236}">
                    <a16:creationId xmlns:a16="http://schemas.microsoft.com/office/drawing/2014/main" id="{B485A619-653E-47A3-82CA-D085E4AE2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2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8" name="Freeform 203">
                <a:extLst>
                  <a:ext uri="{FF2B5EF4-FFF2-40B4-BE49-F238E27FC236}">
                    <a16:creationId xmlns:a16="http://schemas.microsoft.com/office/drawing/2014/main" id="{83391D3F-A282-410C-9B38-F29C22D31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9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" name="Freeform 204">
                <a:extLst>
                  <a:ext uri="{FF2B5EF4-FFF2-40B4-BE49-F238E27FC236}">
                    <a16:creationId xmlns:a16="http://schemas.microsoft.com/office/drawing/2014/main" id="{AF5A6CC7-C4A0-4707-AF9E-3CD57E038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1" y="2303"/>
                <a:ext cx="33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0" name="Freeform 206">
              <a:extLst>
                <a:ext uri="{FF2B5EF4-FFF2-40B4-BE49-F238E27FC236}">
                  <a16:creationId xmlns:a16="http://schemas.microsoft.com/office/drawing/2014/main" id="{EABD3E35-C7B0-4EE4-98D8-76DB2A081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Freeform 207">
              <a:extLst>
                <a:ext uri="{FF2B5EF4-FFF2-40B4-BE49-F238E27FC236}">
                  <a16:creationId xmlns:a16="http://schemas.microsoft.com/office/drawing/2014/main" id="{AEBAE833-D96C-4C67-A5F2-D82361A13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Freeform 208">
              <a:extLst>
                <a:ext uri="{FF2B5EF4-FFF2-40B4-BE49-F238E27FC236}">
                  <a16:creationId xmlns:a16="http://schemas.microsoft.com/office/drawing/2014/main" id="{A27A868F-C8C1-4D13-A89C-798D3D59D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Freeform 209">
              <a:extLst>
                <a:ext uri="{FF2B5EF4-FFF2-40B4-BE49-F238E27FC236}">
                  <a16:creationId xmlns:a16="http://schemas.microsoft.com/office/drawing/2014/main" id="{D72D4850-CCDE-4CDF-9110-4356A5804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" y="2305"/>
              <a:ext cx="50" cy="98"/>
            </a:xfrm>
            <a:custGeom>
              <a:avLst/>
              <a:gdLst>
                <a:gd name="T0" fmla="*/ 22 w 22"/>
                <a:gd name="T1" fmla="*/ 42 h 42"/>
                <a:gd name="T2" fmla="*/ 8 w 22"/>
                <a:gd name="T3" fmla="*/ 0 h 42"/>
                <a:gd name="T4" fmla="*/ 0 w 22"/>
                <a:gd name="T5" fmla="*/ 42 h 42"/>
                <a:gd name="T6" fmla="*/ 22 w 2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2">
                  <a:moveTo>
                    <a:pt x="22" y="42"/>
                  </a:moveTo>
                  <a:cubicBezTo>
                    <a:pt x="22" y="42"/>
                    <a:pt x="20" y="24"/>
                    <a:pt x="8" y="0"/>
                  </a:cubicBezTo>
                  <a:cubicBezTo>
                    <a:pt x="8" y="0"/>
                    <a:pt x="0" y="39"/>
                    <a:pt x="0" y="42"/>
                  </a:cubicBezTo>
                  <a:lnTo>
                    <a:pt x="22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Freeform 210">
              <a:extLst>
                <a:ext uri="{FF2B5EF4-FFF2-40B4-BE49-F238E27FC236}">
                  <a16:creationId xmlns:a16="http://schemas.microsoft.com/office/drawing/2014/main" id="{B90A4148-D9C9-4244-A5CA-79D7CF133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4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Freeform 211">
              <a:extLst>
                <a:ext uri="{FF2B5EF4-FFF2-40B4-BE49-F238E27FC236}">
                  <a16:creationId xmlns:a16="http://schemas.microsoft.com/office/drawing/2014/main" id="{9DBBCE5E-7C28-49E1-A6F5-BA7724261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8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8" y="0"/>
                  </a:cubicBezTo>
                  <a:cubicBezTo>
                    <a:pt x="18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" name="Freeform 212">
              <a:extLst>
                <a:ext uri="{FF2B5EF4-FFF2-40B4-BE49-F238E27FC236}">
                  <a16:creationId xmlns:a16="http://schemas.microsoft.com/office/drawing/2014/main" id="{96652EF1-00B4-42E8-8A55-5EE4150D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Freeform 213">
              <a:extLst>
                <a:ext uri="{FF2B5EF4-FFF2-40B4-BE49-F238E27FC236}">
                  <a16:creationId xmlns:a16="http://schemas.microsoft.com/office/drawing/2014/main" id="{52313CA5-5644-4E31-B556-7FDA51DF4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1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Freeform 214">
              <a:extLst>
                <a:ext uri="{FF2B5EF4-FFF2-40B4-BE49-F238E27FC236}">
                  <a16:creationId xmlns:a16="http://schemas.microsoft.com/office/drawing/2014/main" id="{0732B938-DBD6-49ED-9993-E37BFEFCA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" y="2303"/>
              <a:ext cx="41" cy="100"/>
            </a:xfrm>
            <a:custGeom>
              <a:avLst/>
              <a:gdLst>
                <a:gd name="T0" fmla="*/ 0 w 18"/>
                <a:gd name="T1" fmla="*/ 43 h 43"/>
                <a:gd name="T2" fmla="*/ 11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9" name="Freeform 215">
              <a:extLst>
                <a:ext uri="{FF2B5EF4-FFF2-40B4-BE49-F238E27FC236}">
                  <a16:creationId xmlns:a16="http://schemas.microsoft.com/office/drawing/2014/main" id="{5DA09C0E-651A-49ED-9A0A-5A1BB87E6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Freeform 216">
              <a:extLst>
                <a:ext uri="{FF2B5EF4-FFF2-40B4-BE49-F238E27FC236}">
                  <a16:creationId xmlns:a16="http://schemas.microsoft.com/office/drawing/2014/main" id="{6D861889-A8A2-4702-A403-A462A6CBA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5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Freeform 217">
              <a:extLst>
                <a:ext uri="{FF2B5EF4-FFF2-40B4-BE49-F238E27FC236}">
                  <a16:creationId xmlns:a16="http://schemas.microsoft.com/office/drawing/2014/main" id="{A3E8ED66-D680-4E44-8DB2-FC707A5F5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Freeform 218">
              <a:extLst>
                <a:ext uri="{FF2B5EF4-FFF2-40B4-BE49-F238E27FC236}">
                  <a16:creationId xmlns:a16="http://schemas.microsoft.com/office/drawing/2014/main" id="{7C5D4DAC-945C-43CC-BC57-56CCB86AD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8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1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1" y="0"/>
                  </a:cubicBezTo>
                  <a:cubicBezTo>
                    <a:pt x="11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" name="Freeform 219">
              <a:extLst>
                <a:ext uri="{FF2B5EF4-FFF2-40B4-BE49-F238E27FC236}">
                  <a16:creationId xmlns:a16="http://schemas.microsoft.com/office/drawing/2014/main" id="{C70A71C2-19FF-4FA8-AAEE-D5273BE45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8" y="2287"/>
              <a:ext cx="66" cy="116"/>
            </a:xfrm>
            <a:custGeom>
              <a:avLst/>
              <a:gdLst>
                <a:gd name="T0" fmla="*/ 0 w 29"/>
                <a:gd name="T1" fmla="*/ 50 h 50"/>
                <a:gd name="T2" fmla="*/ 18 w 29"/>
                <a:gd name="T3" fmla="*/ 0 h 50"/>
                <a:gd name="T4" fmla="*/ 29 w 29"/>
                <a:gd name="T5" fmla="*/ 50 h 50"/>
                <a:gd name="T6" fmla="*/ 0 w 2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9" y="46"/>
                    <a:pt x="29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" name="Freeform 220">
              <a:extLst>
                <a:ext uri="{FF2B5EF4-FFF2-40B4-BE49-F238E27FC236}">
                  <a16:creationId xmlns:a16="http://schemas.microsoft.com/office/drawing/2014/main" id="{6AAECBBB-F252-4828-907E-E15B58A06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" y="2277"/>
              <a:ext cx="53" cy="126"/>
            </a:xfrm>
            <a:custGeom>
              <a:avLst/>
              <a:gdLst>
                <a:gd name="T0" fmla="*/ 0 w 23"/>
                <a:gd name="T1" fmla="*/ 54 h 54"/>
                <a:gd name="T2" fmla="*/ 14 w 23"/>
                <a:gd name="T3" fmla="*/ 0 h 54"/>
                <a:gd name="T4" fmla="*/ 23 w 23"/>
                <a:gd name="T5" fmla="*/ 54 h 54"/>
                <a:gd name="T6" fmla="*/ 0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3" y="49"/>
                    <a:pt x="23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5" name="Freeform 221">
              <a:extLst>
                <a:ext uri="{FF2B5EF4-FFF2-40B4-BE49-F238E27FC236}">
                  <a16:creationId xmlns:a16="http://schemas.microsoft.com/office/drawing/2014/main" id="{D2276E10-A756-4226-893C-B95350795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0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" name="Freeform 222">
              <a:extLst>
                <a:ext uri="{FF2B5EF4-FFF2-40B4-BE49-F238E27FC236}">
                  <a16:creationId xmlns:a16="http://schemas.microsoft.com/office/drawing/2014/main" id="{D1A3EE41-497B-44F3-9E8A-F55514D0A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9" y="2277"/>
              <a:ext cx="51" cy="126"/>
            </a:xfrm>
            <a:custGeom>
              <a:avLst/>
              <a:gdLst>
                <a:gd name="T0" fmla="*/ 22 w 22"/>
                <a:gd name="T1" fmla="*/ 54 h 54"/>
                <a:gd name="T2" fmla="*/ 8 w 22"/>
                <a:gd name="T3" fmla="*/ 0 h 54"/>
                <a:gd name="T4" fmla="*/ 0 w 22"/>
                <a:gd name="T5" fmla="*/ 54 h 54"/>
                <a:gd name="T6" fmla="*/ 22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22" y="54"/>
                  </a:moveTo>
                  <a:cubicBezTo>
                    <a:pt x="22" y="54"/>
                    <a:pt x="20" y="32"/>
                    <a:pt x="8" y="0"/>
                  </a:cubicBezTo>
                  <a:cubicBezTo>
                    <a:pt x="8" y="0"/>
                    <a:pt x="0" y="49"/>
                    <a:pt x="0" y="54"/>
                  </a:cubicBezTo>
                  <a:lnTo>
                    <a:pt x="22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" name="Freeform 223">
              <a:extLst>
                <a:ext uri="{FF2B5EF4-FFF2-40B4-BE49-F238E27FC236}">
                  <a16:creationId xmlns:a16="http://schemas.microsoft.com/office/drawing/2014/main" id="{0F7B3EBA-F4D3-4AF3-953A-C17BB74ED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8" name="Freeform 224">
              <a:extLst>
                <a:ext uri="{FF2B5EF4-FFF2-40B4-BE49-F238E27FC236}">
                  <a16:creationId xmlns:a16="http://schemas.microsoft.com/office/drawing/2014/main" id="{0A8D970D-E410-4ED9-ADF2-0E429F612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" name="Freeform 225">
              <a:extLst>
                <a:ext uri="{FF2B5EF4-FFF2-40B4-BE49-F238E27FC236}">
                  <a16:creationId xmlns:a16="http://schemas.microsoft.com/office/drawing/2014/main" id="{47C7B823-F04F-4171-9C74-473C50078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" name="Freeform 226">
              <a:extLst>
                <a:ext uri="{FF2B5EF4-FFF2-40B4-BE49-F238E27FC236}">
                  <a16:creationId xmlns:a16="http://schemas.microsoft.com/office/drawing/2014/main" id="{7B55E44D-290F-46B5-AE26-96FBC2400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" name="Freeform 227">
              <a:extLst>
                <a:ext uri="{FF2B5EF4-FFF2-40B4-BE49-F238E27FC236}">
                  <a16:creationId xmlns:a16="http://schemas.microsoft.com/office/drawing/2014/main" id="{06D1A045-3A1E-49EA-B01D-8EA24D433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6" y="2305"/>
              <a:ext cx="51" cy="98"/>
            </a:xfrm>
            <a:custGeom>
              <a:avLst/>
              <a:gdLst>
                <a:gd name="T0" fmla="*/ 22 w 22"/>
                <a:gd name="T1" fmla="*/ 42 h 42"/>
                <a:gd name="T2" fmla="*/ 8 w 22"/>
                <a:gd name="T3" fmla="*/ 0 h 42"/>
                <a:gd name="T4" fmla="*/ 0 w 22"/>
                <a:gd name="T5" fmla="*/ 42 h 42"/>
                <a:gd name="T6" fmla="*/ 22 w 2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2">
                  <a:moveTo>
                    <a:pt x="22" y="42"/>
                  </a:moveTo>
                  <a:cubicBezTo>
                    <a:pt x="22" y="42"/>
                    <a:pt x="20" y="24"/>
                    <a:pt x="8" y="0"/>
                  </a:cubicBezTo>
                  <a:cubicBezTo>
                    <a:pt x="8" y="0"/>
                    <a:pt x="0" y="39"/>
                    <a:pt x="0" y="42"/>
                  </a:cubicBezTo>
                  <a:lnTo>
                    <a:pt x="22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2" name="Freeform 228">
              <a:extLst>
                <a:ext uri="{FF2B5EF4-FFF2-40B4-BE49-F238E27FC236}">
                  <a16:creationId xmlns:a16="http://schemas.microsoft.com/office/drawing/2014/main" id="{A046B578-2AFC-438B-97D3-6774BF218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" y="2287"/>
              <a:ext cx="51" cy="116"/>
            </a:xfrm>
            <a:custGeom>
              <a:avLst/>
              <a:gdLst>
                <a:gd name="T0" fmla="*/ 0 w 22"/>
                <a:gd name="T1" fmla="*/ 50 h 50"/>
                <a:gd name="T2" fmla="*/ 14 w 22"/>
                <a:gd name="T3" fmla="*/ 0 h 50"/>
                <a:gd name="T4" fmla="*/ 22 w 22"/>
                <a:gd name="T5" fmla="*/ 5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2" y="46"/>
                    <a:pt x="22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3" name="Freeform 229">
              <a:extLst>
                <a:ext uri="{FF2B5EF4-FFF2-40B4-BE49-F238E27FC236}">
                  <a16:creationId xmlns:a16="http://schemas.microsoft.com/office/drawing/2014/main" id="{CA49E734-27FC-4BD2-98A0-4A92159FE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8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8" y="0"/>
                  </a:cubicBezTo>
                  <a:cubicBezTo>
                    <a:pt x="18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" name="Freeform 230">
              <a:extLst>
                <a:ext uri="{FF2B5EF4-FFF2-40B4-BE49-F238E27FC236}">
                  <a16:creationId xmlns:a16="http://schemas.microsoft.com/office/drawing/2014/main" id="{FE0E4AEF-9A9B-4522-995A-71649F717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" name="Freeform 231">
              <a:extLst>
                <a:ext uri="{FF2B5EF4-FFF2-40B4-BE49-F238E27FC236}">
                  <a16:creationId xmlns:a16="http://schemas.microsoft.com/office/drawing/2014/main" id="{CA5BA31B-6DAD-4A30-A01E-D47C46DD7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6" name="Freeform 232">
              <a:extLst>
                <a:ext uri="{FF2B5EF4-FFF2-40B4-BE49-F238E27FC236}">
                  <a16:creationId xmlns:a16="http://schemas.microsoft.com/office/drawing/2014/main" id="{6255F007-D115-4869-BDFF-6A58443ED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" y="2303"/>
              <a:ext cx="42" cy="100"/>
            </a:xfrm>
            <a:custGeom>
              <a:avLst/>
              <a:gdLst>
                <a:gd name="T0" fmla="*/ 0 w 18"/>
                <a:gd name="T1" fmla="*/ 43 h 43"/>
                <a:gd name="T2" fmla="*/ 11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7" name="Freeform 233">
              <a:extLst>
                <a:ext uri="{FF2B5EF4-FFF2-40B4-BE49-F238E27FC236}">
                  <a16:creationId xmlns:a16="http://schemas.microsoft.com/office/drawing/2014/main" id="{77A40817-06CD-4990-8BF6-D04DA67D1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8" name="Freeform 234">
              <a:extLst>
                <a:ext uri="{FF2B5EF4-FFF2-40B4-BE49-F238E27FC236}">
                  <a16:creationId xmlns:a16="http://schemas.microsoft.com/office/drawing/2014/main" id="{5230E45A-7403-4011-9BAC-192F84132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1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" name="Freeform 235">
              <a:extLst>
                <a:ext uri="{FF2B5EF4-FFF2-40B4-BE49-F238E27FC236}">
                  <a16:creationId xmlns:a16="http://schemas.microsoft.com/office/drawing/2014/main" id="{98B567C3-0EB3-457C-B9BD-938F097D2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" name="Freeform 236">
              <a:extLst>
                <a:ext uri="{FF2B5EF4-FFF2-40B4-BE49-F238E27FC236}">
                  <a16:creationId xmlns:a16="http://schemas.microsoft.com/office/drawing/2014/main" id="{765A5C3D-A38E-4231-B4EE-C11326D53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1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1" y="0"/>
                  </a:cubicBezTo>
                  <a:cubicBezTo>
                    <a:pt x="11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" name="Freeform 237">
              <a:extLst>
                <a:ext uri="{FF2B5EF4-FFF2-40B4-BE49-F238E27FC236}">
                  <a16:creationId xmlns:a16="http://schemas.microsoft.com/office/drawing/2014/main" id="{DAA37AE3-CB8B-49B9-804C-19543E525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" name="Freeform 238">
              <a:extLst>
                <a:ext uri="{FF2B5EF4-FFF2-40B4-BE49-F238E27FC236}">
                  <a16:creationId xmlns:a16="http://schemas.microsoft.com/office/drawing/2014/main" id="{DF01442F-CEE1-467C-A44F-B71258CB4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4" y="2277"/>
              <a:ext cx="50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Freeform 239">
              <a:extLst>
                <a:ext uri="{FF2B5EF4-FFF2-40B4-BE49-F238E27FC236}">
                  <a16:creationId xmlns:a16="http://schemas.microsoft.com/office/drawing/2014/main" id="{2B613D84-A5EB-4E94-9306-0AC3F8287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" name="Freeform 240">
              <a:extLst>
                <a:ext uri="{FF2B5EF4-FFF2-40B4-BE49-F238E27FC236}">
                  <a16:creationId xmlns:a16="http://schemas.microsoft.com/office/drawing/2014/main" id="{E018DE82-C0C0-4675-94D0-4A1AD6727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0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" name="Freeform 241">
              <a:extLst>
                <a:ext uri="{FF2B5EF4-FFF2-40B4-BE49-F238E27FC236}">
                  <a16:creationId xmlns:a16="http://schemas.microsoft.com/office/drawing/2014/main" id="{9A96CCD6-B53F-4F48-AD38-6A7B7099C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" name="Freeform 242">
              <a:extLst>
                <a:ext uri="{FF2B5EF4-FFF2-40B4-BE49-F238E27FC236}">
                  <a16:creationId xmlns:a16="http://schemas.microsoft.com/office/drawing/2014/main" id="{B1DEB4BB-C6F6-4932-9361-44D0044FC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" name="Freeform 243">
              <a:extLst>
                <a:ext uri="{FF2B5EF4-FFF2-40B4-BE49-F238E27FC236}">
                  <a16:creationId xmlns:a16="http://schemas.microsoft.com/office/drawing/2014/main" id="{88B3820F-E575-45D4-9E45-148EBA0D6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" name="Freeform 244">
              <a:extLst>
                <a:ext uri="{FF2B5EF4-FFF2-40B4-BE49-F238E27FC236}">
                  <a16:creationId xmlns:a16="http://schemas.microsoft.com/office/drawing/2014/main" id="{981B44BD-21F3-449B-B76C-A8BFA0A8D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Freeform 245">
              <a:extLst>
                <a:ext uri="{FF2B5EF4-FFF2-40B4-BE49-F238E27FC236}">
                  <a16:creationId xmlns:a16="http://schemas.microsoft.com/office/drawing/2014/main" id="{B7DF98C7-5E9F-4E0B-B697-7825EE730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" name="Freeform 246">
              <a:extLst>
                <a:ext uri="{FF2B5EF4-FFF2-40B4-BE49-F238E27FC236}">
                  <a16:creationId xmlns:a16="http://schemas.microsoft.com/office/drawing/2014/main" id="{AE373B76-9EFF-43BE-87C8-77E0D7E84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7" y="2287"/>
              <a:ext cx="50" cy="116"/>
            </a:xfrm>
            <a:custGeom>
              <a:avLst/>
              <a:gdLst>
                <a:gd name="T0" fmla="*/ 0 w 22"/>
                <a:gd name="T1" fmla="*/ 50 h 50"/>
                <a:gd name="T2" fmla="*/ 14 w 22"/>
                <a:gd name="T3" fmla="*/ 0 h 50"/>
                <a:gd name="T4" fmla="*/ 22 w 22"/>
                <a:gd name="T5" fmla="*/ 5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2" y="46"/>
                    <a:pt x="22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" name="Freeform 247">
              <a:extLst>
                <a:ext uri="{FF2B5EF4-FFF2-40B4-BE49-F238E27FC236}">
                  <a16:creationId xmlns:a16="http://schemas.microsoft.com/office/drawing/2014/main" id="{AD2225D0-7AAF-4557-9C4C-2D1A698CE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" y="2277"/>
              <a:ext cx="64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" name="Freeform 248">
              <a:extLst>
                <a:ext uri="{FF2B5EF4-FFF2-40B4-BE49-F238E27FC236}">
                  <a16:creationId xmlns:a16="http://schemas.microsoft.com/office/drawing/2014/main" id="{34B8F9D5-BB89-4981-B8C0-11517FCDB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" name="Freeform 249">
              <a:extLst>
                <a:ext uri="{FF2B5EF4-FFF2-40B4-BE49-F238E27FC236}">
                  <a16:creationId xmlns:a16="http://schemas.microsoft.com/office/drawing/2014/main" id="{691248AB-0988-4D08-858D-69E91AD6D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" name="Freeform 250">
              <a:extLst>
                <a:ext uri="{FF2B5EF4-FFF2-40B4-BE49-F238E27FC236}">
                  <a16:creationId xmlns:a16="http://schemas.microsoft.com/office/drawing/2014/main" id="{8276BB28-6704-4751-9B55-05EECBB03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" name="Freeform 251">
              <a:extLst>
                <a:ext uri="{FF2B5EF4-FFF2-40B4-BE49-F238E27FC236}">
                  <a16:creationId xmlns:a16="http://schemas.microsoft.com/office/drawing/2014/main" id="{E86768EC-5FCE-4174-B88F-A6DEA6390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4" y="2319"/>
              <a:ext cx="36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" name="Freeform 252">
              <a:extLst>
                <a:ext uri="{FF2B5EF4-FFF2-40B4-BE49-F238E27FC236}">
                  <a16:creationId xmlns:a16="http://schemas.microsoft.com/office/drawing/2014/main" id="{F2BA1C1E-D91F-492B-B6F3-1DE9AE830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6" y="2303"/>
              <a:ext cx="40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3"/>
                    <a:pt x="11" y="0"/>
                  </a:cubicBezTo>
                  <a:cubicBezTo>
                    <a:pt x="11" y="0"/>
                    <a:pt x="17" y="40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" name="Freeform 253">
              <a:extLst>
                <a:ext uri="{FF2B5EF4-FFF2-40B4-BE49-F238E27FC236}">
                  <a16:creationId xmlns:a16="http://schemas.microsoft.com/office/drawing/2014/main" id="{99875C78-DACA-4E24-B7A5-8A43F75DF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" y="2319"/>
              <a:ext cx="36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" name="Freeform 254">
              <a:extLst>
                <a:ext uri="{FF2B5EF4-FFF2-40B4-BE49-F238E27FC236}">
                  <a16:creationId xmlns:a16="http://schemas.microsoft.com/office/drawing/2014/main" id="{4A2ACBED-65C9-4468-A64F-987AD565B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2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" name="Freeform 255">
              <a:extLst>
                <a:ext uri="{FF2B5EF4-FFF2-40B4-BE49-F238E27FC236}">
                  <a16:creationId xmlns:a16="http://schemas.microsoft.com/office/drawing/2014/main" id="{79173BEB-C58B-4035-9723-8489E8EE2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2287"/>
              <a:ext cx="65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" name="Freeform 256">
              <a:extLst>
                <a:ext uri="{FF2B5EF4-FFF2-40B4-BE49-F238E27FC236}">
                  <a16:creationId xmlns:a16="http://schemas.microsoft.com/office/drawing/2014/main" id="{D248F03E-DDCB-4C03-8F4E-C2F9E25F3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" name="Freeform 257">
              <a:extLst>
                <a:ext uri="{FF2B5EF4-FFF2-40B4-BE49-F238E27FC236}">
                  <a16:creationId xmlns:a16="http://schemas.microsoft.com/office/drawing/2014/main" id="{C8C4A4C3-5C99-4923-A437-B9F1F3074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" name="Freeform 258">
              <a:extLst>
                <a:ext uri="{FF2B5EF4-FFF2-40B4-BE49-F238E27FC236}">
                  <a16:creationId xmlns:a16="http://schemas.microsoft.com/office/drawing/2014/main" id="{065828D4-DF0A-4308-8B37-CAADDDFF1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" name="Freeform 259">
              <a:extLst>
                <a:ext uri="{FF2B5EF4-FFF2-40B4-BE49-F238E27FC236}">
                  <a16:creationId xmlns:a16="http://schemas.microsoft.com/office/drawing/2014/main" id="{EF531473-177F-4A10-85D5-D1605625C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8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8" y="0"/>
                  </a:cubicBezTo>
                  <a:cubicBezTo>
                    <a:pt x="8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" name="Freeform 260">
              <a:extLst>
                <a:ext uri="{FF2B5EF4-FFF2-40B4-BE49-F238E27FC236}">
                  <a16:creationId xmlns:a16="http://schemas.microsoft.com/office/drawing/2014/main" id="{1576CD83-DA3D-4565-A4C1-6F0D40ECF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" name="Freeform 261">
              <a:extLst>
                <a:ext uri="{FF2B5EF4-FFF2-40B4-BE49-F238E27FC236}">
                  <a16:creationId xmlns:a16="http://schemas.microsoft.com/office/drawing/2014/main" id="{24688FCA-9AAC-4FA5-8338-DB66613B9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" name="Freeform 262">
              <a:extLst>
                <a:ext uri="{FF2B5EF4-FFF2-40B4-BE49-F238E27FC236}">
                  <a16:creationId xmlns:a16="http://schemas.microsoft.com/office/drawing/2014/main" id="{DCA692AA-21D3-4B1D-B7CC-79B7CD566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4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4" y="0"/>
                  </a:cubicBezTo>
                  <a:cubicBezTo>
                    <a:pt x="4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" name="Freeform 263">
              <a:extLst>
                <a:ext uri="{FF2B5EF4-FFF2-40B4-BE49-F238E27FC236}">
                  <a16:creationId xmlns:a16="http://schemas.microsoft.com/office/drawing/2014/main" id="{65D65BF8-C61A-4528-9C36-E837F721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" name="Freeform 264">
              <a:extLst>
                <a:ext uri="{FF2B5EF4-FFF2-40B4-BE49-F238E27FC236}">
                  <a16:creationId xmlns:a16="http://schemas.microsoft.com/office/drawing/2014/main" id="{0C8DB2BE-256E-4FBD-A17E-460E27583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5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5" y="0"/>
                  </a:cubicBezTo>
                  <a:cubicBezTo>
                    <a:pt x="15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" name="Freeform 265">
              <a:extLst>
                <a:ext uri="{FF2B5EF4-FFF2-40B4-BE49-F238E27FC236}">
                  <a16:creationId xmlns:a16="http://schemas.microsoft.com/office/drawing/2014/main" id="{158CCF00-9C42-419A-8799-2F956D42C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7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" name="Freeform 266">
              <a:extLst>
                <a:ext uri="{FF2B5EF4-FFF2-40B4-BE49-F238E27FC236}">
                  <a16:creationId xmlns:a16="http://schemas.microsoft.com/office/drawing/2014/main" id="{C56ABAC4-51B6-4B1A-9DCC-CDE7BB371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8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1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" name="Freeform 267">
              <a:extLst>
                <a:ext uri="{FF2B5EF4-FFF2-40B4-BE49-F238E27FC236}">
                  <a16:creationId xmlns:a16="http://schemas.microsoft.com/office/drawing/2014/main" id="{4F38971E-A0EB-46A1-93CB-B1AC5DBE6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7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" name="Freeform 268">
              <a:extLst>
                <a:ext uri="{FF2B5EF4-FFF2-40B4-BE49-F238E27FC236}">
                  <a16:creationId xmlns:a16="http://schemas.microsoft.com/office/drawing/2014/main" id="{198474DE-F457-4E67-BEB4-F81287819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1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" name="Freeform 269">
              <a:extLst>
                <a:ext uri="{FF2B5EF4-FFF2-40B4-BE49-F238E27FC236}">
                  <a16:creationId xmlns:a16="http://schemas.microsoft.com/office/drawing/2014/main" id="{A09AC936-2596-453F-99E9-228DF7460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" name="Freeform 270">
              <a:extLst>
                <a:ext uri="{FF2B5EF4-FFF2-40B4-BE49-F238E27FC236}">
                  <a16:creationId xmlns:a16="http://schemas.microsoft.com/office/drawing/2014/main" id="{1910D610-AA19-4D66-B9D9-6A2E27131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" name="Freeform 271">
              <a:extLst>
                <a:ext uri="{FF2B5EF4-FFF2-40B4-BE49-F238E27FC236}">
                  <a16:creationId xmlns:a16="http://schemas.microsoft.com/office/drawing/2014/main" id="{637A7DFE-FE78-40B6-A64F-E15AFF772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" name="Freeform 272">
              <a:extLst>
                <a:ext uri="{FF2B5EF4-FFF2-40B4-BE49-F238E27FC236}">
                  <a16:creationId xmlns:a16="http://schemas.microsoft.com/office/drawing/2014/main" id="{440056CA-33A1-44CC-89CF-E62AD43AD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2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" name="Freeform 273">
              <a:extLst>
                <a:ext uri="{FF2B5EF4-FFF2-40B4-BE49-F238E27FC236}">
                  <a16:creationId xmlns:a16="http://schemas.microsoft.com/office/drawing/2014/main" id="{4A513BF5-EE93-430E-A40E-B41DB0F88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2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7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7" y="0"/>
                  </a:cubicBezTo>
                  <a:cubicBezTo>
                    <a:pt x="17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" name="Freeform 274">
              <a:extLst>
                <a:ext uri="{FF2B5EF4-FFF2-40B4-BE49-F238E27FC236}">
                  <a16:creationId xmlns:a16="http://schemas.microsoft.com/office/drawing/2014/main" id="{F4F8AC6F-AC3A-4E60-B9D1-5D7021CD9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" name="Freeform 275">
              <a:extLst>
                <a:ext uri="{FF2B5EF4-FFF2-40B4-BE49-F238E27FC236}">
                  <a16:creationId xmlns:a16="http://schemas.microsoft.com/office/drawing/2014/main" id="{EB77965A-B487-4EEB-855D-687101494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" name="Freeform 276">
              <a:extLst>
                <a:ext uri="{FF2B5EF4-FFF2-40B4-BE49-F238E27FC236}">
                  <a16:creationId xmlns:a16="http://schemas.microsoft.com/office/drawing/2014/main" id="{EB897AE9-A771-4561-888C-C392D6BA1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1" name="Freeform 277">
              <a:extLst>
                <a:ext uri="{FF2B5EF4-FFF2-40B4-BE49-F238E27FC236}">
                  <a16:creationId xmlns:a16="http://schemas.microsoft.com/office/drawing/2014/main" id="{21040155-8E54-4CBF-9A80-992D6F965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" name="Freeform 278">
              <a:extLst>
                <a:ext uri="{FF2B5EF4-FFF2-40B4-BE49-F238E27FC236}">
                  <a16:creationId xmlns:a16="http://schemas.microsoft.com/office/drawing/2014/main" id="{DDAB9C51-E381-4B67-A5C8-AF6B865DB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3" name="Freeform 279">
              <a:extLst>
                <a:ext uri="{FF2B5EF4-FFF2-40B4-BE49-F238E27FC236}">
                  <a16:creationId xmlns:a16="http://schemas.microsoft.com/office/drawing/2014/main" id="{758E90C3-234A-4D0E-9C3F-740FD1828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9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4" name="Freeform 280">
              <a:extLst>
                <a:ext uri="{FF2B5EF4-FFF2-40B4-BE49-F238E27FC236}">
                  <a16:creationId xmlns:a16="http://schemas.microsoft.com/office/drawing/2014/main" id="{D8CE768F-B928-4ED6-9352-E19BE903C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5" name="Freeform 281">
              <a:extLst>
                <a:ext uri="{FF2B5EF4-FFF2-40B4-BE49-F238E27FC236}">
                  <a16:creationId xmlns:a16="http://schemas.microsoft.com/office/drawing/2014/main" id="{341A2601-A732-49FE-83CC-552087B9B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3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6" name="Freeform 282">
              <a:extLst>
                <a:ext uri="{FF2B5EF4-FFF2-40B4-BE49-F238E27FC236}">
                  <a16:creationId xmlns:a16="http://schemas.microsoft.com/office/drawing/2014/main" id="{227830DE-D6B5-438E-B319-49F57586B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5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5" y="0"/>
                  </a:cubicBezTo>
                  <a:cubicBezTo>
                    <a:pt x="15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7" name="Freeform 283">
              <a:extLst>
                <a:ext uri="{FF2B5EF4-FFF2-40B4-BE49-F238E27FC236}">
                  <a16:creationId xmlns:a16="http://schemas.microsoft.com/office/drawing/2014/main" id="{944C371C-2C7C-4C01-8B09-42B6B318F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8" name="Freeform 284">
              <a:extLst>
                <a:ext uri="{FF2B5EF4-FFF2-40B4-BE49-F238E27FC236}">
                  <a16:creationId xmlns:a16="http://schemas.microsoft.com/office/drawing/2014/main" id="{B7C91B49-C7D8-4194-B5D7-373BE3B7E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9" name="Freeform 285">
              <a:extLst>
                <a:ext uri="{FF2B5EF4-FFF2-40B4-BE49-F238E27FC236}">
                  <a16:creationId xmlns:a16="http://schemas.microsoft.com/office/drawing/2014/main" id="{E8F708D4-764E-4158-970C-E7F46BB17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4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0" name="Freeform 286">
              <a:extLst>
                <a:ext uri="{FF2B5EF4-FFF2-40B4-BE49-F238E27FC236}">
                  <a16:creationId xmlns:a16="http://schemas.microsoft.com/office/drawing/2014/main" id="{B6EB617C-5A10-4DAC-8D00-961543D9C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9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1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1" name="Freeform 287">
              <a:extLst>
                <a:ext uri="{FF2B5EF4-FFF2-40B4-BE49-F238E27FC236}">
                  <a16:creationId xmlns:a16="http://schemas.microsoft.com/office/drawing/2014/main" id="{F70C8E5E-6D4B-4FDD-8BDB-AEA7CDA6A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" name="Freeform 288">
              <a:extLst>
                <a:ext uri="{FF2B5EF4-FFF2-40B4-BE49-F238E27FC236}">
                  <a16:creationId xmlns:a16="http://schemas.microsoft.com/office/drawing/2014/main" id="{7654929B-ECE0-4153-ABB5-0414FB9F9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0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7" y="40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" name="Freeform 289">
              <a:extLst>
                <a:ext uri="{FF2B5EF4-FFF2-40B4-BE49-F238E27FC236}">
                  <a16:creationId xmlns:a16="http://schemas.microsoft.com/office/drawing/2014/main" id="{A0B9B79D-7D53-4D03-A4E9-00C6EB8BD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5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" name="Freeform 290">
              <a:extLst>
                <a:ext uri="{FF2B5EF4-FFF2-40B4-BE49-F238E27FC236}">
                  <a16:creationId xmlns:a16="http://schemas.microsoft.com/office/drawing/2014/main" id="{8F9E8127-2635-4DA1-81F1-1E5B7E2FA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5" name="Freeform 291">
              <a:extLst>
                <a:ext uri="{FF2B5EF4-FFF2-40B4-BE49-F238E27FC236}">
                  <a16:creationId xmlns:a16="http://schemas.microsoft.com/office/drawing/2014/main" id="{00B78C97-E5E0-455A-BE2D-35667C959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6" name="Freeform 292">
              <a:extLst>
                <a:ext uri="{FF2B5EF4-FFF2-40B4-BE49-F238E27FC236}">
                  <a16:creationId xmlns:a16="http://schemas.microsoft.com/office/drawing/2014/main" id="{4B769716-F811-4AB7-8D21-3BC15808B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9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7" name="Freeform 293">
              <a:extLst>
                <a:ext uri="{FF2B5EF4-FFF2-40B4-BE49-F238E27FC236}">
                  <a16:creationId xmlns:a16="http://schemas.microsoft.com/office/drawing/2014/main" id="{7325CBB8-4452-47EA-B06D-A0797A075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8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8" y="0"/>
                  </a:cubicBezTo>
                  <a:cubicBezTo>
                    <a:pt x="8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8" name="Freeform 294">
              <a:extLst>
                <a:ext uri="{FF2B5EF4-FFF2-40B4-BE49-F238E27FC236}">
                  <a16:creationId xmlns:a16="http://schemas.microsoft.com/office/drawing/2014/main" id="{98BFA92A-AC4E-46F0-B1C5-C253AE756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9" name="Freeform 295">
              <a:extLst>
                <a:ext uri="{FF2B5EF4-FFF2-40B4-BE49-F238E27FC236}">
                  <a16:creationId xmlns:a16="http://schemas.microsoft.com/office/drawing/2014/main" id="{30E84ABF-01C7-49B3-A4BC-95472D44D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1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8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8" y="0"/>
                  </a:cubicBezTo>
                  <a:cubicBezTo>
                    <a:pt x="8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0" name="Freeform 296">
              <a:extLst>
                <a:ext uri="{FF2B5EF4-FFF2-40B4-BE49-F238E27FC236}">
                  <a16:creationId xmlns:a16="http://schemas.microsoft.com/office/drawing/2014/main" id="{6A3DA2F0-894E-42FD-A4B0-258FC8C87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1" name="Freeform 297">
              <a:extLst>
                <a:ext uri="{FF2B5EF4-FFF2-40B4-BE49-F238E27FC236}">
                  <a16:creationId xmlns:a16="http://schemas.microsoft.com/office/drawing/2014/main" id="{FC35C545-A76B-47A2-8A98-C4B72E661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0" y="2303"/>
              <a:ext cx="27" cy="100"/>
            </a:xfrm>
            <a:custGeom>
              <a:avLst/>
              <a:gdLst>
                <a:gd name="T0" fmla="*/ 0 w 12"/>
                <a:gd name="T1" fmla="*/ 43 h 43"/>
                <a:gd name="T2" fmla="*/ 8 w 12"/>
                <a:gd name="T3" fmla="*/ 0 h 43"/>
                <a:gd name="T4" fmla="*/ 12 w 12"/>
                <a:gd name="T5" fmla="*/ 43 h 43"/>
                <a:gd name="T6" fmla="*/ 0 w 1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2" y="40"/>
                    <a:pt x="12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2" name="Freeform 298">
              <a:extLst>
                <a:ext uri="{FF2B5EF4-FFF2-40B4-BE49-F238E27FC236}">
                  <a16:creationId xmlns:a16="http://schemas.microsoft.com/office/drawing/2014/main" id="{6F2D5959-86A7-4CDD-A5F9-EA1CBFF30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4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4" y="0"/>
                  </a:cubicBezTo>
                  <a:cubicBezTo>
                    <a:pt x="4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3" name="Freeform 299">
              <a:extLst>
                <a:ext uri="{FF2B5EF4-FFF2-40B4-BE49-F238E27FC236}">
                  <a16:creationId xmlns:a16="http://schemas.microsoft.com/office/drawing/2014/main" id="{60290581-5BB8-435B-A07A-4E8C19C8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0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4" name="Freeform 300">
              <a:extLst>
                <a:ext uri="{FF2B5EF4-FFF2-40B4-BE49-F238E27FC236}">
                  <a16:creationId xmlns:a16="http://schemas.microsoft.com/office/drawing/2014/main" id="{8F8C3DE8-C5AF-4FA2-A68A-947104AF0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0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4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4" y="0"/>
                  </a:cubicBezTo>
                  <a:cubicBezTo>
                    <a:pt x="14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5" name="Freeform 301">
              <a:extLst>
                <a:ext uri="{FF2B5EF4-FFF2-40B4-BE49-F238E27FC236}">
                  <a16:creationId xmlns:a16="http://schemas.microsoft.com/office/drawing/2014/main" id="{895484EF-DB9B-4CC6-B0D0-44A3F5EAB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3" y="2277"/>
              <a:ext cx="64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6" name="Freeform 302">
              <a:extLst>
                <a:ext uri="{FF2B5EF4-FFF2-40B4-BE49-F238E27FC236}">
                  <a16:creationId xmlns:a16="http://schemas.microsoft.com/office/drawing/2014/main" id="{769CD946-965B-4CD0-AEC9-EF0E4BD15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3" y="2277"/>
              <a:ext cx="66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7" name="Freeform 303">
              <a:extLst>
                <a:ext uri="{FF2B5EF4-FFF2-40B4-BE49-F238E27FC236}">
                  <a16:creationId xmlns:a16="http://schemas.microsoft.com/office/drawing/2014/main" id="{65AD46F2-A74F-4CFC-B821-F46ABC2FB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7" y="2303"/>
              <a:ext cx="42" cy="100"/>
            </a:xfrm>
            <a:custGeom>
              <a:avLst/>
              <a:gdLst>
                <a:gd name="T0" fmla="*/ 0 w 18"/>
                <a:gd name="T1" fmla="*/ 43 h 43"/>
                <a:gd name="T2" fmla="*/ 12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2" y="0"/>
                  </a:cubicBezTo>
                  <a:cubicBezTo>
                    <a:pt x="12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8" name="Freeform 304">
              <a:extLst>
                <a:ext uri="{FF2B5EF4-FFF2-40B4-BE49-F238E27FC236}">
                  <a16:creationId xmlns:a16="http://schemas.microsoft.com/office/drawing/2014/main" id="{8FBBBADC-89A7-4F82-9D0F-029393A7C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9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9" name="Freeform 305">
              <a:extLst>
                <a:ext uri="{FF2B5EF4-FFF2-40B4-BE49-F238E27FC236}">
                  <a16:creationId xmlns:a16="http://schemas.microsoft.com/office/drawing/2014/main" id="{378DA0E0-3A9B-48D4-A722-ACBFB0562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7" y="2287"/>
              <a:ext cx="65" cy="116"/>
            </a:xfrm>
            <a:custGeom>
              <a:avLst/>
              <a:gdLst>
                <a:gd name="T0" fmla="*/ 0 w 28"/>
                <a:gd name="T1" fmla="*/ 50 h 50"/>
                <a:gd name="T2" fmla="*/ 17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7" y="0"/>
                  </a:cubicBezTo>
                  <a:cubicBezTo>
                    <a:pt x="17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320" name="Picture 319" descr="Shape&#10;&#10;Description automatically generated with medium confidence">
            <a:extLst>
              <a:ext uri="{FF2B5EF4-FFF2-40B4-BE49-F238E27FC236}">
                <a16:creationId xmlns:a16="http://schemas.microsoft.com/office/drawing/2014/main" id="{D61CB35E-9D33-4B80-8042-665E45FB027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801" y="244928"/>
            <a:ext cx="1297587" cy="129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39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E7A7E3-C052-4F26-8593-90A1661B9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3163F2A-6CC8-4465-AB95-C19EDFDC0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334D36-E394-4C6A-93FF-DC27BD554E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B6AA6E-F520-4171-BFB6-ECE7ABBD2B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C87B62-9A7F-4CE4-A19B-E319C3567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365A4AFA-CC58-4288-A41D-FCC7EB6822B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801" y="244928"/>
            <a:ext cx="1297587" cy="129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03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E7A7E3-C052-4F26-8593-90A1661B9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3163F2A-6CC8-4465-AB95-C19EDFDC0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334D36-E394-4C6A-93FF-DC27BD554E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46BDC-6E1E-47ED-9C55-4B4F52EF42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B6AA6E-F520-4171-BFB6-ECE7ABBD2B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C87B62-9A7F-4CE4-A19B-E319C3567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5D3779-DBD7-452A-97A9-C3E41A43C9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E9FFABD0-B4BD-42A4-99B7-6BF83DB3904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801" y="244928"/>
            <a:ext cx="1297587" cy="129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19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6.png"/><Relationship Id="rId1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9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1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B21530A-4E2F-4D0F-B7BC-6F1756A2C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E0EA86B1-1F3E-453E-AA28-15765CFAA81B}"/>
              </a:ext>
            </a:extLst>
          </p:cNvPr>
          <p:cNvSpPr/>
          <p:nvPr/>
        </p:nvSpPr>
        <p:spPr>
          <a:xfrm>
            <a:off x="813552" y="771297"/>
            <a:ext cx="10580162" cy="5295674"/>
          </a:xfrm>
          <a:prstGeom prst="rect">
            <a:avLst/>
          </a:prstGeom>
          <a:solidFill>
            <a:srgbClr val="FDF0E7"/>
          </a:solidFill>
          <a:ln>
            <a:noFill/>
          </a:ln>
          <a:effectLst>
            <a:outerShdw blurRad="2286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EFBE86B-C4F1-43EF-8966-4E40F0CDF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17" y="3670248"/>
            <a:ext cx="1895550" cy="312414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189EF2C-2885-4DF6-85EC-34A6D3361C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173" y="3162312"/>
            <a:ext cx="2729137" cy="3648476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0E6FCF24-BB20-45BA-AA05-CFDC559BBF73}"/>
              </a:ext>
            </a:extLst>
          </p:cNvPr>
          <p:cNvSpPr/>
          <p:nvPr/>
        </p:nvSpPr>
        <p:spPr>
          <a:xfrm>
            <a:off x="629476" y="1094129"/>
            <a:ext cx="1030515" cy="549503"/>
          </a:xfrm>
          <a:prstGeom prst="rect">
            <a:avLst/>
          </a:prstGeom>
          <a:solidFill>
            <a:srgbClr val="7CA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63FF8A6-C4E9-45D2-9482-9C426BDD4485}"/>
              </a:ext>
            </a:extLst>
          </p:cNvPr>
          <p:cNvSpPr/>
          <p:nvPr/>
        </p:nvSpPr>
        <p:spPr>
          <a:xfrm>
            <a:off x="354867" y="952393"/>
            <a:ext cx="639657" cy="341085"/>
          </a:xfrm>
          <a:prstGeom prst="rect">
            <a:avLst/>
          </a:prstGeom>
          <a:solidFill>
            <a:srgbClr val="769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6DCC06D4-931A-4E57-9EA9-E4D3832E07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240" y="0"/>
            <a:ext cx="1334192" cy="3209524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2E5B665D-AB42-4939-9DF0-6556C44C9B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8098" y="6217248"/>
            <a:ext cx="1407621" cy="598895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3A82107F-4D07-4FB8-A8F4-2FC24DB0DC70}"/>
              </a:ext>
            </a:extLst>
          </p:cNvPr>
          <p:cNvSpPr/>
          <p:nvPr/>
        </p:nvSpPr>
        <p:spPr>
          <a:xfrm rot="10800000">
            <a:off x="119292" y="2746512"/>
            <a:ext cx="11803228" cy="2881507"/>
          </a:xfrm>
          <a:prstGeom prst="rect">
            <a:avLst/>
          </a:prstGeom>
          <a:blipFill dpi="0" rotWithShape="1">
            <a:blip r:embed="rId8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16386649-0731-44C7-B9CE-7D5DA412C3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795" y="6412567"/>
            <a:ext cx="591684" cy="403576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9B05D16D-43E5-4F06-926F-66562A6D3898}"/>
              </a:ext>
            </a:extLst>
          </p:cNvPr>
          <p:cNvGrpSpPr/>
          <p:nvPr/>
        </p:nvGrpSpPr>
        <p:grpSpPr>
          <a:xfrm>
            <a:off x="3551479" y="-1149492"/>
            <a:ext cx="4121264" cy="1032133"/>
            <a:chOff x="3854337" y="1487133"/>
            <a:chExt cx="4121264" cy="1032133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313EFC80-1982-4089-8B27-38E538F15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4337" y="1487133"/>
              <a:ext cx="4121264" cy="1032133"/>
            </a:xfrm>
            <a:prstGeom prst="rect">
              <a:avLst/>
            </a:prstGeom>
          </p:spPr>
        </p:pic>
        <p:sp>
          <p:nvSpPr>
            <p:cNvPr id="28" name="标题 1">
              <a:extLst>
                <a:ext uri="{FF2B5EF4-FFF2-40B4-BE49-F238E27FC236}">
                  <a16:creationId xmlns:a16="http://schemas.microsoft.com/office/drawing/2014/main" id="{F389331B-0A5E-4A37-A611-982CA5CEF253}"/>
                </a:ext>
              </a:extLst>
            </p:cNvPr>
            <p:cNvSpPr txBox="1">
              <a:spLocks/>
            </p:cNvSpPr>
            <p:nvPr/>
          </p:nvSpPr>
          <p:spPr>
            <a:xfrm>
              <a:off x="5407806" y="1831624"/>
              <a:ext cx="1417053" cy="43973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义启紫水晶体" panose="02010601030101010101" pitchFamily="2" charset="-122"/>
                  <a:ea typeface="义启紫水晶体" panose="02010601030101010101" pitchFamily="2" charset="-122"/>
                  <a:cs typeface="+mj-cs"/>
                </a:rPr>
                <a:t>6.16</a:t>
              </a:r>
              <a:endParaRPr kumimoji="0" lang="zh-CN" altLang="en-US" sz="4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义启紫水晶体" panose="02010601030101010101" pitchFamily="2" charset="-122"/>
                <a:ea typeface="义启紫水晶体" panose="02010601030101010101" pitchFamily="2" charset="-122"/>
                <a:cs typeface="+mj-cs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237677" y="968148"/>
            <a:ext cx="7118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…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…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…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BFBCFA1-60F4-4162-A922-690EDEC5EF9D}"/>
              </a:ext>
            </a:extLst>
          </p:cNvPr>
          <p:cNvSpPr/>
          <p:nvPr/>
        </p:nvSpPr>
        <p:spPr>
          <a:xfrm>
            <a:off x="4273419" y="2622367"/>
            <a:ext cx="31149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4000" kern="0" dirty="0" err="1">
                <a:ln>
                  <a:solidFill>
                    <a:srgbClr val="0FB29B"/>
                  </a:solidFill>
                </a:ln>
                <a:solidFill>
                  <a:srgbClr val="0070C0"/>
                </a:solidFill>
                <a:latin typeface="Coiny" panose="02000903060500060000" pitchFamily="2" charset="0"/>
                <a:cs typeface="Arial"/>
                <a:sym typeface="Arial"/>
              </a:rPr>
              <a:t>Bài</a:t>
            </a:r>
            <a:r>
              <a:rPr lang="en-US" sz="4000" kern="0" dirty="0">
                <a:ln>
                  <a:solidFill>
                    <a:srgbClr val="0FB29B"/>
                  </a:solidFill>
                </a:ln>
                <a:solidFill>
                  <a:srgbClr val="0070C0"/>
                </a:solidFill>
                <a:latin typeface="Coiny" panose="02000903060500060000" pitchFamily="2" charset="0"/>
                <a:cs typeface="Arial"/>
                <a:sym typeface="Arial"/>
              </a:rPr>
              <a:t> 17 – </a:t>
            </a:r>
            <a:r>
              <a:rPr lang="en-US" sz="4000" kern="0" dirty="0" err="1">
                <a:ln>
                  <a:solidFill>
                    <a:srgbClr val="0FB29B"/>
                  </a:solidFill>
                </a:ln>
                <a:solidFill>
                  <a:srgbClr val="0070C0"/>
                </a:solidFill>
                <a:latin typeface="Coiny" panose="02000903060500060000" pitchFamily="2" charset="0"/>
                <a:cs typeface="Arial"/>
                <a:sym typeface="Arial"/>
              </a:rPr>
              <a:t>Tiết</a:t>
            </a:r>
            <a:r>
              <a:rPr lang="en-US" sz="4000" kern="0" dirty="0">
                <a:ln>
                  <a:solidFill>
                    <a:srgbClr val="0FB29B"/>
                  </a:solidFill>
                </a:ln>
                <a:solidFill>
                  <a:srgbClr val="0070C0"/>
                </a:solidFill>
                <a:latin typeface="Coiny" panose="02000903060500060000" pitchFamily="2" charset="0"/>
                <a:cs typeface="Arial"/>
                <a:sym typeface="Arial"/>
              </a:rPr>
              <a:t> 1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965E0A8-7BF2-4BB1-BBCE-34204FB34EC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68566" y="1753509"/>
            <a:ext cx="4204177" cy="829128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F13D4B5-FF35-4D00-8771-90C3AAEDE625}"/>
              </a:ext>
            </a:extLst>
          </p:cNvPr>
          <p:cNvSpPr/>
          <p:nvPr/>
        </p:nvSpPr>
        <p:spPr>
          <a:xfrm>
            <a:off x="1261917" y="3429000"/>
            <a:ext cx="95349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4000" kern="0" dirty="0">
                <a:ln>
                  <a:solidFill>
                    <a:srgbClr val="0FB29B"/>
                  </a:solidFill>
                </a:ln>
                <a:solidFill>
                  <a:srgbClr val="0070C0"/>
                </a:solidFill>
                <a:latin typeface="Coiny" panose="02000903060500060000" pitchFamily="2" charset="0"/>
                <a:cs typeface="Arial"/>
                <a:sym typeface="Arial"/>
              </a:rPr>
              <a:t>ÔN TẬP VỀ CHỦ ĐỀ THỰC VẬT VÀ ĐỘNG VẬT</a:t>
            </a:r>
          </a:p>
        </p:txBody>
      </p:sp>
      <p:pic>
        <p:nvPicPr>
          <p:cNvPr id="23" name="图片 5">
            <a:extLst>
              <a:ext uri="{FF2B5EF4-FFF2-40B4-BE49-F238E27FC236}">
                <a16:creationId xmlns:a16="http://schemas.microsoft.com/office/drawing/2014/main" id="{45AC9760-B23F-4D2F-B1F6-4D998B2E75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109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1" grpId="0" animBg="1"/>
      <p:bldP spid="18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01B03D1-4EA1-40A3-ACAE-C8E36463D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4403" y="1069836"/>
            <a:ext cx="5673653" cy="37305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F10E12-7721-411B-8754-5214BB2E3B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0388" y="1625782"/>
            <a:ext cx="2816596" cy="2517866"/>
          </a:xfrm>
          <a:prstGeom prst="rect">
            <a:avLst/>
          </a:prstGeom>
        </p:spPr>
      </p:pic>
      <p:pic>
        <p:nvPicPr>
          <p:cNvPr id="4" name="图片 5">
            <a:extLst>
              <a:ext uri="{FF2B5EF4-FFF2-40B4-BE49-F238E27FC236}">
                <a16:creationId xmlns:a16="http://schemas.microsoft.com/office/drawing/2014/main" id="{151E2FF2-0E16-48D1-8DF6-42812F3469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958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057601-0D48-4868-8DDE-0131BB2F6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35560"/>
            <a:ext cx="10119360" cy="5545737"/>
          </a:xfrm>
          <a:prstGeom prst="rect">
            <a:avLst/>
          </a:prstGeom>
        </p:spPr>
      </p:pic>
      <p:pic>
        <p:nvPicPr>
          <p:cNvPr id="3" name="图片 5">
            <a:extLst>
              <a:ext uri="{FF2B5EF4-FFF2-40B4-BE49-F238E27FC236}">
                <a16:creationId xmlns:a16="http://schemas.microsoft.com/office/drawing/2014/main" id="{51550D86-DF0C-4175-88B9-FE3F91EC17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878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B21530A-4E2F-4D0F-B7BC-6F1756A2CF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E0EA86B1-1F3E-453E-AA28-15765CFAA81B}"/>
              </a:ext>
            </a:extLst>
          </p:cNvPr>
          <p:cNvSpPr/>
          <p:nvPr/>
        </p:nvSpPr>
        <p:spPr>
          <a:xfrm>
            <a:off x="813552" y="771297"/>
            <a:ext cx="10580162" cy="5295674"/>
          </a:xfrm>
          <a:prstGeom prst="rect">
            <a:avLst/>
          </a:prstGeom>
          <a:solidFill>
            <a:srgbClr val="FDF0E7"/>
          </a:solidFill>
          <a:ln>
            <a:noFill/>
          </a:ln>
          <a:effectLst>
            <a:outerShdw blurRad="2286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EFBE86B-C4F1-43EF-8966-4E40F0CDF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17" y="3670248"/>
            <a:ext cx="1895550" cy="312414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189EF2C-2885-4DF6-85EC-34A6D3361C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098" y="3189792"/>
            <a:ext cx="2729137" cy="3648476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0E6FCF24-BB20-45BA-AA05-CFDC559BBF73}"/>
              </a:ext>
            </a:extLst>
          </p:cNvPr>
          <p:cNvSpPr/>
          <p:nvPr/>
        </p:nvSpPr>
        <p:spPr>
          <a:xfrm>
            <a:off x="629476" y="1094129"/>
            <a:ext cx="1030515" cy="549503"/>
          </a:xfrm>
          <a:prstGeom prst="rect">
            <a:avLst/>
          </a:prstGeom>
          <a:solidFill>
            <a:srgbClr val="7CA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63FF8A6-C4E9-45D2-9482-9C426BDD4485}"/>
              </a:ext>
            </a:extLst>
          </p:cNvPr>
          <p:cNvSpPr/>
          <p:nvPr/>
        </p:nvSpPr>
        <p:spPr>
          <a:xfrm>
            <a:off x="354867" y="952393"/>
            <a:ext cx="639657" cy="341085"/>
          </a:xfrm>
          <a:prstGeom prst="rect">
            <a:avLst/>
          </a:prstGeom>
          <a:solidFill>
            <a:srgbClr val="769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6DCC06D4-931A-4E57-9EA9-E4D3832E07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240" y="0"/>
            <a:ext cx="1334192" cy="3209524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2E5B665D-AB42-4939-9DF0-6556C44C9B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8098" y="6217248"/>
            <a:ext cx="1407621" cy="598895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3A82107F-4D07-4FB8-A8F4-2FC24DB0DC70}"/>
              </a:ext>
            </a:extLst>
          </p:cNvPr>
          <p:cNvSpPr/>
          <p:nvPr/>
        </p:nvSpPr>
        <p:spPr>
          <a:xfrm rot="10800000">
            <a:off x="44313" y="2006653"/>
            <a:ext cx="11754139" cy="3392606"/>
          </a:xfrm>
          <a:prstGeom prst="rect">
            <a:avLst/>
          </a:prstGeom>
          <a:blipFill dpi="0" rotWithShape="1">
            <a:blip r:embed="rId10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16386649-0731-44C7-B9CE-7D5DA412C30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795" y="6412567"/>
            <a:ext cx="591684" cy="403576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9B05D16D-43E5-4F06-926F-66562A6D3898}"/>
              </a:ext>
            </a:extLst>
          </p:cNvPr>
          <p:cNvGrpSpPr/>
          <p:nvPr/>
        </p:nvGrpSpPr>
        <p:grpSpPr>
          <a:xfrm>
            <a:off x="3551479" y="-1149492"/>
            <a:ext cx="4121264" cy="1032133"/>
            <a:chOff x="3854337" y="1487133"/>
            <a:chExt cx="4121264" cy="1032133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313EFC80-1982-4089-8B27-38E538F15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4337" y="1487133"/>
              <a:ext cx="4121264" cy="1032133"/>
            </a:xfrm>
            <a:prstGeom prst="rect">
              <a:avLst/>
            </a:prstGeom>
          </p:spPr>
        </p:pic>
        <p:sp>
          <p:nvSpPr>
            <p:cNvPr id="28" name="标题 1">
              <a:extLst>
                <a:ext uri="{FF2B5EF4-FFF2-40B4-BE49-F238E27FC236}">
                  <a16:creationId xmlns:a16="http://schemas.microsoft.com/office/drawing/2014/main" id="{F389331B-0A5E-4A37-A611-982CA5CEF253}"/>
                </a:ext>
              </a:extLst>
            </p:cNvPr>
            <p:cNvSpPr txBox="1">
              <a:spLocks/>
            </p:cNvSpPr>
            <p:nvPr/>
          </p:nvSpPr>
          <p:spPr>
            <a:xfrm>
              <a:off x="5407806" y="1831624"/>
              <a:ext cx="1417053" cy="43973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义启紫水晶体" panose="02010601030101010101" pitchFamily="2" charset="-122"/>
                  <a:ea typeface="义启紫水晶体" panose="02010601030101010101" pitchFamily="2" charset="-122"/>
                  <a:cs typeface="+mj-cs"/>
                </a:rPr>
                <a:t>6.16</a:t>
              </a:r>
              <a:endParaRPr kumimoji="0" lang="zh-CN" altLang="en-US" sz="4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义启紫水晶体" panose="02010601030101010101" pitchFamily="2" charset="-122"/>
                <a:ea typeface="义启紫水晶体" panose="02010601030101010101" pitchFamily="2" charset="-122"/>
                <a:cs typeface="+mj-cs"/>
              </a:endParaRPr>
            </a:p>
          </p:txBody>
        </p:sp>
      </p:grpSp>
      <p:pic>
        <p:nvPicPr>
          <p:cNvPr id="19" name="5bfec640e9c6d">
            <a:hlinkClick r:id="" action="ppaction://media"/>
            <a:extLst>
              <a:ext uri="{FF2B5EF4-FFF2-40B4-BE49-F238E27FC236}">
                <a16:creationId xmlns:a16="http://schemas.microsoft.com/office/drawing/2014/main" id="{59E585AD-40A9-4DDF-9FB3-6F824390FB7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61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9686" y="-1187710"/>
            <a:ext cx="609600" cy="609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7332" y="934154"/>
            <a:ext cx="14241611" cy="4099608"/>
          </a:xfrm>
          <a:prstGeom prst="rect">
            <a:avLst/>
          </a:prstGeom>
        </p:spPr>
      </p:pic>
      <p:pic>
        <p:nvPicPr>
          <p:cNvPr id="17" name="图片 5">
            <a:extLst>
              <a:ext uri="{FF2B5EF4-FFF2-40B4-BE49-F238E27FC236}">
                <a16:creationId xmlns:a16="http://schemas.microsoft.com/office/drawing/2014/main" id="{FEB31AEC-EC53-4C87-9D11-BE210AFEDF1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07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38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0" grpId="0" animBg="1"/>
      <p:bldP spid="22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23B6630-D15D-437F-8FCE-73E7023BB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F2FB1DD-BB2D-4824-BA33-653A974D3AB7}"/>
              </a:ext>
            </a:extLst>
          </p:cNvPr>
          <p:cNvSpPr/>
          <p:nvPr/>
        </p:nvSpPr>
        <p:spPr>
          <a:xfrm>
            <a:off x="533776" y="486000"/>
            <a:ext cx="11124448" cy="5886000"/>
          </a:xfrm>
          <a:prstGeom prst="rect">
            <a:avLst/>
          </a:prstGeom>
          <a:solidFill>
            <a:srgbClr val="FDF0E7"/>
          </a:solidFill>
          <a:ln>
            <a:noFill/>
          </a:ln>
          <a:effectLst>
            <a:outerShdw blurRad="2286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B8C2BC9-635B-413F-9C7C-E853172172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76" y="-338138"/>
            <a:ext cx="1189301" cy="20803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B2E1574-CA7A-4213-BC0F-A78310C3A5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923" y="2173487"/>
            <a:ext cx="5718154" cy="4192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891" y="699240"/>
            <a:ext cx="7881083" cy="1976494"/>
          </a:xfrm>
          <a:prstGeom prst="rect">
            <a:avLst/>
          </a:prstGeom>
        </p:spPr>
      </p:pic>
      <p:pic>
        <p:nvPicPr>
          <p:cNvPr id="8" name="图片 5">
            <a:extLst>
              <a:ext uri="{FF2B5EF4-FFF2-40B4-BE49-F238E27FC236}">
                <a16:creationId xmlns:a16="http://schemas.microsoft.com/office/drawing/2014/main" id="{6ED23E03-71D8-4F66-9F4F-9257F13DB9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368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ầm Chồi Lá Tập 74 - Nhà Mình Rất Vui cắ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5">
            <a:extLst>
              <a:ext uri="{FF2B5EF4-FFF2-40B4-BE49-F238E27FC236}">
                <a16:creationId xmlns:a16="http://schemas.microsoft.com/office/drawing/2014/main" id="{AF2FA50E-0AA4-4130-88C5-54A794A28B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608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 rot="21410870">
            <a:off x="54405" y="3276236"/>
            <a:ext cx="3786728" cy="1021556"/>
          </a:xfrm>
          <a:prstGeom prst="wedgeRoundRectCallout">
            <a:avLst>
              <a:gd name="adj1" fmla="val -26627"/>
              <a:gd name="adj2" fmla="val 141840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21371588">
            <a:off x="58585" y="3259972"/>
            <a:ext cx="3725209" cy="1009471"/>
          </a:xfrm>
          <a:prstGeom prst="roundRect">
            <a:avLst>
              <a:gd name="adj" fmla="val 9665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solidFill>
                  <a:schemeClr val="bg1"/>
                </a:solidFill>
              </a:rPr>
              <a:t>Cùng hoàn thành sơ đồ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vi-VN" sz="2800" dirty="0">
                <a:solidFill>
                  <a:schemeClr val="bg1"/>
                </a:solidFill>
              </a:rPr>
              <a:t>theo gợi ý sau: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23726" y="184080"/>
            <a:ext cx="10034902" cy="646986"/>
          </a:xfrm>
          <a:prstGeom prst="roundRect">
            <a:avLst/>
          </a:prstGeom>
          <a:solidFill>
            <a:srgbClr val="70AD47">
              <a:lumMod val="20000"/>
              <a:lumOff val="80000"/>
            </a:srgbClr>
          </a:solidFill>
          <a:ln w="28575">
            <a:solidFill>
              <a:srgbClr val="70AD47">
                <a:lumMod val="75000"/>
              </a:srgbClr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1. </a:t>
            </a:r>
            <a:r>
              <a:rPr lang="en-US" sz="3200" b="1" dirty="0" err="1"/>
              <a:t>Thảo</a:t>
            </a:r>
            <a:r>
              <a:rPr lang="en-US" sz="3200" b="1" dirty="0"/>
              <a:t> </a:t>
            </a:r>
            <a:r>
              <a:rPr lang="en-US" sz="3200" b="1" dirty="0" err="1"/>
              <a:t>luận</a:t>
            </a:r>
            <a:r>
              <a:rPr lang="en-US" sz="3200" b="1" dirty="0"/>
              <a:t> </a:t>
            </a:r>
            <a:r>
              <a:rPr lang="en-US" sz="3200" b="1" dirty="0" err="1"/>
              <a:t>và</a:t>
            </a:r>
            <a:r>
              <a:rPr lang="en-US" sz="3200" b="1" dirty="0"/>
              <a:t> </a:t>
            </a:r>
            <a:r>
              <a:rPr lang="en-US" sz="3200" b="1" dirty="0" err="1"/>
              <a:t>hoàn</a:t>
            </a:r>
            <a:r>
              <a:rPr lang="en-US" sz="3200" b="1" dirty="0"/>
              <a:t> </a:t>
            </a:r>
            <a:r>
              <a:rPr lang="en-US" sz="3200" b="1" dirty="0" err="1"/>
              <a:t>thành</a:t>
            </a:r>
            <a:r>
              <a:rPr lang="en-US" sz="3200" b="1" dirty="0"/>
              <a:t> s</a:t>
            </a:r>
            <a:r>
              <a:rPr lang="vi-VN" sz="3200" b="1" dirty="0"/>
              <a:t>ơ</a:t>
            </a:r>
            <a:r>
              <a:rPr lang="en-US" sz="3200" b="1" dirty="0"/>
              <a:t> </a:t>
            </a:r>
            <a:r>
              <a:rPr lang="en-US" sz="3200" b="1" dirty="0" err="1"/>
              <a:t>đồ</a:t>
            </a:r>
            <a:r>
              <a:rPr lang="en-US" sz="3200" b="1" dirty="0"/>
              <a:t> </a:t>
            </a:r>
            <a:r>
              <a:rPr lang="en-US" sz="3200" b="1" dirty="0" err="1"/>
              <a:t>theo</a:t>
            </a:r>
            <a:r>
              <a:rPr lang="en-US" sz="3200" b="1" dirty="0"/>
              <a:t> </a:t>
            </a:r>
            <a:r>
              <a:rPr lang="en-US" sz="3200" b="1" dirty="0" err="1"/>
              <a:t>gợi</a:t>
            </a:r>
            <a:r>
              <a:rPr lang="en-US" sz="3200" b="1" dirty="0"/>
              <a:t> ý </a:t>
            </a:r>
            <a:r>
              <a:rPr lang="en-US" sz="3200" b="1" dirty="0" err="1"/>
              <a:t>sau</a:t>
            </a:r>
            <a:r>
              <a:rPr lang="en-US" sz="3200" b="1" dirty="0"/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789494C-F9BE-4D93-A463-E01E6AF19770}"/>
              </a:ext>
            </a:extLst>
          </p:cNvPr>
          <p:cNvGrpSpPr/>
          <p:nvPr/>
        </p:nvGrpSpPr>
        <p:grpSpPr>
          <a:xfrm>
            <a:off x="341873" y="4533900"/>
            <a:ext cx="3656219" cy="1997436"/>
            <a:chOff x="341873" y="4533900"/>
            <a:chExt cx="3656219" cy="199743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6000" y1="66749" x2="21000" y2="86453"/>
                          <a14:foregroundMark x1="5125" y1="69951" x2="8000" y2="95320"/>
                          <a14:foregroundMark x1="10000" y1="61330" x2="16500" y2="66749"/>
                          <a14:foregroundMark x1="13625" y1="50493" x2="17500" y2="52463"/>
                          <a14:foregroundMark x1="5875" y1="57389" x2="3000" y2="34236"/>
                          <a14:foregroundMark x1="4625" y1="27833" x2="10750" y2="23892"/>
                          <a14:foregroundMark x1="14125" y1="18227" x2="23250" y2="33744"/>
                          <a14:foregroundMark x1="27000" y1="46552" x2="38375" y2="57635"/>
                          <a14:foregroundMark x1="44375" y1="42857" x2="45625" y2="60591"/>
                          <a14:foregroundMark x1="26875" y1="73153" x2="61000" y2="73892"/>
                          <a14:foregroundMark x1="14875" y1="95567" x2="84125" y2="97044"/>
                          <a14:foregroundMark x1="12250" y1="97044" x2="18000" y2="88916"/>
                          <a14:foregroundMark x1="26125" y1="85222" x2="34500" y2="83744"/>
                          <a14:foregroundMark x1="35375" y1="82512" x2="53875" y2="84236"/>
                          <a14:foregroundMark x1="29500" y1="98276" x2="42125" y2="97537"/>
                          <a14:foregroundMark x1="35500" y1="77833" x2="52375" y2="79557"/>
                          <a14:foregroundMark x1="37250" y1="66502" x2="50250" y2="66502"/>
                          <a14:foregroundMark x1="55375" y1="40640" x2="62875" y2="54187"/>
                          <a14:foregroundMark x1="60750" y1="33498" x2="63625" y2="35468"/>
                          <a14:foregroundMark x1="74250" y1="22167" x2="78500" y2="22414"/>
                          <a14:foregroundMark x1="76250" y1="73892" x2="81625" y2="79803"/>
                          <a14:foregroundMark x1="54750" y1="91626" x2="68000" y2="84483"/>
                          <a14:foregroundMark x1="83750" y1="84236" x2="92750" y2="80542"/>
                          <a14:foregroundMark x1="96500" y1="63054" x2="94750" y2="96798"/>
                          <a14:foregroundMark x1="67250" y1="52463" x2="74750" y2="435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873" y="4533900"/>
              <a:ext cx="3656219" cy="1855531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527018" y="5977755"/>
              <a:ext cx="3456561" cy="553581"/>
            </a:xfrm>
            <a:prstGeom prst="roundRect">
              <a:avLst>
                <a:gd name="adj" fmla="val 9665"/>
              </a:avLst>
            </a:prstGeom>
            <a:solidFill>
              <a:schemeClr val="bg1"/>
            </a:solidFill>
            <a:ln>
              <a:solidFill>
                <a:srgbClr val="5DBEB1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800" dirty="0" err="1">
                  <a:solidFill>
                    <a:prstClr val="black"/>
                  </a:solidFill>
                  <a:latin typeface="+mj-lt"/>
                </a:rPr>
                <a:t>Thảo</a:t>
              </a:r>
              <a:r>
                <a:rPr lang="en-US" sz="2800" dirty="0">
                  <a:solidFill>
                    <a:prstClr val="black"/>
                  </a:solidFill>
                  <a:latin typeface="+mj-lt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+mj-lt"/>
                </a:rPr>
                <a:t>luận</a:t>
              </a:r>
              <a:r>
                <a:rPr lang="en-US" sz="2800" dirty="0">
                  <a:solidFill>
                    <a:prstClr val="black"/>
                  </a:solidFill>
                  <a:latin typeface="+mj-lt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+mj-lt"/>
                </a:rPr>
                <a:t>nhóm</a:t>
              </a:r>
              <a:r>
                <a:rPr lang="en-US" sz="2800" dirty="0">
                  <a:solidFill>
                    <a:prstClr val="black"/>
                  </a:solidFill>
                  <a:latin typeface="+mj-lt"/>
                </a:rPr>
                <a:t> 4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296B5B4E-52D3-4297-8AA4-57F281F9D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6376" y="1278382"/>
            <a:ext cx="7279832" cy="5111049"/>
          </a:xfrm>
          <a:prstGeom prst="rect">
            <a:avLst/>
          </a:prstGeom>
        </p:spPr>
      </p:pic>
      <p:pic>
        <p:nvPicPr>
          <p:cNvPr id="12" name="图片 5">
            <a:extLst>
              <a:ext uri="{FF2B5EF4-FFF2-40B4-BE49-F238E27FC236}">
                <a16:creationId xmlns:a16="http://schemas.microsoft.com/office/drawing/2014/main" id="{25D8F51D-DCA9-4A4C-B383-639E9768D3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437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391599">
            <a:off x="3962346" y="4025423"/>
            <a:ext cx="7157534" cy="646986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endParaRPr lang="en-US" sz="3200" dirty="0">
              <a:solidFill>
                <a:prstClr val="black"/>
              </a:solidFill>
              <a:latin typeface="VNI-Avo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769" y="1569569"/>
            <a:ext cx="4447419" cy="50797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78" y="397498"/>
            <a:ext cx="3375781" cy="13897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8EDE2D-870B-4366-80A2-A8E12966AF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399" y="939767"/>
            <a:ext cx="6544793" cy="4594991"/>
          </a:xfrm>
          <a:prstGeom prst="rect">
            <a:avLst/>
          </a:prstGeom>
        </p:spPr>
      </p:pic>
      <p:pic>
        <p:nvPicPr>
          <p:cNvPr id="7" name="图片 5">
            <a:extLst>
              <a:ext uri="{FF2B5EF4-FFF2-40B4-BE49-F238E27FC236}">
                <a16:creationId xmlns:a16="http://schemas.microsoft.com/office/drawing/2014/main" id="{31E0F030-15A7-4D9A-97EF-416D8666CB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369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23B6630-D15D-437F-8FCE-73E7023BB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F2FB1DD-BB2D-4824-BA33-653A974D3AB7}"/>
              </a:ext>
            </a:extLst>
          </p:cNvPr>
          <p:cNvSpPr/>
          <p:nvPr/>
        </p:nvSpPr>
        <p:spPr>
          <a:xfrm>
            <a:off x="533776" y="486000"/>
            <a:ext cx="11124448" cy="5886000"/>
          </a:xfrm>
          <a:prstGeom prst="rect">
            <a:avLst/>
          </a:prstGeom>
          <a:solidFill>
            <a:srgbClr val="FDF0E7"/>
          </a:solidFill>
          <a:ln>
            <a:noFill/>
          </a:ln>
          <a:effectLst>
            <a:outerShdw blurRad="2286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B8C2BC9-635B-413F-9C7C-E853172172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76" y="-338138"/>
            <a:ext cx="1189301" cy="20803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B2E1574-CA7A-4213-BC0F-A78310C3A5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81" y="2000427"/>
            <a:ext cx="5718154" cy="4192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D35B95-18A7-4B3D-8E8B-DF2481874E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1106" y="664582"/>
            <a:ext cx="8449788" cy="1499746"/>
          </a:xfrm>
          <a:prstGeom prst="rect">
            <a:avLst/>
          </a:prstGeom>
        </p:spPr>
      </p:pic>
      <p:pic>
        <p:nvPicPr>
          <p:cNvPr id="7" name="图片 5">
            <a:extLst>
              <a:ext uri="{FF2B5EF4-FFF2-40B4-BE49-F238E27FC236}">
                <a16:creationId xmlns:a16="http://schemas.microsoft.com/office/drawing/2014/main" id="{49149CB9-4CFA-47DB-B28B-47DBDFBE46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554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23B6630-D15D-437F-8FCE-73E7023BB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F2FB1DD-BB2D-4824-BA33-653A974D3AB7}"/>
              </a:ext>
            </a:extLst>
          </p:cNvPr>
          <p:cNvSpPr/>
          <p:nvPr/>
        </p:nvSpPr>
        <p:spPr>
          <a:xfrm>
            <a:off x="533776" y="238125"/>
            <a:ext cx="11124448" cy="6381750"/>
          </a:xfrm>
          <a:prstGeom prst="rect">
            <a:avLst/>
          </a:prstGeom>
          <a:solidFill>
            <a:srgbClr val="FDF0E7"/>
          </a:solidFill>
          <a:ln>
            <a:noFill/>
          </a:ln>
          <a:effectLst>
            <a:outerShdw blurRad="2286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30" name="Rounded Rectangle 8">
            <a:extLst>
              <a:ext uri="{FF2B5EF4-FFF2-40B4-BE49-F238E27FC236}">
                <a16:creationId xmlns:a16="http://schemas.microsoft.com/office/drawing/2014/main" id="{61A893B2-13E1-4056-8BBD-6D0C1D9AE6C5}"/>
              </a:ext>
            </a:extLst>
          </p:cNvPr>
          <p:cNvSpPr/>
          <p:nvPr/>
        </p:nvSpPr>
        <p:spPr>
          <a:xfrm>
            <a:off x="1023726" y="184080"/>
            <a:ext cx="10034902" cy="646986"/>
          </a:xfrm>
          <a:prstGeom prst="roundRect">
            <a:avLst/>
          </a:prstGeom>
          <a:solidFill>
            <a:srgbClr val="70AD47">
              <a:lumMod val="20000"/>
              <a:lumOff val="80000"/>
            </a:srgbClr>
          </a:solidFill>
          <a:ln w="28575">
            <a:solidFill>
              <a:srgbClr val="70AD47">
                <a:lumMod val="75000"/>
              </a:srgbClr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vi-VN" sz="3200" b="1" dirty="0"/>
              <a:t> </a:t>
            </a:r>
            <a:r>
              <a:rPr lang="en-US" sz="3200" b="1" dirty="0"/>
              <a:t>1. E</a:t>
            </a:r>
            <a:r>
              <a:rPr lang="vi-VN" sz="3200" b="1" dirty="0"/>
              <a:t>m ứng xử như thế nào</a:t>
            </a:r>
            <a:r>
              <a:rPr lang="en-US" sz="3200" b="1" dirty="0"/>
              <a:t> </a:t>
            </a:r>
            <a:r>
              <a:rPr lang="en-US" sz="3200" b="1" dirty="0" err="1">
                <a:latin typeface="Arial (Body)"/>
              </a:rPr>
              <a:t>trong</a:t>
            </a:r>
            <a:r>
              <a:rPr lang="en-US" sz="3200" b="1" dirty="0">
                <a:latin typeface="Arial (Body)"/>
              </a:rPr>
              <a:t> </a:t>
            </a:r>
            <a:r>
              <a:rPr lang="en-US" sz="3200" b="1" dirty="0" err="1">
                <a:latin typeface="Arial (Body)"/>
              </a:rPr>
              <a:t>tình</a:t>
            </a:r>
            <a:r>
              <a:rPr lang="en-US" sz="3200" b="1" dirty="0">
                <a:latin typeface="Arial (Body)"/>
              </a:rPr>
              <a:t> </a:t>
            </a:r>
            <a:r>
              <a:rPr lang="en-US" sz="3200" b="1" dirty="0" err="1">
                <a:latin typeface="Arial (Body)"/>
              </a:rPr>
              <a:t>huống</a:t>
            </a:r>
            <a:r>
              <a:rPr lang="en-US" sz="3200" b="1" dirty="0">
                <a:latin typeface="Arial (Body)"/>
              </a:rPr>
              <a:t> </a:t>
            </a:r>
            <a:r>
              <a:rPr lang="en-US" sz="3200" b="1" dirty="0" err="1">
                <a:latin typeface="Arial (Body)"/>
              </a:rPr>
              <a:t>sau</a:t>
            </a:r>
            <a:r>
              <a:rPr lang="en-US" sz="3200" b="1" dirty="0">
                <a:latin typeface="Arial (Body)"/>
              </a:rPr>
              <a:t>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78B843-DB6F-498D-8821-3E346D40E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0675" y="1320572"/>
            <a:ext cx="9429511" cy="482355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B45C459-99F9-490B-AA3E-304EC6391A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204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23B6630-D15D-437F-8FCE-73E7023BB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F2FB1DD-BB2D-4824-BA33-653A974D3AB7}"/>
              </a:ext>
            </a:extLst>
          </p:cNvPr>
          <p:cNvSpPr/>
          <p:nvPr/>
        </p:nvSpPr>
        <p:spPr>
          <a:xfrm>
            <a:off x="533776" y="238125"/>
            <a:ext cx="11124448" cy="6381750"/>
          </a:xfrm>
          <a:prstGeom prst="rect">
            <a:avLst/>
          </a:prstGeom>
          <a:solidFill>
            <a:srgbClr val="FDF0E7"/>
          </a:solidFill>
          <a:ln>
            <a:noFill/>
          </a:ln>
          <a:effectLst>
            <a:outerShdw blurRad="2286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B0604020202020204" charset="-122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36DAEA-AA63-4557-83B1-B3EABB786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798" y="1864369"/>
            <a:ext cx="3376800" cy="2741906"/>
          </a:xfrm>
          <a:prstGeom prst="rect">
            <a:avLst/>
          </a:prstGeom>
        </p:spPr>
      </p:pic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240E174A-C9B2-4731-BB4D-CAE02EC69F30}"/>
              </a:ext>
            </a:extLst>
          </p:cNvPr>
          <p:cNvSpPr/>
          <p:nvPr/>
        </p:nvSpPr>
        <p:spPr>
          <a:xfrm>
            <a:off x="4043005" y="628106"/>
            <a:ext cx="7619794" cy="1123712"/>
          </a:xfrm>
          <a:prstGeom prst="roundRect">
            <a:avLst/>
          </a:prstGeom>
          <a:solidFill>
            <a:srgbClr val="70AD47">
              <a:lumMod val="20000"/>
              <a:lumOff val="80000"/>
            </a:srgbClr>
          </a:solidFill>
          <a:ln w="28575">
            <a:solidFill>
              <a:srgbClr val="70AD47">
                <a:lumMod val="75000"/>
              </a:srgb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huống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8E3012A-6784-4CC2-AEB7-3208AEE64A39}"/>
              </a:ext>
            </a:extLst>
          </p:cNvPr>
          <p:cNvSpPr/>
          <p:nvPr/>
        </p:nvSpPr>
        <p:spPr>
          <a:xfrm>
            <a:off x="4222620" y="2164098"/>
            <a:ext cx="7435604" cy="1123712"/>
          </a:xfrm>
          <a:prstGeom prst="roundRect">
            <a:avLst/>
          </a:prstGeom>
          <a:solidFill>
            <a:srgbClr val="70AD47">
              <a:lumMod val="20000"/>
              <a:lumOff val="80000"/>
            </a:srgbClr>
          </a:solidFill>
          <a:ln w="28575">
            <a:solidFill>
              <a:srgbClr val="70AD47">
                <a:lumMod val="75000"/>
              </a:srgb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</p:txBody>
      </p:sp>
      <p:sp>
        <p:nvSpPr>
          <p:cNvPr id="12" name="Rounded Rectangle 10">
            <a:extLst>
              <a:ext uri="{FF2B5EF4-FFF2-40B4-BE49-F238E27FC236}">
                <a16:creationId xmlns:a16="http://schemas.microsoft.com/office/drawing/2014/main" id="{E3E9D12C-7C0D-4D76-B6BF-BF2A2C0B4B31}"/>
              </a:ext>
            </a:extLst>
          </p:cNvPr>
          <p:cNvSpPr/>
          <p:nvPr/>
        </p:nvSpPr>
        <p:spPr>
          <a:xfrm>
            <a:off x="4066598" y="3700090"/>
            <a:ext cx="7435604" cy="1634490"/>
          </a:xfrm>
          <a:prstGeom prst="roundRect">
            <a:avLst/>
          </a:prstGeom>
          <a:solidFill>
            <a:srgbClr val="70AD47">
              <a:lumMod val="20000"/>
              <a:lumOff val="80000"/>
            </a:srgbClr>
          </a:solidFill>
          <a:ln w="28575">
            <a:solidFill>
              <a:srgbClr val="70AD47">
                <a:lumMod val="75000"/>
              </a:srgb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huống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huống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0" name="图片 5">
            <a:extLst>
              <a:ext uri="{FF2B5EF4-FFF2-40B4-BE49-F238E27FC236}">
                <a16:creationId xmlns:a16="http://schemas.microsoft.com/office/drawing/2014/main" id="{E682EFDB-1481-4ADC-8784-D35D5CAD36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94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 rot="368258">
            <a:off x="4653607" y="731282"/>
            <a:ext cx="6683757" cy="1463040"/>
          </a:xfrm>
          <a:prstGeom prst="wedgeRoundRectCallout">
            <a:avLst>
              <a:gd name="adj1" fmla="val -40258"/>
              <a:gd name="adj2" fmla="val 89738"/>
              <a:gd name="adj3" fmla="val 16667"/>
            </a:avLst>
          </a:prstGeom>
          <a:solidFill>
            <a:srgbClr val="FFE89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916" y="2659576"/>
            <a:ext cx="4567569" cy="2877015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 rot="316489">
            <a:off x="4790117" y="789692"/>
            <a:ext cx="6516790" cy="106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4D6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Chia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4D6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sẻ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4D6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4D6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trước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4D6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4D6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lớp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4D67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5" name="图片 5">
            <a:extLst>
              <a:ext uri="{FF2B5EF4-FFF2-40B4-BE49-F238E27FC236}">
                <a16:creationId xmlns:a16="http://schemas.microsoft.com/office/drawing/2014/main" id="{F3D44A53-5486-4F83-8E15-F879D12392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40" y="129111"/>
            <a:ext cx="1920475" cy="140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40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三年级上册PPT课件范本-爱什么颜色"/>
</p:tagLst>
</file>

<file path=ppt/theme/theme1.xml><?xml version="1.0" encoding="utf-8"?>
<a:theme xmlns:a="http://schemas.openxmlformats.org/drawingml/2006/main" name="1_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2_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</TotalTime>
  <Words>138</Words>
  <Application>Microsoft Office PowerPoint</Application>
  <PresentationFormat>Widescreen</PresentationFormat>
  <Paragraphs>21</Paragraphs>
  <Slides>12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微软雅黑</vt:lpstr>
      <vt:lpstr>Arial</vt:lpstr>
      <vt:lpstr>Arial (Body)</vt:lpstr>
      <vt:lpstr>Coiny</vt:lpstr>
      <vt:lpstr>VNI-Avo</vt:lpstr>
      <vt:lpstr>义启紫水晶体</vt:lpstr>
      <vt:lpstr>1_包图主题2</vt:lpstr>
      <vt:lpstr>2_包图主题2</vt:lpstr>
      <vt:lpstr>1_Office 主题​​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视频</dc:title>
  <dc:creator>lxl</dc:creator>
  <cp:lastModifiedBy>admin</cp:lastModifiedBy>
  <cp:revision>119</cp:revision>
  <dcterms:created xsi:type="dcterms:W3CDTF">2017-09-15T02:25:26Z</dcterms:created>
  <dcterms:modified xsi:type="dcterms:W3CDTF">2022-08-22T12:23:49Z</dcterms:modified>
</cp:coreProperties>
</file>