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7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7" r:id="rId3"/>
    <p:sldMasterId id="2147483709" r:id="rId4"/>
    <p:sldMasterId id="2147483721" r:id="rId5"/>
    <p:sldMasterId id="2147483758" r:id="rId6"/>
    <p:sldMasterId id="2147483769" r:id="rId7"/>
    <p:sldMasterId id="2147483782" r:id="rId8"/>
  </p:sldMasterIdLst>
  <p:notesMasterIdLst>
    <p:notesMasterId r:id="rId21"/>
  </p:notesMasterIdLst>
  <p:sldIdLst>
    <p:sldId id="2007577136" r:id="rId9"/>
    <p:sldId id="2007577130" r:id="rId10"/>
    <p:sldId id="2007577131" r:id="rId11"/>
    <p:sldId id="267" r:id="rId12"/>
    <p:sldId id="304" r:id="rId13"/>
    <p:sldId id="2007577132" r:id="rId14"/>
    <p:sldId id="2007577133" r:id="rId15"/>
    <p:sldId id="305" r:id="rId16"/>
    <p:sldId id="2007577134" r:id="rId17"/>
    <p:sldId id="2007577135" r:id="rId18"/>
    <p:sldId id="439" r:id="rId19"/>
    <p:sldId id="25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F9061-A35D-46B7-B637-3BD8E32F4EB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C5B1B-5542-44F1-9EC5-FEF3A0AE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678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A36261-BF9B-417B-BCDC-BFF16F249F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6720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tranthao121004@gmail.com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EC5B1B-5542-44F1-9EC5-FEF3A0AEF35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289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271AD9-BB67-40C7-8A36-6292A9008B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321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5A2170-5E6D-4B0E-A217-036286DF3F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406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1.gi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2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086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79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797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ới thiệ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ủ đề">
            <a:extLst>
              <a:ext uri="{FF2B5EF4-FFF2-40B4-BE49-F238E27FC236}">
                <a16:creationId xmlns:a16="http://schemas.microsoft.com/office/drawing/2014/main" id="{78007B22-33A5-4E09-B943-5AFB5A8CEF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24445" y="999515"/>
            <a:ext cx="836756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4800" b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rta Std CY Bold" panose="00000800000000000000" pitchFamily="50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CHỦ ĐỀ</a:t>
            </a:r>
          </a:p>
        </p:txBody>
      </p:sp>
      <p:sp>
        <p:nvSpPr>
          <p:cNvPr id="6" name="Bài học">
            <a:extLst>
              <a:ext uri="{FF2B5EF4-FFF2-40B4-BE49-F238E27FC236}">
                <a16:creationId xmlns:a16="http://schemas.microsoft.com/office/drawing/2014/main" id="{E1F1D32A-0D6D-45C8-9A6E-055A426D12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8784" y="2207151"/>
            <a:ext cx="7533216" cy="60342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indent="0">
              <a:buFontTx/>
              <a:buNone/>
              <a:defRPr lang="en-US" sz="56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Quicksand Medium" pitchFamily="2" charset="0"/>
                <a:ea typeface="Arial-Rounded" panose="020B0500000000000000" pitchFamily="34" charset="0"/>
                <a:cs typeface="Arial-SGK-TV" pitchFamily="2" charset="0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Bài</a:t>
            </a:r>
          </a:p>
        </p:txBody>
      </p:sp>
      <p:sp>
        <p:nvSpPr>
          <p:cNvPr id="3" name="Hình">
            <a:extLst>
              <a:ext uri="{FF2B5EF4-FFF2-40B4-BE49-F238E27FC236}">
                <a16:creationId xmlns:a16="http://schemas.microsoft.com/office/drawing/2014/main" id="{029A8592-CE8C-4050-B1DF-491E7652F22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17922"/>
            <a:ext cx="3962400" cy="4340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hình ảnh</a:t>
            </a:r>
          </a:p>
        </p:txBody>
      </p:sp>
    </p:spTree>
    <p:extLst>
      <p:ext uri="{BB962C8B-B14F-4D97-AF65-F5344CB8AC3E}">
        <p14:creationId xmlns:p14="http://schemas.microsoft.com/office/powerpoint/2010/main" val="2292076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:a16="http://schemas.microsoft.com/office/drawing/2014/main" id="{61E65416-D1DB-4D68-AF54-BC73B7C65757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19822496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ếng Việt 2">
            <a:extLst>
              <a:ext uri="{FF2B5EF4-FFF2-40B4-BE49-F238E27FC236}">
                <a16:creationId xmlns:a16="http://schemas.microsoft.com/office/drawing/2014/main" id="{0E378DA4-B0E7-4F30-8358-FD934FF292EF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1860569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:a16="http://schemas.microsoft.com/office/drawing/2014/main" id="{1D975FD2-A7F8-45CA-9E52-4B928F94C528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1017805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ết thú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113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5027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69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877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18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296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6592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8310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7580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1571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8080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4485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6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095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0702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62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0061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1168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898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432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7857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2919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8058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441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0886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7">
            <a:extLst>
              <a:ext uri="{FF2B5EF4-FFF2-40B4-BE49-F238E27FC236}">
                <a16:creationId xmlns:a16="http://schemas.microsoft.com/office/drawing/2014/main" id="{12A7224A-529B-49DF-8994-1AEB021B7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444" y="3178649"/>
            <a:ext cx="12209445" cy="3679353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97C5E7E8-2083-4C6A-A02C-1F010E8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038979" y="2601144"/>
            <a:ext cx="4906376" cy="3980824"/>
          </a:xfrm>
          <a:prstGeom prst="rect">
            <a:avLst/>
          </a:prstGeom>
        </p:spPr>
      </p:pic>
      <p:pic>
        <p:nvPicPr>
          <p:cNvPr id="9" name="19">
            <a:extLst>
              <a:ext uri="{FF2B5EF4-FFF2-40B4-BE49-F238E27FC236}">
                <a16:creationId xmlns:a16="http://schemas.microsoft.com/office/drawing/2014/main" id="{81F8E7DE-5A5C-446A-83F2-883FAF09D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8559038" y="4084499"/>
            <a:ext cx="3773430" cy="2705179"/>
          </a:xfrm>
          <a:prstGeom prst="rect">
            <a:avLst/>
          </a:prstGeom>
        </p:spPr>
      </p:pic>
      <p:pic>
        <p:nvPicPr>
          <p:cNvPr id="10" name="55">
            <a:extLst>
              <a:ext uri="{FF2B5EF4-FFF2-40B4-BE49-F238E27FC236}">
                <a16:creationId xmlns:a16="http://schemas.microsoft.com/office/drawing/2014/main" id="{A8904B3B-FC0C-4CA9-BFC2-AC0ADDB26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57533" y="-215470"/>
            <a:ext cx="9803219" cy="3679353"/>
          </a:xfrm>
          <a:prstGeom prst="rect">
            <a:avLst/>
          </a:prstGeom>
        </p:spPr>
      </p:pic>
      <p:grpSp>
        <p:nvGrpSpPr>
          <p:cNvPr id="11" name="57">
            <a:extLst>
              <a:ext uri="{FF2B5EF4-FFF2-40B4-BE49-F238E27FC236}">
                <a16:creationId xmlns:a16="http://schemas.microsoft.com/office/drawing/2014/main" id="{A79173E2-791C-4E72-A892-035137321C46}"/>
              </a:ext>
            </a:extLst>
          </p:cNvPr>
          <p:cNvGrpSpPr/>
          <p:nvPr userDrawn="1"/>
        </p:nvGrpSpPr>
        <p:grpSpPr>
          <a:xfrm>
            <a:off x="6756819" y="3169720"/>
            <a:ext cx="804179" cy="374559"/>
            <a:chOff x="217691" y="6414967"/>
            <a:chExt cx="804180" cy="374559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5D588DCF-60C7-431C-9BB1-30DDF55E5E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F2BC369-B52A-49AF-A119-90F74F645577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708F2D9C-5C1A-477C-9CFD-26BB7CFED78C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E23AC18-8118-42E4-B1E9-F8CF77208E60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B68DF67C-8D8B-498F-84A1-7F84C24436A6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BE779103-3A43-4A28-A437-8BE7016DE6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B8992BB-9EDB-4AA9-869E-5FCD7A06CC89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05E5337-3163-434D-8B02-CA46BAE04D6A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4239E07-7548-460D-8361-4A105F23336D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A611E1F-D27F-4022-A6CF-123AB156C43D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pic>
        <p:nvPicPr>
          <p:cNvPr id="22" name="69">
            <a:extLst>
              <a:ext uri="{FF2B5EF4-FFF2-40B4-BE49-F238E27FC236}">
                <a16:creationId xmlns:a16="http://schemas.microsoft.com/office/drawing/2014/main" id="{BBEDC40F-84C7-45C7-A70C-C10D5C8312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7222131" y="450640"/>
            <a:ext cx="4465330" cy="2328677"/>
          </a:xfrm>
          <a:prstGeom prst="rect">
            <a:avLst/>
          </a:prstGeom>
        </p:spPr>
      </p:pic>
      <p:pic>
        <p:nvPicPr>
          <p:cNvPr id="25" name="Picture 9" descr="E:\0000000我图PPT\00001PNG素材\儿童卡通\tr.png">
            <a:extLst>
              <a:ext uri="{FF2B5EF4-FFF2-40B4-BE49-F238E27FC236}">
                <a16:creationId xmlns:a16="http://schemas.microsoft.com/office/drawing/2014/main" id="{98AAE8C0-0F06-466A-9DBA-817AC3B18A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0" y="5065472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065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808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599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6"/>
            <a:ext cx="10515599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0CCC1F2-EC4C-438A-A626-EF38FEB19E62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9B525D6-B33C-4B02-B16B-D7EC1E9A098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10059220" y="4741024"/>
            <a:ext cx="3074912" cy="3074912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538273" y="1186047"/>
            <a:ext cx="9398018" cy="4774401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1247965" y="885551"/>
            <a:ext cx="9531355" cy="4987524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867967" y="5630648"/>
            <a:ext cx="10456068" cy="48220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457380" y="5086237"/>
            <a:ext cx="971344" cy="972754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93569" y="344265"/>
            <a:ext cx="947231" cy="947232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10352337" y="4602420"/>
            <a:ext cx="602779" cy="176795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11213302" y="343751"/>
            <a:ext cx="933436" cy="698048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11539853" y="750715"/>
            <a:ext cx="572351" cy="572351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254898" y="6059219"/>
            <a:ext cx="572351" cy="5723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689352" y="4237644"/>
            <a:ext cx="359357" cy="3593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843213" y="5216310"/>
            <a:ext cx="1014412" cy="414337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4064370" y="5437765"/>
            <a:ext cx="528638" cy="18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4764458" y="5437765"/>
            <a:ext cx="528638" cy="180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8536359" y="5437765"/>
            <a:ext cx="528638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864527" y="304123"/>
            <a:ext cx="359137" cy="359136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10059219" y="483691"/>
            <a:ext cx="359137" cy="359136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2429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>
            <a:extLst>
              <a:ext uri="{FF2B5EF4-FFF2-40B4-BE49-F238E27FC236}">
                <a16:creationId xmlns:a16="http://schemas.microsoft.com/office/drawing/2014/main" id="{AC79E82E-725A-4A5C-8870-87B87B2217D2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4">
            <a:extLst>
              <a:ext uri="{FF2B5EF4-FFF2-40B4-BE49-F238E27FC236}">
                <a16:creationId xmlns:a16="http://schemas.microsoft.com/office/drawing/2014/main" id="{7704643A-27F9-4F01-AE4B-E1CF77BBF789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任意形状 6">
            <a:extLst>
              <a:ext uri="{FF2B5EF4-FFF2-40B4-BE49-F238E27FC236}">
                <a16:creationId xmlns:a16="http://schemas.microsoft.com/office/drawing/2014/main" id="{52809BF3-EAF2-418A-8FE2-3182C056114E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7">
            <a:extLst>
              <a:ext uri="{FF2B5EF4-FFF2-40B4-BE49-F238E27FC236}">
                <a16:creationId xmlns:a16="http://schemas.microsoft.com/office/drawing/2014/main" id="{FFF22FB9-6783-415D-BC60-2669AA680D3C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片 8">
            <a:extLst>
              <a:ext uri="{FF2B5EF4-FFF2-40B4-BE49-F238E27FC236}">
                <a16:creationId xmlns:a16="http://schemas.microsoft.com/office/drawing/2014/main" id="{B600497A-4A7B-4AA5-AFC0-36CD65FDA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4" name="椭圆 9">
            <a:extLst>
              <a:ext uri="{FF2B5EF4-FFF2-40B4-BE49-F238E27FC236}">
                <a16:creationId xmlns:a16="http://schemas.microsoft.com/office/drawing/2014/main" id="{E108BAEE-4A24-4598-AEF4-3244CF1E929F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517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2A9BE9-7F72-794D-9F3C-9A8FE2E8F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599" cy="2852737"/>
          </a:xfrm>
          <a:prstGeom prst="rect">
            <a:avLst/>
          </a:prstGeom>
        </p:spPr>
        <p:txBody>
          <a:bodyPr anchor="b"/>
          <a:lstStyle>
            <a:lvl1pPr>
              <a:defRPr sz="5999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AC6F02-871E-DE47-AC93-1CD134CED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599" cy="1500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17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347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519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4pPr>
            <a:lvl5pPr marL="182869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5pPr>
            <a:lvl6pPr marL="2285866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6pPr>
            <a:lvl7pPr marL="274304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7pPr>
            <a:lvl8pPr marL="320021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8pPr>
            <a:lvl9pPr marL="3657387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55CEBD-7C39-394B-A99F-80554FC4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B79D43-DAE6-0F47-A9C1-04982654FBFB}" type="datetimeFigureOut">
              <a:rPr kumimoji="1" lang="zh-CN" altLang="en-US" smtClean="0"/>
              <a:t>2022/5/6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4BB0A-6CBD-2E41-ACC7-D29880DA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1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DC3A08-879E-9449-ADFD-682ABDEB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EF17B97-31AA-F046-A2B1-CB7B8C901C9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bkgr 2">
            <a:extLst>
              <a:ext uri="{FF2B5EF4-FFF2-40B4-BE49-F238E27FC236}">
                <a16:creationId xmlns:a16="http://schemas.microsoft.com/office/drawing/2014/main" id="{38AC285F-500F-4823-9925-F5126EFF5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18D8E4D1-5BEA-47FB-B6B1-77140B0AC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50" y="1616716"/>
            <a:ext cx="12191999" cy="3967171"/>
          </a:xfrm>
          <a:prstGeom prst="rect">
            <a:avLst/>
          </a:prstGeom>
        </p:spPr>
      </p:pic>
      <p:pic>
        <p:nvPicPr>
          <p:cNvPr id="10" name="Mây 3">
            <a:extLst>
              <a:ext uri="{FF2B5EF4-FFF2-40B4-BE49-F238E27FC236}">
                <a16:creationId xmlns:a16="http://schemas.microsoft.com/office/drawing/2014/main" id="{CF296135-D4DF-40CF-91AE-3DDE6EC7F5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8" y="459895"/>
            <a:ext cx="1164368" cy="535609"/>
          </a:xfrm>
          <a:prstGeom prst="rect">
            <a:avLst/>
          </a:prstGeom>
        </p:spPr>
      </p:pic>
      <p:pic>
        <p:nvPicPr>
          <p:cNvPr id="11" name="Mặt trời">
            <a:extLst>
              <a:ext uri="{FF2B5EF4-FFF2-40B4-BE49-F238E27FC236}">
                <a16:creationId xmlns:a16="http://schemas.microsoft.com/office/drawing/2014/main" id="{C82272DC-9AE7-4F8A-9DBC-18B437E63E7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30" y="31135"/>
            <a:ext cx="1246992" cy="1242836"/>
          </a:xfrm>
          <a:prstGeom prst="rect">
            <a:avLst/>
          </a:prstGeom>
        </p:spPr>
      </p:pic>
      <p:pic>
        <p:nvPicPr>
          <p:cNvPr id="12" name="Bảng">
            <a:extLst>
              <a:ext uri="{FF2B5EF4-FFF2-40B4-BE49-F238E27FC236}">
                <a16:creationId xmlns:a16="http://schemas.microsoft.com/office/drawing/2014/main" id="{AE27FC4A-F65E-4234-B487-16E04BB5CC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1" y="1223059"/>
            <a:ext cx="7924137" cy="4570649"/>
          </a:xfrm>
          <a:prstGeom prst="rect">
            <a:avLst/>
          </a:prstGeom>
        </p:spPr>
      </p:pic>
      <p:pic>
        <p:nvPicPr>
          <p:cNvPr id="13" name="bkgr 1">
            <a:extLst>
              <a:ext uri="{FF2B5EF4-FFF2-40B4-BE49-F238E27FC236}">
                <a16:creationId xmlns:a16="http://schemas.microsoft.com/office/drawing/2014/main" id="{7E0198F7-54A5-4EEC-BF47-E179621E7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1" y="4806595"/>
            <a:ext cx="12192000" cy="2081605"/>
          </a:xfrm>
          <a:prstGeom prst="rect">
            <a:avLst/>
          </a:prstGeom>
        </p:spPr>
      </p:pic>
      <p:pic>
        <p:nvPicPr>
          <p:cNvPr id="14" name="bóng bay 1">
            <a:extLst>
              <a:ext uri="{FF2B5EF4-FFF2-40B4-BE49-F238E27FC236}">
                <a16:creationId xmlns:a16="http://schemas.microsoft.com/office/drawing/2014/main" id="{8F885F34-4254-40BD-92C3-F7D80F1CB3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3" y="2067454"/>
            <a:ext cx="722838" cy="1310747"/>
          </a:xfrm>
          <a:prstGeom prst="rect">
            <a:avLst/>
          </a:prstGeom>
        </p:spPr>
      </p:pic>
      <p:pic>
        <p:nvPicPr>
          <p:cNvPr id="15" name="bóng bay 2">
            <a:extLst>
              <a:ext uri="{FF2B5EF4-FFF2-40B4-BE49-F238E27FC236}">
                <a16:creationId xmlns:a16="http://schemas.microsoft.com/office/drawing/2014/main" id="{F2C01B6A-0FD4-4BBC-85EC-F4BAAEE6ED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3" y="109484"/>
            <a:ext cx="528179" cy="1113575"/>
          </a:xfrm>
          <a:prstGeom prst="rect">
            <a:avLst/>
          </a:prstGeom>
        </p:spPr>
      </p:pic>
      <p:pic>
        <p:nvPicPr>
          <p:cNvPr id="16" name="bóng bay 3">
            <a:extLst>
              <a:ext uri="{FF2B5EF4-FFF2-40B4-BE49-F238E27FC236}">
                <a16:creationId xmlns:a16="http://schemas.microsoft.com/office/drawing/2014/main" id="{B9E1856F-AF55-4383-B3EA-76E97E7507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1" y="286931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0D410B0F-A90E-4663-98EB-8ABEA4FE8C7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50" y="2953681"/>
            <a:ext cx="810243" cy="1469238"/>
          </a:xfrm>
          <a:prstGeom prst="rect">
            <a:avLst/>
          </a:prstGeom>
        </p:spPr>
      </p:pic>
      <p:pic>
        <p:nvPicPr>
          <p:cNvPr id="18" name="Mây 1">
            <a:extLst>
              <a:ext uri="{FF2B5EF4-FFF2-40B4-BE49-F238E27FC236}">
                <a16:creationId xmlns:a16="http://schemas.microsoft.com/office/drawing/2014/main" id="{5A1E536F-40A7-4C4A-B8A2-B0B8687C6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2" y="377786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828C202E-19A0-4E74-A687-352B4AF94D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50" y="487235"/>
            <a:ext cx="1163221" cy="527327"/>
          </a:xfrm>
          <a:prstGeom prst="rect">
            <a:avLst/>
          </a:prstGeom>
        </p:spPr>
      </p:pic>
      <p:pic>
        <p:nvPicPr>
          <p:cNvPr id="20" name="Mây 4">
            <a:extLst>
              <a:ext uri="{FF2B5EF4-FFF2-40B4-BE49-F238E27FC236}">
                <a16:creationId xmlns:a16="http://schemas.microsoft.com/office/drawing/2014/main" id="{39F10DAD-11CB-4B17-AB39-528CA599F5E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701" y="703322"/>
            <a:ext cx="1373271" cy="68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43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id="{D7E4988E-D4F8-4DC0-B9CC-BB4B7F36B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26" t="832" r="626" b="1028"/>
          <a:stretch>
            <a:fillRect/>
          </a:stretch>
        </p:blipFill>
        <p:spPr>
          <a:xfrm>
            <a:off x="1" y="2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05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1">
            <a:extLst>
              <a:ext uri="{FF2B5EF4-FFF2-40B4-BE49-F238E27FC236}">
                <a16:creationId xmlns:a16="http://schemas.microsoft.com/office/drawing/2014/main" id="{D514E436-AC77-4C62-A470-F269B0762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12" name="矩形 2">
            <a:extLst>
              <a:ext uri="{FF2B5EF4-FFF2-40B4-BE49-F238E27FC236}">
                <a16:creationId xmlns:a16="http://schemas.microsoft.com/office/drawing/2014/main" id="{85267853-B155-4C5A-B17D-13C99003FA45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4">
            <a:extLst>
              <a:ext uri="{FF2B5EF4-FFF2-40B4-BE49-F238E27FC236}">
                <a16:creationId xmlns:a16="http://schemas.microsoft.com/office/drawing/2014/main" id="{EAE8A449-7A3F-40C5-B305-E2A28C9FD942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形状 6">
            <a:extLst>
              <a:ext uri="{FF2B5EF4-FFF2-40B4-BE49-F238E27FC236}">
                <a16:creationId xmlns:a16="http://schemas.microsoft.com/office/drawing/2014/main" id="{61A8C16D-6509-4108-98A5-625CBDF5F070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7">
            <a:extLst>
              <a:ext uri="{FF2B5EF4-FFF2-40B4-BE49-F238E27FC236}">
                <a16:creationId xmlns:a16="http://schemas.microsoft.com/office/drawing/2014/main" id="{F3B873EF-BA25-43F8-B507-68795F3111ED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1F61594D-16F0-4C27-A22F-50D3F1414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7" name="椭圆 9">
            <a:extLst>
              <a:ext uri="{FF2B5EF4-FFF2-40B4-BE49-F238E27FC236}">
                <a16:creationId xmlns:a16="http://schemas.microsoft.com/office/drawing/2014/main" id="{B20D4855-2AE0-48EF-9542-73C2EC19F994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282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01">
            <a:extLst>
              <a:ext uri="{FF2B5EF4-FFF2-40B4-BE49-F238E27FC236}">
                <a16:creationId xmlns:a16="http://schemas.microsoft.com/office/drawing/2014/main" id="{1094CE54-B4B3-4C76-B9C9-971ECB3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05B45BC2-AFD2-4521-86C7-28EA6A142BF8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4">
            <a:extLst>
              <a:ext uri="{FF2B5EF4-FFF2-40B4-BE49-F238E27FC236}">
                <a16:creationId xmlns:a16="http://schemas.microsoft.com/office/drawing/2014/main" id="{73E6612B-E6CF-431F-83A1-B242A79A465C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形状 6">
            <a:extLst>
              <a:ext uri="{FF2B5EF4-FFF2-40B4-BE49-F238E27FC236}">
                <a16:creationId xmlns:a16="http://schemas.microsoft.com/office/drawing/2014/main" id="{9B231B91-9FD3-46F5-8DB9-BCC8C6F58B0F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75059DDB-9C2F-46FF-9EF1-50E22BC24E2C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8">
            <a:extLst>
              <a:ext uri="{FF2B5EF4-FFF2-40B4-BE49-F238E27FC236}">
                <a16:creationId xmlns:a16="http://schemas.microsoft.com/office/drawing/2014/main" id="{A8997046-CAE6-4B59-8DDF-0EFAE5413A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3" name="椭圆 9">
            <a:extLst>
              <a:ext uri="{FF2B5EF4-FFF2-40B4-BE49-F238E27FC236}">
                <a16:creationId xmlns:a16="http://schemas.microsoft.com/office/drawing/2014/main" id="{BE790CA5-EC6C-4F0B-B555-50D8033BE031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93922-661E-4324-B921-1DB8F942A2A9}"/>
              </a:ext>
            </a:extLst>
          </p:cNvPr>
          <p:cNvSpPr/>
          <p:nvPr userDrawn="1"/>
        </p:nvSpPr>
        <p:spPr>
          <a:xfrm rot="219724">
            <a:off x="4477184" y="1157469"/>
            <a:ext cx="6008783" cy="4661425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6874E-118B-4078-BE60-91865D019286}"/>
              </a:ext>
            </a:extLst>
          </p:cNvPr>
          <p:cNvSpPr/>
          <p:nvPr userDrawn="1"/>
        </p:nvSpPr>
        <p:spPr>
          <a:xfrm rot="2471267">
            <a:off x="9030857" y="1477608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E6DDB6A-D1EC-44AC-A42F-3D5C776DEBE6}"/>
              </a:ext>
            </a:extLst>
          </p:cNvPr>
          <p:cNvSpPr/>
          <p:nvPr userDrawn="1"/>
        </p:nvSpPr>
        <p:spPr>
          <a:xfrm rot="20410169">
            <a:off x="4016053" y="1064033"/>
            <a:ext cx="2397502" cy="4953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11163-4540-4661-A7E2-7E02DE00886F}"/>
              </a:ext>
            </a:extLst>
          </p:cNvPr>
          <p:cNvSpPr txBox="1"/>
          <p:nvPr userDrawn="1"/>
        </p:nvSpPr>
        <p:spPr>
          <a:xfrm>
            <a:off x="5353382" y="1982712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THỰC HÀNH</a:t>
            </a:r>
          </a:p>
        </p:txBody>
      </p:sp>
      <p:pic>
        <p:nvPicPr>
          <p:cNvPr id="18" name="Picture 17" descr="A close-up of a map&#10;&#10;Description automatically generated with low confidence">
            <a:extLst>
              <a:ext uri="{FF2B5EF4-FFF2-40B4-BE49-F238E27FC236}">
                <a16:creationId xmlns:a16="http://schemas.microsoft.com/office/drawing/2014/main" id="{EC3B8C2B-5D7C-48F2-8FC7-FE45F136A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338" y="1150964"/>
            <a:ext cx="1481296" cy="490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89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1">
            <a:extLst>
              <a:ext uri="{FF2B5EF4-FFF2-40B4-BE49-F238E27FC236}">
                <a16:creationId xmlns:a16="http://schemas.microsoft.com/office/drawing/2014/main" id="{431122EC-FBF2-4C68-B7F9-E67ABB594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7" name="矩形 2">
            <a:extLst>
              <a:ext uri="{FF2B5EF4-FFF2-40B4-BE49-F238E27FC236}">
                <a16:creationId xmlns:a16="http://schemas.microsoft.com/office/drawing/2014/main" id="{26859808-0E4C-4601-BFD5-C6BA5BCC44FE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C20B859B-7433-488D-AD26-C313806026F3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形状 6">
            <a:extLst>
              <a:ext uri="{FF2B5EF4-FFF2-40B4-BE49-F238E27FC236}">
                <a16:creationId xmlns:a16="http://schemas.microsoft.com/office/drawing/2014/main" id="{26C76A02-5C8B-42AD-8662-686E30606D34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6F4EA04-890C-4306-9211-FB1733E0C647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A97A903A-09E9-4691-B496-37BE5D102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2" name="椭圆 9">
            <a:extLst>
              <a:ext uri="{FF2B5EF4-FFF2-40B4-BE49-F238E27FC236}">
                <a16:creationId xmlns:a16="http://schemas.microsoft.com/office/drawing/2014/main" id="{0A2B951D-F19F-475D-B457-B86EF8DC984B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9803A-0360-4D33-9AB5-ED47ED9135D1}"/>
              </a:ext>
            </a:extLst>
          </p:cNvPr>
          <p:cNvSpPr/>
          <p:nvPr userDrawn="1"/>
        </p:nvSpPr>
        <p:spPr>
          <a:xfrm rot="21228401">
            <a:off x="2278902" y="1179056"/>
            <a:ext cx="6008783" cy="4661425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0D0665-6999-4651-BD19-C7C402D30EEB}"/>
              </a:ext>
            </a:extLst>
          </p:cNvPr>
          <p:cNvSpPr/>
          <p:nvPr userDrawn="1"/>
        </p:nvSpPr>
        <p:spPr>
          <a:xfrm rot="1737576">
            <a:off x="6328896" y="1082086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77F017-DFC1-4D5F-8272-B3E76D6DA324}"/>
              </a:ext>
            </a:extLst>
          </p:cNvPr>
          <p:cNvSpPr/>
          <p:nvPr userDrawn="1"/>
        </p:nvSpPr>
        <p:spPr>
          <a:xfrm rot="19676478">
            <a:off x="1401293" y="1522000"/>
            <a:ext cx="2397502" cy="4953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42502-B1BA-4EEE-B113-19E670FE5796}"/>
              </a:ext>
            </a:extLst>
          </p:cNvPr>
          <p:cNvSpPr txBox="1"/>
          <p:nvPr userDrawn="1"/>
        </p:nvSpPr>
        <p:spPr>
          <a:xfrm>
            <a:off x="3155098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HOẠT ĐỘNG</a:t>
            </a:r>
          </a:p>
        </p:txBody>
      </p:sp>
      <p:pic>
        <p:nvPicPr>
          <p:cNvPr id="18" name="图片 9">
            <a:extLst>
              <a:ext uri="{FF2B5EF4-FFF2-40B4-BE49-F238E27FC236}">
                <a16:creationId xmlns:a16="http://schemas.microsoft.com/office/drawing/2014/main" id="{9E265F87-F072-4C1C-809B-60B65BA79A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707" y="2622109"/>
            <a:ext cx="3028932" cy="384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724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0E1D8535-7268-4559-A162-57863C850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3599D6A8-8376-4469-B1C4-0D0AB8B9FCB9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F6108594-A8DF-4763-BAD6-AFEBB0C31969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B8502FED-250A-4CBC-8EE4-50D3D012EADA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4B97A2AD-D2A2-4C3E-AA45-DF5B9EE1314C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1D1F51E3-6E1F-4794-92D5-63FB01D63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ECDDE16C-0075-42EB-A3AA-DDD1D96A76E4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B12868-D957-45A4-B5D8-783DBD98F2C6}"/>
              </a:ext>
            </a:extLst>
          </p:cNvPr>
          <p:cNvSpPr/>
          <p:nvPr userDrawn="1"/>
        </p:nvSpPr>
        <p:spPr>
          <a:xfrm>
            <a:off x="3667343" y="983094"/>
            <a:ext cx="6008783" cy="4661425"/>
          </a:xfrm>
          <a:prstGeom prst="rect">
            <a:avLst/>
          </a:prstGeom>
          <a:solidFill>
            <a:srgbClr val="00CC66">
              <a:alpha val="49804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12B3A-07B6-44F1-A01E-33FD73C34EBA}"/>
              </a:ext>
            </a:extLst>
          </p:cNvPr>
          <p:cNvSpPr/>
          <p:nvPr userDrawn="1"/>
        </p:nvSpPr>
        <p:spPr>
          <a:xfrm rot="2109175">
            <a:off x="8040873" y="1261475"/>
            <a:ext cx="221102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EDEA0-7184-436C-992C-8D667AA8EB7F}"/>
              </a:ext>
            </a:extLst>
          </p:cNvPr>
          <p:cNvSpPr/>
          <p:nvPr userDrawn="1"/>
        </p:nvSpPr>
        <p:spPr>
          <a:xfrm rot="20048077">
            <a:off x="2977240" y="1148482"/>
            <a:ext cx="2397502" cy="495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1" name="图形 1">
            <a:extLst>
              <a:ext uri="{FF2B5EF4-FFF2-40B4-BE49-F238E27FC236}">
                <a16:creationId xmlns:a16="http://schemas.microsoft.com/office/drawing/2014/main" id="{E7242FD6-D5A6-4563-A793-692CAF2069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416645" y="3997565"/>
            <a:ext cx="3980370" cy="197972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15E454A-B08C-4576-8333-920008E55294}"/>
              </a:ext>
            </a:extLst>
          </p:cNvPr>
          <p:cNvSpPr txBox="1"/>
          <p:nvPr userDrawn="1"/>
        </p:nvSpPr>
        <p:spPr>
          <a:xfrm>
            <a:off x="7668011" y="6560137"/>
            <a:ext cx="3249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599" dirty="0"/>
          </a:p>
        </p:txBody>
      </p:sp>
    </p:spTree>
    <p:extLst>
      <p:ext uri="{BB962C8B-B14F-4D97-AF65-F5344CB8AC3E}">
        <p14:creationId xmlns:p14="http://schemas.microsoft.com/office/powerpoint/2010/main" val="1436096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F9580584-93CE-465E-9188-9FA7FF0E8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474D555A-C16A-473D-AF7C-F4FD4B48A8D9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C65B931E-2ABD-4CF8-84F6-335ECD99B199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E2A2EEE9-A456-4E8F-8852-B76D53D8FF96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1E2A3415-52F3-43A8-85D2-8D6B017D46B0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6CD0C1A9-71EF-4DBE-9601-B9F0574649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BC7E4DB5-7686-4871-BA09-0A5DDCFFD03D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705815-50C6-489B-A39B-E7D336F21CDD}"/>
              </a:ext>
            </a:extLst>
          </p:cNvPr>
          <p:cNvSpPr/>
          <p:nvPr userDrawn="1"/>
        </p:nvSpPr>
        <p:spPr>
          <a:xfrm rot="21228401">
            <a:off x="2278902" y="1179056"/>
            <a:ext cx="6008783" cy="466142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E3F9D9-E86C-450A-BAA6-C085040D4067}"/>
              </a:ext>
            </a:extLst>
          </p:cNvPr>
          <p:cNvSpPr/>
          <p:nvPr userDrawn="1"/>
        </p:nvSpPr>
        <p:spPr>
          <a:xfrm rot="1737576">
            <a:off x="6328896" y="1082086"/>
            <a:ext cx="2211022" cy="495300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47D38E-29D5-4F6D-990E-43B85D6A3CCA}"/>
              </a:ext>
            </a:extLst>
          </p:cNvPr>
          <p:cNvSpPr/>
          <p:nvPr userDrawn="1"/>
        </p:nvSpPr>
        <p:spPr>
          <a:xfrm rot="19676478">
            <a:off x="1401293" y="1522000"/>
            <a:ext cx="239750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DB6B0-739A-4370-B3E5-8A28161C766A}"/>
              </a:ext>
            </a:extLst>
          </p:cNvPr>
          <p:cNvSpPr txBox="1"/>
          <p:nvPr userDrawn="1"/>
        </p:nvSpPr>
        <p:spPr>
          <a:xfrm>
            <a:off x="3155098" y="2004298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TRÒ CHƠI</a:t>
            </a:r>
          </a:p>
        </p:txBody>
      </p:sp>
      <p:grpSp>
        <p:nvGrpSpPr>
          <p:cNvPr id="21" name="Google Shape;769;p31">
            <a:extLst>
              <a:ext uri="{FF2B5EF4-FFF2-40B4-BE49-F238E27FC236}">
                <a16:creationId xmlns:a16="http://schemas.microsoft.com/office/drawing/2014/main" id="{A7F7820E-B6A1-4ABA-87C3-90A18D28B9AB}"/>
              </a:ext>
            </a:extLst>
          </p:cNvPr>
          <p:cNvGrpSpPr/>
          <p:nvPr userDrawn="1"/>
        </p:nvGrpSpPr>
        <p:grpSpPr>
          <a:xfrm>
            <a:off x="7976030" y="2989411"/>
            <a:ext cx="2842230" cy="2927641"/>
            <a:chOff x="5641385" y="2381306"/>
            <a:chExt cx="2599446" cy="2521829"/>
          </a:xfrm>
        </p:grpSpPr>
        <p:sp>
          <p:nvSpPr>
            <p:cNvPr id="22" name="Google Shape;770;p31">
              <a:extLst>
                <a:ext uri="{FF2B5EF4-FFF2-40B4-BE49-F238E27FC236}">
                  <a16:creationId xmlns:a16="http://schemas.microsoft.com/office/drawing/2014/main" id="{822219BD-B384-4310-9DAD-B8FE6C79198A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grpSp>
          <p:nvGrpSpPr>
            <p:cNvPr id="23" name="Google Shape;771;p31">
              <a:extLst>
                <a:ext uri="{FF2B5EF4-FFF2-40B4-BE49-F238E27FC236}">
                  <a16:creationId xmlns:a16="http://schemas.microsoft.com/office/drawing/2014/main" id="{67E305FE-2401-4EC5-9EDC-BF3EBF595F7C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78" name="Google Shape;772;p31">
                <a:extLst>
                  <a:ext uri="{FF2B5EF4-FFF2-40B4-BE49-F238E27FC236}">
                    <a16:creationId xmlns:a16="http://schemas.microsoft.com/office/drawing/2014/main" id="{79073A0C-EFD1-482A-8844-34F2AA65A7AD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79" name="Google Shape;773;p31">
                <a:extLst>
                  <a:ext uri="{FF2B5EF4-FFF2-40B4-BE49-F238E27FC236}">
                    <a16:creationId xmlns:a16="http://schemas.microsoft.com/office/drawing/2014/main" id="{206E4361-7ACE-4B2E-AC92-AA915875A491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0" name="Google Shape;774;p31">
                <a:extLst>
                  <a:ext uri="{FF2B5EF4-FFF2-40B4-BE49-F238E27FC236}">
                    <a16:creationId xmlns:a16="http://schemas.microsoft.com/office/drawing/2014/main" id="{D10680C6-1117-4253-BDAB-6AB4A92C8AAA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1" name="Google Shape;775;p31">
                <a:extLst>
                  <a:ext uri="{FF2B5EF4-FFF2-40B4-BE49-F238E27FC236}">
                    <a16:creationId xmlns:a16="http://schemas.microsoft.com/office/drawing/2014/main" id="{125023DC-71E7-48F1-8125-2957FE05FB42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2" name="Google Shape;776;p31">
                <a:extLst>
                  <a:ext uri="{FF2B5EF4-FFF2-40B4-BE49-F238E27FC236}">
                    <a16:creationId xmlns:a16="http://schemas.microsoft.com/office/drawing/2014/main" id="{65683981-D996-4A47-862F-BD6F9A936364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3" name="Google Shape;777;p31">
                <a:extLst>
                  <a:ext uri="{FF2B5EF4-FFF2-40B4-BE49-F238E27FC236}">
                    <a16:creationId xmlns:a16="http://schemas.microsoft.com/office/drawing/2014/main" id="{5E928E99-D4F1-4A2B-AB50-D702075E586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4" name="Google Shape;778;p31">
                <a:extLst>
                  <a:ext uri="{FF2B5EF4-FFF2-40B4-BE49-F238E27FC236}">
                    <a16:creationId xmlns:a16="http://schemas.microsoft.com/office/drawing/2014/main" id="{A114321D-AAAB-47D5-A0E2-0AED649A8D91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5" name="Google Shape;779;p31">
                <a:extLst>
                  <a:ext uri="{FF2B5EF4-FFF2-40B4-BE49-F238E27FC236}">
                    <a16:creationId xmlns:a16="http://schemas.microsoft.com/office/drawing/2014/main" id="{32F8B873-1BD3-4DA9-8362-DC0982E7E22B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6" name="Google Shape;780;p31">
                <a:extLst>
                  <a:ext uri="{FF2B5EF4-FFF2-40B4-BE49-F238E27FC236}">
                    <a16:creationId xmlns:a16="http://schemas.microsoft.com/office/drawing/2014/main" id="{E79DC200-D47E-4043-9579-D1B1CB1B43DC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7" name="Google Shape;781;p31">
                <a:extLst>
                  <a:ext uri="{FF2B5EF4-FFF2-40B4-BE49-F238E27FC236}">
                    <a16:creationId xmlns:a16="http://schemas.microsoft.com/office/drawing/2014/main" id="{EF1F8262-C0FD-4814-A3DF-CA09357F9CFF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8" name="Google Shape;782;p31">
                <a:extLst>
                  <a:ext uri="{FF2B5EF4-FFF2-40B4-BE49-F238E27FC236}">
                    <a16:creationId xmlns:a16="http://schemas.microsoft.com/office/drawing/2014/main" id="{0F18B579-59FC-48BE-B7F8-F07A127BD2BC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9" name="Google Shape;783;p31">
                <a:extLst>
                  <a:ext uri="{FF2B5EF4-FFF2-40B4-BE49-F238E27FC236}">
                    <a16:creationId xmlns:a16="http://schemas.microsoft.com/office/drawing/2014/main" id="{E67D8C9E-6430-4177-B4D1-8EA0D7E28526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0" name="Google Shape;784;p31">
                <a:extLst>
                  <a:ext uri="{FF2B5EF4-FFF2-40B4-BE49-F238E27FC236}">
                    <a16:creationId xmlns:a16="http://schemas.microsoft.com/office/drawing/2014/main" id="{14919EFC-4F19-42D3-9F77-4E44330A43E9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1" name="Google Shape;785;p31">
                <a:extLst>
                  <a:ext uri="{FF2B5EF4-FFF2-40B4-BE49-F238E27FC236}">
                    <a16:creationId xmlns:a16="http://schemas.microsoft.com/office/drawing/2014/main" id="{16A14984-E0E8-456B-BD84-8259DE0710F7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2" name="Google Shape;786;p31">
                <a:extLst>
                  <a:ext uri="{FF2B5EF4-FFF2-40B4-BE49-F238E27FC236}">
                    <a16:creationId xmlns:a16="http://schemas.microsoft.com/office/drawing/2014/main" id="{F1061FD4-18FB-4000-8538-542996E0E4A8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3" name="Google Shape;787;p31">
                <a:extLst>
                  <a:ext uri="{FF2B5EF4-FFF2-40B4-BE49-F238E27FC236}">
                    <a16:creationId xmlns:a16="http://schemas.microsoft.com/office/drawing/2014/main" id="{FA98C54B-4142-4BB3-8E04-33B83E3FA627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4" name="Google Shape;788;p31">
                <a:extLst>
                  <a:ext uri="{FF2B5EF4-FFF2-40B4-BE49-F238E27FC236}">
                    <a16:creationId xmlns:a16="http://schemas.microsoft.com/office/drawing/2014/main" id="{3B27D17C-087C-4659-B1BE-B20DF4979076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5" name="Google Shape;789;p31">
                <a:extLst>
                  <a:ext uri="{FF2B5EF4-FFF2-40B4-BE49-F238E27FC236}">
                    <a16:creationId xmlns:a16="http://schemas.microsoft.com/office/drawing/2014/main" id="{339F7ECD-CC9C-473F-B37B-2385B55D67B4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6" name="Google Shape;790;p31">
                <a:extLst>
                  <a:ext uri="{FF2B5EF4-FFF2-40B4-BE49-F238E27FC236}">
                    <a16:creationId xmlns:a16="http://schemas.microsoft.com/office/drawing/2014/main" id="{929A46A0-A9B7-43A8-8F42-C0A7E506D3DB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7" name="Google Shape;791;p31">
                <a:extLst>
                  <a:ext uri="{FF2B5EF4-FFF2-40B4-BE49-F238E27FC236}">
                    <a16:creationId xmlns:a16="http://schemas.microsoft.com/office/drawing/2014/main" id="{A2844C9A-294B-4908-9F85-F7A922CB807E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8" name="Google Shape;792;p31">
                <a:extLst>
                  <a:ext uri="{FF2B5EF4-FFF2-40B4-BE49-F238E27FC236}">
                    <a16:creationId xmlns:a16="http://schemas.microsoft.com/office/drawing/2014/main" id="{EC0E45FA-FFBF-43B9-9036-504713AF3952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9" name="Google Shape;793;p31">
                <a:extLst>
                  <a:ext uri="{FF2B5EF4-FFF2-40B4-BE49-F238E27FC236}">
                    <a16:creationId xmlns:a16="http://schemas.microsoft.com/office/drawing/2014/main" id="{83726AEE-62FB-444D-86C5-9675E2BA875D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0" name="Google Shape;794;p31">
                <a:extLst>
                  <a:ext uri="{FF2B5EF4-FFF2-40B4-BE49-F238E27FC236}">
                    <a16:creationId xmlns:a16="http://schemas.microsoft.com/office/drawing/2014/main" id="{44DF6C97-7DA7-4C6C-8148-AC7D8B13D7D4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1" name="Google Shape;795;p31">
                <a:extLst>
                  <a:ext uri="{FF2B5EF4-FFF2-40B4-BE49-F238E27FC236}">
                    <a16:creationId xmlns:a16="http://schemas.microsoft.com/office/drawing/2014/main" id="{A817511C-24B7-418A-8453-4B0B27C74A13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2" name="Google Shape;796;p31">
                <a:extLst>
                  <a:ext uri="{FF2B5EF4-FFF2-40B4-BE49-F238E27FC236}">
                    <a16:creationId xmlns:a16="http://schemas.microsoft.com/office/drawing/2014/main" id="{5702A604-299B-4E0A-8CAA-422A38FAE1B8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3" name="Google Shape;797;p31">
                <a:extLst>
                  <a:ext uri="{FF2B5EF4-FFF2-40B4-BE49-F238E27FC236}">
                    <a16:creationId xmlns:a16="http://schemas.microsoft.com/office/drawing/2014/main" id="{BC2EA9C4-550E-47B5-850B-387D456C9ED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4" name="Google Shape;798;p31">
                <a:extLst>
                  <a:ext uri="{FF2B5EF4-FFF2-40B4-BE49-F238E27FC236}">
                    <a16:creationId xmlns:a16="http://schemas.microsoft.com/office/drawing/2014/main" id="{60ECA93A-0A70-4E75-BDBB-602CA54BF29F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5" name="Google Shape;799;p31">
                <a:extLst>
                  <a:ext uri="{FF2B5EF4-FFF2-40B4-BE49-F238E27FC236}">
                    <a16:creationId xmlns:a16="http://schemas.microsoft.com/office/drawing/2014/main" id="{6E51DE60-88A3-4476-8A29-5219EF41C2D6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6" name="Google Shape;800;p31">
                <a:extLst>
                  <a:ext uri="{FF2B5EF4-FFF2-40B4-BE49-F238E27FC236}">
                    <a16:creationId xmlns:a16="http://schemas.microsoft.com/office/drawing/2014/main" id="{74928559-8DC3-47DA-B3CE-6E5677ECB2FA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7" name="Google Shape;801;p31">
                <a:extLst>
                  <a:ext uri="{FF2B5EF4-FFF2-40B4-BE49-F238E27FC236}">
                    <a16:creationId xmlns:a16="http://schemas.microsoft.com/office/drawing/2014/main" id="{4D9F3E95-39A3-4F6F-8D5C-312894EBF4B0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8" name="Google Shape;802;p31">
                <a:extLst>
                  <a:ext uri="{FF2B5EF4-FFF2-40B4-BE49-F238E27FC236}">
                    <a16:creationId xmlns:a16="http://schemas.microsoft.com/office/drawing/2014/main" id="{7E34CAAC-7E6B-4603-A200-F1A8D0F4644B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9" name="Google Shape;803;p31">
                <a:extLst>
                  <a:ext uri="{FF2B5EF4-FFF2-40B4-BE49-F238E27FC236}">
                    <a16:creationId xmlns:a16="http://schemas.microsoft.com/office/drawing/2014/main" id="{3AD01370-4B8F-4496-9D95-6595E0149232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0" name="Google Shape;804;p31">
                <a:extLst>
                  <a:ext uri="{FF2B5EF4-FFF2-40B4-BE49-F238E27FC236}">
                    <a16:creationId xmlns:a16="http://schemas.microsoft.com/office/drawing/2014/main" id="{A3B0FE1D-7532-4C11-A2E5-E5CE8102DF72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1" name="Google Shape;805;p31">
                <a:extLst>
                  <a:ext uri="{FF2B5EF4-FFF2-40B4-BE49-F238E27FC236}">
                    <a16:creationId xmlns:a16="http://schemas.microsoft.com/office/drawing/2014/main" id="{CB1B7A03-5FFD-4D48-A14D-5C93FBBAF079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2" name="Google Shape;806;p31">
                <a:extLst>
                  <a:ext uri="{FF2B5EF4-FFF2-40B4-BE49-F238E27FC236}">
                    <a16:creationId xmlns:a16="http://schemas.microsoft.com/office/drawing/2014/main" id="{B15AEFD6-717B-4F08-960E-612EA218F98B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3" name="Google Shape;807;p31">
                <a:extLst>
                  <a:ext uri="{FF2B5EF4-FFF2-40B4-BE49-F238E27FC236}">
                    <a16:creationId xmlns:a16="http://schemas.microsoft.com/office/drawing/2014/main" id="{50DDA634-2CAC-4919-93E3-E773A59EF94B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4" name="Google Shape;808;p31">
                <a:extLst>
                  <a:ext uri="{FF2B5EF4-FFF2-40B4-BE49-F238E27FC236}">
                    <a16:creationId xmlns:a16="http://schemas.microsoft.com/office/drawing/2014/main" id="{70CB55FC-28E5-4F67-8CEA-21C87C90C69F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5" name="Google Shape;809;p31">
                <a:extLst>
                  <a:ext uri="{FF2B5EF4-FFF2-40B4-BE49-F238E27FC236}">
                    <a16:creationId xmlns:a16="http://schemas.microsoft.com/office/drawing/2014/main" id="{DE76E0C0-D762-4F1A-A22C-A5F3B34FB390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6" name="Google Shape;810;p31">
                <a:extLst>
                  <a:ext uri="{FF2B5EF4-FFF2-40B4-BE49-F238E27FC236}">
                    <a16:creationId xmlns:a16="http://schemas.microsoft.com/office/drawing/2014/main" id="{A78ED98A-AABF-4B79-9EDD-2E5491638436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7" name="Google Shape;811;p31">
                <a:extLst>
                  <a:ext uri="{FF2B5EF4-FFF2-40B4-BE49-F238E27FC236}">
                    <a16:creationId xmlns:a16="http://schemas.microsoft.com/office/drawing/2014/main" id="{99FDF457-D1B3-46E7-9DC9-EFAA1C6DB508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8" name="Google Shape;812;p31">
                <a:extLst>
                  <a:ext uri="{FF2B5EF4-FFF2-40B4-BE49-F238E27FC236}">
                    <a16:creationId xmlns:a16="http://schemas.microsoft.com/office/drawing/2014/main" id="{83A94181-24E7-4AC4-A855-23B9D83E0EF2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9" name="Google Shape;813;p31">
                <a:extLst>
                  <a:ext uri="{FF2B5EF4-FFF2-40B4-BE49-F238E27FC236}">
                    <a16:creationId xmlns:a16="http://schemas.microsoft.com/office/drawing/2014/main" id="{FBEFC177-3B75-4B05-8E0A-5A1ACB1F2120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0" name="Google Shape;814;p31">
                <a:extLst>
                  <a:ext uri="{FF2B5EF4-FFF2-40B4-BE49-F238E27FC236}">
                    <a16:creationId xmlns:a16="http://schemas.microsoft.com/office/drawing/2014/main" id="{3033D383-976E-4F6D-9FF5-A5BD87885C50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1" name="Google Shape;815;p31">
                <a:extLst>
                  <a:ext uri="{FF2B5EF4-FFF2-40B4-BE49-F238E27FC236}">
                    <a16:creationId xmlns:a16="http://schemas.microsoft.com/office/drawing/2014/main" id="{FD643C5C-7BD5-49D3-95C0-BC466D1AAB35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2" name="Google Shape;816;p31">
                <a:extLst>
                  <a:ext uri="{FF2B5EF4-FFF2-40B4-BE49-F238E27FC236}">
                    <a16:creationId xmlns:a16="http://schemas.microsoft.com/office/drawing/2014/main" id="{6446AAA2-1CAF-407B-832C-D1E4217C16CD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3" name="Google Shape;817;p31">
                <a:extLst>
                  <a:ext uri="{FF2B5EF4-FFF2-40B4-BE49-F238E27FC236}">
                    <a16:creationId xmlns:a16="http://schemas.microsoft.com/office/drawing/2014/main" id="{88A98BB5-1F0B-46F7-AC38-2D707FF9BCE3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4" name="Google Shape;818;p31">
                <a:extLst>
                  <a:ext uri="{FF2B5EF4-FFF2-40B4-BE49-F238E27FC236}">
                    <a16:creationId xmlns:a16="http://schemas.microsoft.com/office/drawing/2014/main" id="{4CC8C184-78BF-47B5-9A22-AFB866DA2BE3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5" name="Google Shape;819;p31">
                <a:extLst>
                  <a:ext uri="{FF2B5EF4-FFF2-40B4-BE49-F238E27FC236}">
                    <a16:creationId xmlns:a16="http://schemas.microsoft.com/office/drawing/2014/main" id="{F1DB6690-918A-4AEA-87D3-B866B20DC885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6" name="Google Shape;820;p31">
                <a:extLst>
                  <a:ext uri="{FF2B5EF4-FFF2-40B4-BE49-F238E27FC236}">
                    <a16:creationId xmlns:a16="http://schemas.microsoft.com/office/drawing/2014/main" id="{A42793A7-B728-4D19-A38B-446AAA44314E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7" name="Google Shape;821;p31">
                <a:extLst>
                  <a:ext uri="{FF2B5EF4-FFF2-40B4-BE49-F238E27FC236}">
                    <a16:creationId xmlns:a16="http://schemas.microsoft.com/office/drawing/2014/main" id="{CA6E9802-B62C-4C82-B7A6-355F746E0597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8" name="Google Shape;822;p31">
                <a:extLst>
                  <a:ext uri="{FF2B5EF4-FFF2-40B4-BE49-F238E27FC236}">
                    <a16:creationId xmlns:a16="http://schemas.microsoft.com/office/drawing/2014/main" id="{C6A5C80D-FA28-4CFB-906F-A571A13D7502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9" name="Google Shape;823;p31">
                <a:extLst>
                  <a:ext uri="{FF2B5EF4-FFF2-40B4-BE49-F238E27FC236}">
                    <a16:creationId xmlns:a16="http://schemas.microsoft.com/office/drawing/2014/main" id="{CA337883-DA53-4A2C-85EF-E547A3B12347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0" name="Google Shape;824;p31">
                <a:extLst>
                  <a:ext uri="{FF2B5EF4-FFF2-40B4-BE49-F238E27FC236}">
                    <a16:creationId xmlns:a16="http://schemas.microsoft.com/office/drawing/2014/main" id="{DCA5891C-4D9D-4EF8-8190-41E11BC80CA4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1" name="Google Shape;825;p31">
                <a:extLst>
                  <a:ext uri="{FF2B5EF4-FFF2-40B4-BE49-F238E27FC236}">
                    <a16:creationId xmlns:a16="http://schemas.microsoft.com/office/drawing/2014/main" id="{3237B78C-4AEC-41B1-B117-C4F3AA2DC800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2" name="Google Shape;826;p31">
                <a:extLst>
                  <a:ext uri="{FF2B5EF4-FFF2-40B4-BE49-F238E27FC236}">
                    <a16:creationId xmlns:a16="http://schemas.microsoft.com/office/drawing/2014/main" id="{1521C7F7-8E1A-47C5-9DCA-90CDB5811C11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3" name="Google Shape;827;p31">
                <a:extLst>
                  <a:ext uri="{FF2B5EF4-FFF2-40B4-BE49-F238E27FC236}">
                    <a16:creationId xmlns:a16="http://schemas.microsoft.com/office/drawing/2014/main" id="{100455C1-4CC7-4A44-A713-8C4B71803359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</p:grpSp>
        <p:sp>
          <p:nvSpPr>
            <p:cNvPr id="24" name="Google Shape;828;p31">
              <a:extLst>
                <a:ext uri="{FF2B5EF4-FFF2-40B4-BE49-F238E27FC236}">
                  <a16:creationId xmlns:a16="http://schemas.microsoft.com/office/drawing/2014/main" id="{325EC593-5286-4CEA-AD35-7B7118BAC552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5" name="Google Shape;829;p31">
              <a:extLst>
                <a:ext uri="{FF2B5EF4-FFF2-40B4-BE49-F238E27FC236}">
                  <a16:creationId xmlns:a16="http://schemas.microsoft.com/office/drawing/2014/main" id="{A15EBF99-6DE8-40C1-8121-3110897B443A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6" name="Google Shape;830;p31">
              <a:extLst>
                <a:ext uri="{FF2B5EF4-FFF2-40B4-BE49-F238E27FC236}">
                  <a16:creationId xmlns:a16="http://schemas.microsoft.com/office/drawing/2014/main" id="{4B39D613-D659-4322-B6E8-338191A4B7C2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7" name="Google Shape;831;p31">
              <a:extLst>
                <a:ext uri="{FF2B5EF4-FFF2-40B4-BE49-F238E27FC236}">
                  <a16:creationId xmlns:a16="http://schemas.microsoft.com/office/drawing/2014/main" id="{A9B86892-DD10-46D1-978E-9AAFD0121D5A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8" name="Google Shape;832;p31">
              <a:extLst>
                <a:ext uri="{FF2B5EF4-FFF2-40B4-BE49-F238E27FC236}">
                  <a16:creationId xmlns:a16="http://schemas.microsoft.com/office/drawing/2014/main" id="{F8BF754F-A651-4E17-83E5-71E641121B9A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9" name="Google Shape;833;p31">
              <a:extLst>
                <a:ext uri="{FF2B5EF4-FFF2-40B4-BE49-F238E27FC236}">
                  <a16:creationId xmlns:a16="http://schemas.microsoft.com/office/drawing/2014/main" id="{5C0E7C98-3C79-47FD-B395-D23C891830FC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0" name="Google Shape;834;p31">
              <a:extLst>
                <a:ext uri="{FF2B5EF4-FFF2-40B4-BE49-F238E27FC236}">
                  <a16:creationId xmlns:a16="http://schemas.microsoft.com/office/drawing/2014/main" id="{44A896B8-E41C-45BF-89E2-9D7AA3150C23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1" name="Google Shape;835;p31">
              <a:extLst>
                <a:ext uri="{FF2B5EF4-FFF2-40B4-BE49-F238E27FC236}">
                  <a16:creationId xmlns:a16="http://schemas.microsoft.com/office/drawing/2014/main" id="{76467C4B-6AF2-4641-8A7B-60DDF79BE146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2" name="Google Shape;836;p31">
              <a:extLst>
                <a:ext uri="{FF2B5EF4-FFF2-40B4-BE49-F238E27FC236}">
                  <a16:creationId xmlns:a16="http://schemas.microsoft.com/office/drawing/2014/main" id="{F6155CD0-9DBD-45BF-9F0F-3A68E979E4F7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3" name="Google Shape;837;p31">
              <a:extLst>
                <a:ext uri="{FF2B5EF4-FFF2-40B4-BE49-F238E27FC236}">
                  <a16:creationId xmlns:a16="http://schemas.microsoft.com/office/drawing/2014/main" id="{7A9E66BF-ABCD-46E5-9AC6-39D3007B99A2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4" name="Google Shape;838;p31">
              <a:extLst>
                <a:ext uri="{FF2B5EF4-FFF2-40B4-BE49-F238E27FC236}">
                  <a16:creationId xmlns:a16="http://schemas.microsoft.com/office/drawing/2014/main" id="{8EA4E3DC-B3C2-430A-8645-02EB0085B2DE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5" name="Google Shape;839;p31">
              <a:extLst>
                <a:ext uri="{FF2B5EF4-FFF2-40B4-BE49-F238E27FC236}">
                  <a16:creationId xmlns:a16="http://schemas.microsoft.com/office/drawing/2014/main" id="{5E8BB71E-1E11-4673-8E19-33DD7203DAFD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6" name="Google Shape;840;p31">
              <a:extLst>
                <a:ext uri="{FF2B5EF4-FFF2-40B4-BE49-F238E27FC236}">
                  <a16:creationId xmlns:a16="http://schemas.microsoft.com/office/drawing/2014/main" id="{58B7EB72-E5C6-4BA8-9E97-8201A4022397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7" name="Google Shape;841;p31">
              <a:extLst>
                <a:ext uri="{FF2B5EF4-FFF2-40B4-BE49-F238E27FC236}">
                  <a16:creationId xmlns:a16="http://schemas.microsoft.com/office/drawing/2014/main" id="{08D9E3A7-86E1-40F3-953F-1FE1E4FF633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8" name="Google Shape;842;p31">
              <a:extLst>
                <a:ext uri="{FF2B5EF4-FFF2-40B4-BE49-F238E27FC236}">
                  <a16:creationId xmlns:a16="http://schemas.microsoft.com/office/drawing/2014/main" id="{D6D5BB63-E9C8-4331-A34F-63DA54CE053D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9" name="Google Shape;843;p31">
              <a:extLst>
                <a:ext uri="{FF2B5EF4-FFF2-40B4-BE49-F238E27FC236}">
                  <a16:creationId xmlns:a16="http://schemas.microsoft.com/office/drawing/2014/main" id="{56B4D0FE-0B68-4651-862A-D837ACDA9C6A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0" name="Google Shape;844;p31">
              <a:extLst>
                <a:ext uri="{FF2B5EF4-FFF2-40B4-BE49-F238E27FC236}">
                  <a16:creationId xmlns:a16="http://schemas.microsoft.com/office/drawing/2014/main" id="{FA30B55F-35FE-40D8-B3E2-2D17EA757012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1" name="Google Shape;845;p31">
              <a:extLst>
                <a:ext uri="{FF2B5EF4-FFF2-40B4-BE49-F238E27FC236}">
                  <a16:creationId xmlns:a16="http://schemas.microsoft.com/office/drawing/2014/main" id="{A66095BE-9040-4BC4-96DE-EEF05E80816B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2" name="Google Shape;846;p31">
              <a:extLst>
                <a:ext uri="{FF2B5EF4-FFF2-40B4-BE49-F238E27FC236}">
                  <a16:creationId xmlns:a16="http://schemas.microsoft.com/office/drawing/2014/main" id="{4DF5FF6C-A1B3-41C0-B596-203947FE8C36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3" name="Google Shape;847;p31">
              <a:extLst>
                <a:ext uri="{FF2B5EF4-FFF2-40B4-BE49-F238E27FC236}">
                  <a16:creationId xmlns:a16="http://schemas.microsoft.com/office/drawing/2014/main" id="{E2994D42-0494-415C-BFB6-8F9B9C5271E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4" name="Google Shape;848;p31">
              <a:extLst>
                <a:ext uri="{FF2B5EF4-FFF2-40B4-BE49-F238E27FC236}">
                  <a16:creationId xmlns:a16="http://schemas.microsoft.com/office/drawing/2014/main" id="{2CB66865-7714-4A34-AED9-41AD60932962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5" name="Google Shape;849;p31">
              <a:extLst>
                <a:ext uri="{FF2B5EF4-FFF2-40B4-BE49-F238E27FC236}">
                  <a16:creationId xmlns:a16="http://schemas.microsoft.com/office/drawing/2014/main" id="{253D56D8-124E-4040-8949-78C5C960F31C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6" name="Google Shape;850;p31">
              <a:extLst>
                <a:ext uri="{FF2B5EF4-FFF2-40B4-BE49-F238E27FC236}">
                  <a16:creationId xmlns:a16="http://schemas.microsoft.com/office/drawing/2014/main" id="{11AC130C-D146-4C24-8153-A67B24755EA6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7" name="Google Shape;851;p31">
              <a:extLst>
                <a:ext uri="{FF2B5EF4-FFF2-40B4-BE49-F238E27FC236}">
                  <a16:creationId xmlns:a16="http://schemas.microsoft.com/office/drawing/2014/main" id="{ED725F0D-AE8C-4C62-A1D0-28AED534EF28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8" name="Google Shape;852;p31">
              <a:extLst>
                <a:ext uri="{FF2B5EF4-FFF2-40B4-BE49-F238E27FC236}">
                  <a16:creationId xmlns:a16="http://schemas.microsoft.com/office/drawing/2014/main" id="{CA2B1D70-9BCE-4DD2-BA34-2E4009D1622F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9" name="Google Shape;853;p31">
              <a:extLst>
                <a:ext uri="{FF2B5EF4-FFF2-40B4-BE49-F238E27FC236}">
                  <a16:creationId xmlns:a16="http://schemas.microsoft.com/office/drawing/2014/main" id="{3686F475-F542-484B-BD08-AA494971535B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0" name="Google Shape;854;p31">
              <a:extLst>
                <a:ext uri="{FF2B5EF4-FFF2-40B4-BE49-F238E27FC236}">
                  <a16:creationId xmlns:a16="http://schemas.microsoft.com/office/drawing/2014/main" id="{9B6100B7-6F05-45AC-8A7F-2591A20F2D37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1" name="Google Shape;855;p31">
              <a:extLst>
                <a:ext uri="{FF2B5EF4-FFF2-40B4-BE49-F238E27FC236}">
                  <a16:creationId xmlns:a16="http://schemas.microsoft.com/office/drawing/2014/main" id="{FBE42FD0-1063-42E2-93F4-90B8AFA16845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2" name="Google Shape;856;p31">
              <a:extLst>
                <a:ext uri="{FF2B5EF4-FFF2-40B4-BE49-F238E27FC236}">
                  <a16:creationId xmlns:a16="http://schemas.microsoft.com/office/drawing/2014/main" id="{A37A6433-D788-40AE-971C-D6785D37767F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3" name="Google Shape;857;p31">
              <a:extLst>
                <a:ext uri="{FF2B5EF4-FFF2-40B4-BE49-F238E27FC236}">
                  <a16:creationId xmlns:a16="http://schemas.microsoft.com/office/drawing/2014/main" id="{6BECF98D-222B-44E1-B71A-8F18FBEB97A1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4" name="Google Shape;858;p31">
              <a:extLst>
                <a:ext uri="{FF2B5EF4-FFF2-40B4-BE49-F238E27FC236}">
                  <a16:creationId xmlns:a16="http://schemas.microsoft.com/office/drawing/2014/main" id="{EDF4639D-2DB4-47CE-A5BE-27276F8AC578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5" name="Google Shape;859;p31">
              <a:extLst>
                <a:ext uri="{FF2B5EF4-FFF2-40B4-BE49-F238E27FC236}">
                  <a16:creationId xmlns:a16="http://schemas.microsoft.com/office/drawing/2014/main" id="{83E5E880-58FD-4D05-B8FA-566B946D8E5A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6" name="Google Shape;860;p31">
              <a:extLst>
                <a:ext uri="{FF2B5EF4-FFF2-40B4-BE49-F238E27FC236}">
                  <a16:creationId xmlns:a16="http://schemas.microsoft.com/office/drawing/2014/main" id="{C0322238-07EC-4432-8801-45CE1D4E8280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7" name="Google Shape;861;p31">
              <a:extLst>
                <a:ext uri="{FF2B5EF4-FFF2-40B4-BE49-F238E27FC236}">
                  <a16:creationId xmlns:a16="http://schemas.microsoft.com/office/drawing/2014/main" id="{0C31480F-A1B1-4138-B3A2-6EB278349808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8" name="Google Shape;862;p31">
              <a:extLst>
                <a:ext uri="{FF2B5EF4-FFF2-40B4-BE49-F238E27FC236}">
                  <a16:creationId xmlns:a16="http://schemas.microsoft.com/office/drawing/2014/main" id="{C26D60C6-B75D-4FB2-A13E-6698FB2AA5E1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9" name="Google Shape;863;p31">
              <a:extLst>
                <a:ext uri="{FF2B5EF4-FFF2-40B4-BE49-F238E27FC236}">
                  <a16:creationId xmlns:a16="http://schemas.microsoft.com/office/drawing/2014/main" id="{D47CE1BA-EF2A-4F4F-9D13-6B4B80889B8B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0" name="Google Shape;864;p31">
              <a:extLst>
                <a:ext uri="{FF2B5EF4-FFF2-40B4-BE49-F238E27FC236}">
                  <a16:creationId xmlns:a16="http://schemas.microsoft.com/office/drawing/2014/main" id="{10BF39A8-F37E-402C-A722-6342F10028AA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1" name="Google Shape;865;p31">
              <a:extLst>
                <a:ext uri="{FF2B5EF4-FFF2-40B4-BE49-F238E27FC236}">
                  <a16:creationId xmlns:a16="http://schemas.microsoft.com/office/drawing/2014/main" id="{D9344192-6461-4248-A41D-B18E3BEB47E5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2" name="Google Shape;866;p31">
              <a:extLst>
                <a:ext uri="{FF2B5EF4-FFF2-40B4-BE49-F238E27FC236}">
                  <a16:creationId xmlns:a16="http://schemas.microsoft.com/office/drawing/2014/main" id="{F1E40478-ED2C-452D-9185-ED87A82F83FB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3" name="Google Shape;867;p31">
              <a:extLst>
                <a:ext uri="{FF2B5EF4-FFF2-40B4-BE49-F238E27FC236}">
                  <a16:creationId xmlns:a16="http://schemas.microsoft.com/office/drawing/2014/main" id="{6AA9C373-6F60-441F-8AD2-DE57CDB4570F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4" name="Google Shape;868;p31">
              <a:extLst>
                <a:ext uri="{FF2B5EF4-FFF2-40B4-BE49-F238E27FC236}">
                  <a16:creationId xmlns:a16="http://schemas.microsoft.com/office/drawing/2014/main" id="{4968CCF2-285E-41A5-B58C-67FB41B3F123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5" name="Google Shape;869;p31">
              <a:extLst>
                <a:ext uri="{FF2B5EF4-FFF2-40B4-BE49-F238E27FC236}">
                  <a16:creationId xmlns:a16="http://schemas.microsoft.com/office/drawing/2014/main" id="{AD4C47AE-5273-4305-BF12-9302A28AC40A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6" name="Google Shape;870;p31">
              <a:extLst>
                <a:ext uri="{FF2B5EF4-FFF2-40B4-BE49-F238E27FC236}">
                  <a16:creationId xmlns:a16="http://schemas.microsoft.com/office/drawing/2014/main" id="{D6944283-6516-4CA1-8CED-1AD3BE6908E7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7" name="Google Shape;871;p31">
              <a:extLst>
                <a:ext uri="{FF2B5EF4-FFF2-40B4-BE49-F238E27FC236}">
                  <a16:creationId xmlns:a16="http://schemas.microsoft.com/office/drawing/2014/main" id="{8DE273E1-308F-4261-A7B3-20BDB9394868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8" name="Google Shape;872;p31">
              <a:extLst>
                <a:ext uri="{FF2B5EF4-FFF2-40B4-BE49-F238E27FC236}">
                  <a16:creationId xmlns:a16="http://schemas.microsoft.com/office/drawing/2014/main" id="{A49D15BD-2B3E-4B02-A32F-FDEC8E9179F3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9" name="Google Shape;873;p31">
              <a:extLst>
                <a:ext uri="{FF2B5EF4-FFF2-40B4-BE49-F238E27FC236}">
                  <a16:creationId xmlns:a16="http://schemas.microsoft.com/office/drawing/2014/main" id="{9EAAC4BC-88D8-4FD6-B267-BCCDE04FFB2E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0" name="Google Shape;874;p31">
              <a:extLst>
                <a:ext uri="{FF2B5EF4-FFF2-40B4-BE49-F238E27FC236}">
                  <a16:creationId xmlns:a16="http://schemas.microsoft.com/office/drawing/2014/main" id="{1EF84D3F-E17B-4D61-A310-AD71B008FBA5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1" name="Google Shape;875;p31">
              <a:extLst>
                <a:ext uri="{FF2B5EF4-FFF2-40B4-BE49-F238E27FC236}">
                  <a16:creationId xmlns:a16="http://schemas.microsoft.com/office/drawing/2014/main" id="{2D79EBC2-B216-4287-A3FC-2F2010CB2A81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2" name="Google Shape;876;p31">
              <a:extLst>
                <a:ext uri="{FF2B5EF4-FFF2-40B4-BE49-F238E27FC236}">
                  <a16:creationId xmlns:a16="http://schemas.microsoft.com/office/drawing/2014/main" id="{90D0DCC2-BEB8-4805-8864-9B8157D6D9D0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3" name="Google Shape;877;p31">
              <a:extLst>
                <a:ext uri="{FF2B5EF4-FFF2-40B4-BE49-F238E27FC236}">
                  <a16:creationId xmlns:a16="http://schemas.microsoft.com/office/drawing/2014/main" id="{DDBF39D6-19E0-4C1B-B36D-97334BDFA9C1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4" name="Google Shape;878;p31">
              <a:extLst>
                <a:ext uri="{FF2B5EF4-FFF2-40B4-BE49-F238E27FC236}">
                  <a16:creationId xmlns:a16="http://schemas.microsoft.com/office/drawing/2014/main" id="{DA0AA242-2B2A-4216-BEC0-813A5A117F4E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5" name="Google Shape;879;p31">
              <a:extLst>
                <a:ext uri="{FF2B5EF4-FFF2-40B4-BE49-F238E27FC236}">
                  <a16:creationId xmlns:a16="http://schemas.microsoft.com/office/drawing/2014/main" id="{98D43C14-947B-4828-8F17-C940B26377D2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6" name="Google Shape;880;p31">
              <a:extLst>
                <a:ext uri="{FF2B5EF4-FFF2-40B4-BE49-F238E27FC236}">
                  <a16:creationId xmlns:a16="http://schemas.microsoft.com/office/drawing/2014/main" id="{5222CF1F-77B6-4959-8DE9-292BB4779DAD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7" name="Google Shape;881;p31">
              <a:extLst>
                <a:ext uri="{FF2B5EF4-FFF2-40B4-BE49-F238E27FC236}">
                  <a16:creationId xmlns:a16="http://schemas.microsoft.com/office/drawing/2014/main" id="{50419D18-CC71-44FC-8EBE-8666CAB7D413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23418162-C26E-4370-9D2F-33E57C0A0B7E}"/>
              </a:ext>
            </a:extLst>
          </p:cNvPr>
          <p:cNvSpPr txBox="1"/>
          <p:nvPr userDrawn="1"/>
        </p:nvSpPr>
        <p:spPr>
          <a:xfrm>
            <a:off x="7514756" y="6517886"/>
            <a:ext cx="3249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599" dirty="0"/>
          </a:p>
        </p:txBody>
      </p:sp>
    </p:spTree>
    <p:extLst>
      <p:ext uri="{BB962C8B-B14F-4D97-AF65-F5344CB8AC3E}">
        <p14:creationId xmlns:p14="http://schemas.microsoft.com/office/powerpoint/2010/main" val="354110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solidFill>
          <a:srgbClr val="E3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CB28D7-CB5E-42A4-AC1B-49E9F84E1AA8}"/>
              </a:ext>
            </a:extLst>
          </p:cNvPr>
          <p:cNvSpPr/>
          <p:nvPr userDrawn="1"/>
        </p:nvSpPr>
        <p:spPr>
          <a:xfrm>
            <a:off x="212652" y="202019"/>
            <a:ext cx="11738344" cy="6507126"/>
          </a:xfrm>
          <a:custGeom>
            <a:avLst/>
            <a:gdLst>
              <a:gd name="connsiteX0" fmla="*/ 0 w 11738344"/>
              <a:gd name="connsiteY0" fmla="*/ 0 h 6507126"/>
              <a:gd name="connsiteX1" fmla="*/ 586917 w 11738344"/>
              <a:gd name="connsiteY1" fmla="*/ 0 h 6507126"/>
              <a:gd name="connsiteX2" fmla="*/ 939068 w 11738344"/>
              <a:gd name="connsiteY2" fmla="*/ 0 h 6507126"/>
              <a:gd name="connsiteX3" fmla="*/ 1525985 w 11738344"/>
              <a:gd name="connsiteY3" fmla="*/ 0 h 6507126"/>
              <a:gd name="connsiteX4" fmla="*/ 1760752 w 11738344"/>
              <a:gd name="connsiteY4" fmla="*/ 0 h 6507126"/>
              <a:gd name="connsiteX5" fmla="*/ 2347669 w 11738344"/>
              <a:gd name="connsiteY5" fmla="*/ 0 h 6507126"/>
              <a:gd name="connsiteX6" fmla="*/ 3051969 w 11738344"/>
              <a:gd name="connsiteY6" fmla="*/ 0 h 6507126"/>
              <a:gd name="connsiteX7" fmla="*/ 3521503 w 11738344"/>
              <a:gd name="connsiteY7" fmla="*/ 0 h 6507126"/>
              <a:gd name="connsiteX8" fmla="*/ 3756270 w 11738344"/>
              <a:gd name="connsiteY8" fmla="*/ 0 h 6507126"/>
              <a:gd name="connsiteX9" fmla="*/ 4577954 w 11738344"/>
              <a:gd name="connsiteY9" fmla="*/ 0 h 6507126"/>
              <a:gd name="connsiteX10" fmla="*/ 5164871 w 11738344"/>
              <a:gd name="connsiteY10" fmla="*/ 0 h 6507126"/>
              <a:gd name="connsiteX11" fmla="*/ 5751789 w 11738344"/>
              <a:gd name="connsiteY11" fmla="*/ 0 h 6507126"/>
              <a:gd name="connsiteX12" fmla="*/ 6221322 w 11738344"/>
              <a:gd name="connsiteY12" fmla="*/ 0 h 6507126"/>
              <a:gd name="connsiteX13" fmla="*/ 7043006 w 11738344"/>
              <a:gd name="connsiteY13" fmla="*/ 0 h 6507126"/>
              <a:gd name="connsiteX14" fmla="*/ 7277773 w 11738344"/>
              <a:gd name="connsiteY14" fmla="*/ 0 h 6507126"/>
              <a:gd name="connsiteX15" fmla="*/ 7629924 w 11738344"/>
              <a:gd name="connsiteY15" fmla="*/ 0 h 6507126"/>
              <a:gd name="connsiteX16" fmla="*/ 8216841 w 11738344"/>
              <a:gd name="connsiteY16" fmla="*/ 0 h 6507126"/>
              <a:gd name="connsiteX17" fmla="*/ 9038525 w 11738344"/>
              <a:gd name="connsiteY17" fmla="*/ 0 h 6507126"/>
              <a:gd name="connsiteX18" fmla="*/ 9273292 w 11738344"/>
              <a:gd name="connsiteY18" fmla="*/ 0 h 6507126"/>
              <a:gd name="connsiteX19" fmla="*/ 9742826 w 11738344"/>
              <a:gd name="connsiteY19" fmla="*/ 0 h 6507126"/>
              <a:gd name="connsiteX20" fmla="*/ 10564510 w 11738344"/>
              <a:gd name="connsiteY20" fmla="*/ 0 h 6507126"/>
              <a:gd name="connsiteX21" fmla="*/ 11151427 w 11738344"/>
              <a:gd name="connsiteY21" fmla="*/ 0 h 6507126"/>
              <a:gd name="connsiteX22" fmla="*/ 11738344 w 11738344"/>
              <a:gd name="connsiteY22" fmla="*/ 0 h 6507126"/>
              <a:gd name="connsiteX23" fmla="*/ 11738344 w 11738344"/>
              <a:gd name="connsiteY23" fmla="*/ 721699 h 6507126"/>
              <a:gd name="connsiteX24" fmla="*/ 11738344 w 11738344"/>
              <a:gd name="connsiteY24" fmla="*/ 1183114 h 6507126"/>
              <a:gd name="connsiteX25" fmla="*/ 11738344 w 11738344"/>
              <a:gd name="connsiteY25" fmla="*/ 1644528 h 6507126"/>
              <a:gd name="connsiteX26" fmla="*/ 11738344 w 11738344"/>
              <a:gd name="connsiteY26" fmla="*/ 2236085 h 6507126"/>
              <a:gd name="connsiteX27" fmla="*/ 11738344 w 11738344"/>
              <a:gd name="connsiteY27" fmla="*/ 2827642 h 6507126"/>
              <a:gd name="connsiteX28" fmla="*/ 11738344 w 11738344"/>
              <a:gd name="connsiteY28" fmla="*/ 3223985 h 6507126"/>
              <a:gd name="connsiteX29" fmla="*/ 11738344 w 11738344"/>
              <a:gd name="connsiteY29" fmla="*/ 3815542 h 6507126"/>
              <a:gd name="connsiteX30" fmla="*/ 11738344 w 11738344"/>
              <a:gd name="connsiteY30" fmla="*/ 4537241 h 6507126"/>
              <a:gd name="connsiteX31" fmla="*/ 11738344 w 11738344"/>
              <a:gd name="connsiteY31" fmla="*/ 4998656 h 6507126"/>
              <a:gd name="connsiteX32" fmla="*/ 11738344 w 11738344"/>
              <a:gd name="connsiteY32" fmla="*/ 5394999 h 6507126"/>
              <a:gd name="connsiteX33" fmla="*/ 11738344 w 11738344"/>
              <a:gd name="connsiteY33" fmla="*/ 5986556 h 6507126"/>
              <a:gd name="connsiteX34" fmla="*/ 11738344 w 11738344"/>
              <a:gd name="connsiteY34" fmla="*/ 6507126 h 6507126"/>
              <a:gd name="connsiteX35" fmla="*/ 11034043 w 11738344"/>
              <a:gd name="connsiteY35" fmla="*/ 6507126 h 6507126"/>
              <a:gd name="connsiteX36" fmla="*/ 10799276 w 11738344"/>
              <a:gd name="connsiteY36" fmla="*/ 6507126 h 6507126"/>
              <a:gd name="connsiteX37" fmla="*/ 10094976 w 11738344"/>
              <a:gd name="connsiteY37" fmla="*/ 6507126 h 6507126"/>
              <a:gd name="connsiteX38" fmla="*/ 9860209 w 11738344"/>
              <a:gd name="connsiteY38" fmla="*/ 6507126 h 6507126"/>
              <a:gd name="connsiteX39" fmla="*/ 9155908 w 11738344"/>
              <a:gd name="connsiteY39" fmla="*/ 6507126 h 6507126"/>
              <a:gd name="connsiteX40" fmla="*/ 8803758 w 11738344"/>
              <a:gd name="connsiteY40" fmla="*/ 6507126 h 6507126"/>
              <a:gd name="connsiteX41" fmla="*/ 8334224 w 11738344"/>
              <a:gd name="connsiteY41" fmla="*/ 6507126 h 6507126"/>
              <a:gd name="connsiteX42" fmla="*/ 8099457 w 11738344"/>
              <a:gd name="connsiteY42" fmla="*/ 6507126 h 6507126"/>
              <a:gd name="connsiteX43" fmla="*/ 7629924 w 11738344"/>
              <a:gd name="connsiteY43" fmla="*/ 6507126 h 6507126"/>
              <a:gd name="connsiteX44" fmla="*/ 6808240 w 11738344"/>
              <a:gd name="connsiteY44" fmla="*/ 6507126 h 6507126"/>
              <a:gd name="connsiteX45" fmla="*/ 6573473 w 11738344"/>
              <a:gd name="connsiteY45" fmla="*/ 6507126 h 6507126"/>
              <a:gd name="connsiteX46" fmla="*/ 5869172 w 11738344"/>
              <a:gd name="connsiteY46" fmla="*/ 6507126 h 6507126"/>
              <a:gd name="connsiteX47" fmla="*/ 5282255 w 11738344"/>
              <a:gd name="connsiteY47" fmla="*/ 6507126 h 6507126"/>
              <a:gd name="connsiteX48" fmla="*/ 4930104 w 11738344"/>
              <a:gd name="connsiteY48" fmla="*/ 6507126 h 6507126"/>
              <a:gd name="connsiteX49" fmla="*/ 4577954 w 11738344"/>
              <a:gd name="connsiteY49" fmla="*/ 6507126 h 6507126"/>
              <a:gd name="connsiteX50" fmla="*/ 4108420 w 11738344"/>
              <a:gd name="connsiteY50" fmla="*/ 6507126 h 6507126"/>
              <a:gd name="connsiteX51" fmla="*/ 3521503 w 11738344"/>
              <a:gd name="connsiteY51" fmla="*/ 6507126 h 6507126"/>
              <a:gd name="connsiteX52" fmla="*/ 2699819 w 11738344"/>
              <a:gd name="connsiteY52" fmla="*/ 6507126 h 6507126"/>
              <a:gd name="connsiteX53" fmla="*/ 1995518 w 11738344"/>
              <a:gd name="connsiteY53" fmla="*/ 6507126 h 6507126"/>
              <a:gd name="connsiteX54" fmla="*/ 1760752 w 11738344"/>
              <a:gd name="connsiteY54" fmla="*/ 6507126 h 6507126"/>
              <a:gd name="connsiteX55" fmla="*/ 939068 w 11738344"/>
              <a:gd name="connsiteY55" fmla="*/ 6507126 h 6507126"/>
              <a:gd name="connsiteX56" fmla="*/ 0 w 11738344"/>
              <a:gd name="connsiteY56" fmla="*/ 6507126 h 6507126"/>
              <a:gd name="connsiteX57" fmla="*/ 0 w 11738344"/>
              <a:gd name="connsiteY57" fmla="*/ 5785427 h 6507126"/>
              <a:gd name="connsiteX58" fmla="*/ 0 w 11738344"/>
              <a:gd name="connsiteY58" fmla="*/ 5128798 h 6507126"/>
              <a:gd name="connsiteX59" fmla="*/ 0 w 11738344"/>
              <a:gd name="connsiteY59" fmla="*/ 4537241 h 6507126"/>
              <a:gd name="connsiteX60" fmla="*/ 0 w 11738344"/>
              <a:gd name="connsiteY60" fmla="*/ 3880613 h 6507126"/>
              <a:gd name="connsiteX61" fmla="*/ 0 w 11738344"/>
              <a:gd name="connsiteY61" fmla="*/ 3158914 h 6507126"/>
              <a:gd name="connsiteX62" fmla="*/ 0 w 11738344"/>
              <a:gd name="connsiteY62" fmla="*/ 2437214 h 6507126"/>
              <a:gd name="connsiteX63" fmla="*/ 0 w 11738344"/>
              <a:gd name="connsiteY63" fmla="*/ 1715515 h 6507126"/>
              <a:gd name="connsiteX64" fmla="*/ 0 w 11738344"/>
              <a:gd name="connsiteY64" fmla="*/ 1319172 h 6507126"/>
              <a:gd name="connsiteX65" fmla="*/ 0 w 11738344"/>
              <a:gd name="connsiteY65" fmla="*/ 662544 h 6507126"/>
              <a:gd name="connsiteX66" fmla="*/ 0 w 11738344"/>
              <a:gd name="connsiteY66" fmla="*/ 0 h 650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738344" h="6507126" fill="none" extrusionOk="0">
                <a:moveTo>
                  <a:pt x="0" y="0"/>
                </a:moveTo>
                <a:cubicBezTo>
                  <a:pt x="193893" y="-53522"/>
                  <a:pt x="463900" y="48166"/>
                  <a:pt x="586917" y="0"/>
                </a:cubicBezTo>
                <a:cubicBezTo>
                  <a:pt x="709934" y="-48166"/>
                  <a:pt x="764999" y="37996"/>
                  <a:pt x="939068" y="0"/>
                </a:cubicBezTo>
                <a:cubicBezTo>
                  <a:pt x="1113137" y="-37996"/>
                  <a:pt x="1272302" y="9191"/>
                  <a:pt x="1525985" y="0"/>
                </a:cubicBezTo>
                <a:cubicBezTo>
                  <a:pt x="1779668" y="-9191"/>
                  <a:pt x="1703800" y="12915"/>
                  <a:pt x="1760752" y="0"/>
                </a:cubicBezTo>
                <a:cubicBezTo>
                  <a:pt x="1817704" y="-12915"/>
                  <a:pt x="2219250" y="17278"/>
                  <a:pt x="2347669" y="0"/>
                </a:cubicBezTo>
                <a:cubicBezTo>
                  <a:pt x="2476088" y="-17278"/>
                  <a:pt x="2906879" y="15114"/>
                  <a:pt x="3051969" y="0"/>
                </a:cubicBezTo>
                <a:cubicBezTo>
                  <a:pt x="3197059" y="-15114"/>
                  <a:pt x="3335226" y="47513"/>
                  <a:pt x="3521503" y="0"/>
                </a:cubicBezTo>
                <a:cubicBezTo>
                  <a:pt x="3707780" y="-47513"/>
                  <a:pt x="3669854" y="22779"/>
                  <a:pt x="3756270" y="0"/>
                </a:cubicBezTo>
                <a:cubicBezTo>
                  <a:pt x="3842686" y="-22779"/>
                  <a:pt x="4217773" y="11409"/>
                  <a:pt x="4577954" y="0"/>
                </a:cubicBezTo>
                <a:cubicBezTo>
                  <a:pt x="4938135" y="-11409"/>
                  <a:pt x="4970109" y="43871"/>
                  <a:pt x="5164871" y="0"/>
                </a:cubicBezTo>
                <a:cubicBezTo>
                  <a:pt x="5359633" y="-43871"/>
                  <a:pt x="5537198" y="17907"/>
                  <a:pt x="5751789" y="0"/>
                </a:cubicBezTo>
                <a:cubicBezTo>
                  <a:pt x="5966380" y="-17907"/>
                  <a:pt x="6096392" y="45142"/>
                  <a:pt x="6221322" y="0"/>
                </a:cubicBezTo>
                <a:cubicBezTo>
                  <a:pt x="6346252" y="-45142"/>
                  <a:pt x="6799085" y="67265"/>
                  <a:pt x="7043006" y="0"/>
                </a:cubicBezTo>
                <a:cubicBezTo>
                  <a:pt x="7286927" y="-67265"/>
                  <a:pt x="7173785" y="927"/>
                  <a:pt x="7277773" y="0"/>
                </a:cubicBezTo>
                <a:cubicBezTo>
                  <a:pt x="7381761" y="-927"/>
                  <a:pt x="7490336" y="8535"/>
                  <a:pt x="7629924" y="0"/>
                </a:cubicBezTo>
                <a:cubicBezTo>
                  <a:pt x="7769512" y="-8535"/>
                  <a:pt x="8023133" y="16918"/>
                  <a:pt x="8216841" y="0"/>
                </a:cubicBezTo>
                <a:cubicBezTo>
                  <a:pt x="8410549" y="-16918"/>
                  <a:pt x="8814563" y="56057"/>
                  <a:pt x="9038525" y="0"/>
                </a:cubicBezTo>
                <a:cubicBezTo>
                  <a:pt x="9262487" y="-56057"/>
                  <a:pt x="9219318" y="11550"/>
                  <a:pt x="9273292" y="0"/>
                </a:cubicBezTo>
                <a:cubicBezTo>
                  <a:pt x="9327266" y="-11550"/>
                  <a:pt x="9524285" y="54368"/>
                  <a:pt x="9742826" y="0"/>
                </a:cubicBezTo>
                <a:cubicBezTo>
                  <a:pt x="9961367" y="-54368"/>
                  <a:pt x="10315185" y="8251"/>
                  <a:pt x="10564510" y="0"/>
                </a:cubicBezTo>
                <a:cubicBezTo>
                  <a:pt x="10813835" y="-8251"/>
                  <a:pt x="10939532" y="59894"/>
                  <a:pt x="11151427" y="0"/>
                </a:cubicBezTo>
                <a:cubicBezTo>
                  <a:pt x="11363322" y="-59894"/>
                  <a:pt x="11609776" y="64994"/>
                  <a:pt x="11738344" y="0"/>
                </a:cubicBezTo>
                <a:cubicBezTo>
                  <a:pt x="11801788" y="212046"/>
                  <a:pt x="11737744" y="488839"/>
                  <a:pt x="11738344" y="721699"/>
                </a:cubicBezTo>
                <a:cubicBezTo>
                  <a:pt x="11738944" y="954559"/>
                  <a:pt x="11712416" y="1073711"/>
                  <a:pt x="11738344" y="1183114"/>
                </a:cubicBezTo>
                <a:cubicBezTo>
                  <a:pt x="11764272" y="1292518"/>
                  <a:pt x="11693621" y="1487929"/>
                  <a:pt x="11738344" y="1644528"/>
                </a:cubicBezTo>
                <a:cubicBezTo>
                  <a:pt x="11783067" y="1801127"/>
                  <a:pt x="11703009" y="2055674"/>
                  <a:pt x="11738344" y="2236085"/>
                </a:cubicBezTo>
                <a:cubicBezTo>
                  <a:pt x="11773679" y="2416496"/>
                  <a:pt x="11673979" y="2661380"/>
                  <a:pt x="11738344" y="2827642"/>
                </a:cubicBezTo>
                <a:cubicBezTo>
                  <a:pt x="11802709" y="2993904"/>
                  <a:pt x="11705654" y="3065710"/>
                  <a:pt x="11738344" y="3223985"/>
                </a:cubicBezTo>
                <a:cubicBezTo>
                  <a:pt x="11771034" y="3382260"/>
                  <a:pt x="11735524" y="3557626"/>
                  <a:pt x="11738344" y="3815542"/>
                </a:cubicBezTo>
                <a:cubicBezTo>
                  <a:pt x="11741164" y="4073458"/>
                  <a:pt x="11658072" y="4280800"/>
                  <a:pt x="11738344" y="4537241"/>
                </a:cubicBezTo>
                <a:cubicBezTo>
                  <a:pt x="11818616" y="4793682"/>
                  <a:pt x="11684921" y="4789508"/>
                  <a:pt x="11738344" y="4998656"/>
                </a:cubicBezTo>
                <a:cubicBezTo>
                  <a:pt x="11791767" y="5207804"/>
                  <a:pt x="11719250" y="5308583"/>
                  <a:pt x="11738344" y="5394999"/>
                </a:cubicBezTo>
                <a:cubicBezTo>
                  <a:pt x="11757438" y="5481415"/>
                  <a:pt x="11699476" y="5736460"/>
                  <a:pt x="11738344" y="5986556"/>
                </a:cubicBezTo>
                <a:cubicBezTo>
                  <a:pt x="11777212" y="6236652"/>
                  <a:pt x="11708423" y="6334875"/>
                  <a:pt x="11738344" y="6507126"/>
                </a:cubicBezTo>
                <a:cubicBezTo>
                  <a:pt x="11478827" y="6561765"/>
                  <a:pt x="11355604" y="6489110"/>
                  <a:pt x="11034043" y="6507126"/>
                </a:cubicBezTo>
                <a:cubicBezTo>
                  <a:pt x="10712482" y="6525142"/>
                  <a:pt x="10886680" y="6497142"/>
                  <a:pt x="10799276" y="6507126"/>
                </a:cubicBezTo>
                <a:cubicBezTo>
                  <a:pt x="10711872" y="6517110"/>
                  <a:pt x="10265533" y="6502057"/>
                  <a:pt x="10094976" y="6507126"/>
                </a:cubicBezTo>
                <a:cubicBezTo>
                  <a:pt x="9924419" y="6512195"/>
                  <a:pt x="9975231" y="6494614"/>
                  <a:pt x="9860209" y="6507126"/>
                </a:cubicBezTo>
                <a:cubicBezTo>
                  <a:pt x="9745187" y="6519638"/>
                  <a:pt x="9465544" y="6493150"/>
                  <a:pt x="9155908" y="6507126"/>
                </a:cubicBezTo>
                <a:cubicBezTo>
                  <a:pt x="8846272" y="6521102"/>
                  <a:pt x="8884191" y="6495077"/>
                  <a:pt x="8803758" y="6507126"/>
                </a:cubicBezTo>
                <a:cubicBezTo>
                  <a:pt x="8723325" y="6519175"/>
                  <a:pt x="8508753" y="6467332"/>
                  <a:pt x="8334224" y="6507126"/>
                </a:cubicBezTo>
                <a:cubicBezTo>
                  <a:pt x="8159695" y="6546920"/>
                  <a:pt x="8211920" y="6481972"/>
                  <a:pt x="8099457" y="6507126"/>
                </a:cubicBezTo>
                <a:cubicBezTo>
                  <a:pt x="7986994" y="6532280"/>
                  <a:pt x="7760338" y="6491343"/>
                  <a:pt x="7629924" y="6507126"/>
                </a:cubicBezTo>
                <a:cubicBezTo>
                  <a:pt x="7499510" y="6522909"/>
                  <a:pt x="7068285" y="6502087"/>
                  <a:pt x="6808240" y="6507126"/>
                </a:cubicBezTo>
                <a:cubicBezTo>
                  <a:pt x="6548195" y="6512165"/>
                  <a:pt x="6642810" y="6498575"/>
                  <a:pt x="6573473" y="6507126"/>
                </a:cubicBezTo>
                <a:cubicBezTo>
                  <a:pt x="6504136" y="6515677"/>
                  <a:pt x="6038855" y="6438772"/>
                  <a:pt x="5869172" y="6507126"/>
                </a:cubicBezTo>
                <a:cubicBezTo>
                  <a:pt x="5699489" y="6575480"/>
                  <a:pt x="5566362" y="6496886"/>
                  <a:pt x="5282255" y="6507126"/>
                </a:cubicBezTo>
                <a:cubicBezTo>
                  <a:pt x="4998148" y="6517366"/>
                  <a:pt x="5039221" y="6465906"/>
                  <a:pt x="4930104" y="6507126"/>
                </a:cubicBezTo>
                <a:cubicBezTo>
                  <a:pt x="4820987" y="6548346"/>
                  <a:pt x="4723325" y="6493649"/>
                  <a:pt x="4577954" y="6507126"/>
                </a:cubicBezTo>
                <a:cubicBezTo>
                  <a:pt x="4432583" y="6520603"/>
                  <a:pt x="4240580" y="6477187"/>
                  <a:pt x="4108420" y="6507126"/>
                </a:cubicBezTo>
                <a:cubicBezTo>
                  <a:pt x="3976260" y="6537065"/>
                  <a:pt x="3729849" y="6485757"/>
                  <a:pt x="3521503" y="6507126"/>
                </a:cubicBezTo>
                <a:cubicBezTo>
                  <a:pt x="3313157" y="6528495"/>
                  <a:pt x="2978184" y="6440522"/>
                  <a:pt x="2699819" y="6507126"/>
                </a:cubicBezTo>
                <a:cubicBezTo>
                  <a:pt x="2421454" y="6573730"/>
                  <a:pt x="2296956" y="6495817"/>
                  <a:pt x="1995518" y="6507126"/>
                </a:cubicBezTo>
                <a:cubicBezTo>
                  <a:pt x="1694080" y="6518435"/>
                  <a:pt x="1872133" y="6498124"/>
                  <a:pt x="1760752" y="6507126"/>
                </a:cubicBezTo>
                <a:cubicBezTo>
                  <a:pt x="1649371" y="6516128"/>
                  <a:pt x="1240399" y="6475881"/>
                  <a:pt x="939068" y="6507126"/>
                </a:cubicBezTo>
                <a:cubicBezTo>
                  <a:pt x="637737" y="6538371"/>
                  <a:pt x="388381" y="6477071"/>
                  <a:pt x="0" y="6507126"/>
                </a:cubicBezTo>
                <a:cubicBezTo>
                  <a:pt x="-47939" y="6337480"/>
                  <a:pt x="879" y="6060670"/>
                  <a:pt x="0" y="5785427"/>
                </a:cubicBezTo>
                <a:cubicBezTo>
                  <a:pt x="-879" y="5510184"/>
                  <a:pt x="75370" y="5361568"/>
                  <a:pt x="0" y="5128798"/>
                </a:cubicBezTo>
                <a:cubicBezTo>
                  <a:pt x="-75370" y="4896028"/>
                  <a:pt x="45467" y="4828334"/>
                  <a:pt x="0" y="4537241"/>
                </a:cubicBezTo>
                <a:cubicBezTo>
                  <a:pt x="-45467" y="4246148"/>
                  <a:pt x="61308" y="4034246"/>
                  <a:pt x="0" y="3880613"/>
                </a:cubicBezTo>
                <a:cubicBezTo>
                  <a:pt x="-61308" y="3726980"/>
                  <a:pt x="37529" y="3319715"/>
                  <a:pt x="0" y="3158914"/>
                </a:cubicBezTo>
                <a:cubicBezTo>
                  <a:pt x="-37529" y="2998113"/>
                  <a:pt x="75205" y="2722380"/>
                  <a:pt x="0" y="2437214"/>
                </a:cubicBezTo>
                <a:cubicBezTo>
                  <a:pt x="-75205" y="2152048"/>
                  <a:pt x="74414" y="2065681"/>
                  <a:pt x="0" y="1715515"/>
                </a:cubicBezTo>
                <a:cubicBezTo>
                  <a:pt x="-74414" y="1365349"/>
                  <a:pt x="34380" y="1412605"/>
                  <a:pt x="0" y="1319172"/>
                </a:cubicBezTo>
                <a:cubicBezTo>
                  <a:pt x="-34380" y="1225739"/>
                  <a:pt x="32469" y="795736"/>
                  <a:pt x="0" y="662544"/>
                </a:cubicBezTo>
                <a:cubicBezTo>
                  <a:pt x="-32469" y="529352"/>
                  <a:pt x="3735" y="263522"/>
                  <a:pt x="0" y="0"/>
                </a:cubicBezTo>
                <a:close/>
              </a:path>
              <a:path w="11738344" h="6507126" stroke="0" extrusionOk="0">
                <a:moveTo>
                  <a:pt x="0" y="0"/>
                </a:moveTo>
                <a:cubicBezTo>
                  <a:pt x="173958" y="-35120"/>
                  <a:pt x="364388" y="21400"/>
                  <a:pt x="586917" y="0"/>
                </a:cubicBezTo>
                <a:cubicBezTo>
                  <a:pt x="809446" y="-21400"/>
                  <a:pt x="772431" y="40444"/>
                  <a:pt x="939068" y="0"/>
                </a:cubicBezTo>
                <a:cubicBezTo>
                  <a:pt x="1105705" y="-40444"/>
                  <a:pt x="1060336" y="17590"/>
                  <a:pt x="1173834" y="0"/>
                </a:cubicBezTo>
                <a:cubicBezTo>
                  <a:pt x="1287332" y="-17590"/>
                  <a:pt x="1318549" y="16589"/>
                  <a:pt x="1408601" y="0"/>
                </a:cubicBezTo>
                <a:cubicBezTo>
                  <a:pt x="1498653" y="-16589"/>
                  <a:pt x="1785989" y="60612"/>
                  <a:pt x="1995518" y="0"/>
                </a:cubicBezTo>
                <a:cubicBezTo>
                  <a:pt x="2205047" y="-60612"/>
                  <a:pt x="2296353" y="59266"/>
                  <a:pt x="2582436" y="0"/>
                </a:cubicBezTo>
                <a:cubicBezTo>
                  <a:pt x="2868519" y="-59266"/>
                  <a:pt x="2862706" y="48799"/>
                  <a:pt x="3051969" y="0"/>
                </a:cubicBezTo>
                <a:cubicBezTo>
                  <a:pt x="3241232" y="-48799"/>
                  <a:pt x="3512635" y="60599"/>
                  <a:pt x="3638887" y="0"/>
                </a:cubicBezTo>
                <a:cubicBezTo>
                  <a:pt x="3765139" y="-60599"/>
                  <a:pt x="3923707" y="15178"/>
                  <a:pt x="4108420" y="0"/>
                </a:cubicBezTo>
                <a:cubicBezTo>
                  <a:pt x="4293133" y="-15178"/>
                  <a:pt x="4277880" y="17966"/>
                  <a:pt x="4343187" y="0"/>
                </a:cubicBezTo>
                <a:cubicBezTo>
                  <a:pt x="4408494" y="-17966"/>
                  <a:pt x="4582634" y="22799"/>
                  <a:pt x="4695338" y="0"/>
                </a:cubicBezTo>
                <a:cubicBezTo>
                  <a:pt x="4808042" y="-22799"/>
                  <a:pt x="5335945" y="38821"/>
                  <a:pt x="5517022" y="0"/>
                </a:cubicBezTo>
                <a:cubicBezTo>
                  <a:pt x="5698099" y="-38821"/>
                  <a:pt x="5766610" y="35566"/>
                  <a:pt x="5986555" y="0"/>
                </a:cubicBezTo>
                <a:cubicBezTo>
                  <a:pt x="6206500" y="-35566"/>
                  <a:pt x="6203895" y="19904"/>
                  <a:pt x="6338706" y="0"/>
                </a:cubicBezTo>
                <a:cubicBezTo>
                  <a:pt x="6473517" y="-19904"/>
                  <a:pt x="6653113" y="68070"/>
                  <a:pt x="6925623" y="0"/>
                </a:cubicBezTo>
                <a:cubicBezTo>
                  <a:pt x="7198133" y="-68070"/>
                  <a:pt x="7197960" y="16182"/>
                  <a:pt x="7277773" y="0"/>
                </a:cubicBezTo>
                <a:cubicBezTo>
                  <a:pt x="7357586" y="-16182"/>
                  <a:pt x="7733864" y="5492"/>
                  <a:pt x="7982074" y="0"/>
                </a:cubicBezTo>
                <a:cubicBezTo>
                  <a:pt x="8230284" y="-5492"/>
                  <a:pt x="8115232" y="12010"/>
                  <a:pt x="8216841" y="0"/>
                </a:cubicBezTo>
                <a:cubicBezTo>
                  <a:pt x="8318450" y="-12010"/>
                  <a:pt x="8383617" y="13899"/>
                  <a:pt x="8451608" y="0"/>
                </a:cubicBezTo>
                <a:cubicBezTo>
                  <a:pt x="8519599" y="-13899"/>
                  <a:pt x="8868654" y="41846"/>
                  <a:pt x="9155908" y="0"/>
                </a:cubicBezTo>
                <a:cubicBezTo>
                  <a:pt x="9443162" y="-41846"/>
                  <a:pt x="9583439" y="13929"/>
                  <a:pt x="9860209" y="0"/>
                </a:cubicBezTo>
                <a:cubicBezTo>
                  <a:pt x="10136979" y="-13929"/>
                  <a:pt x="9993296" y="22162"/>
                  <a:pt x="10094976" y="0"/>
                </a:cubicBezTo>
                <a:cubicBezTo>
                  <a:pt x="10196656" y="-22162"/>
                  <a:pt x="10442256" y="29850"/>
                  <a:pt x="10681893" y="0"/>
                </a:cubicBezTo>
                <a:cubicBezTo>
                  <a:pt x="10921530" y="-29850"/>
                  <a:pt x="10815120" y="25327"/>
                  <a:pt x="10916660" y="0"/>
                </a:cubicBezTo>
                <a:cubicBezTo>
                  <a:pt x="11018200" y="-25327"/>
                  <a:pt x="11478417" y="95792"/>
                  <a:pt x="11738344" y="0"/>
                </a:cubicBezTo>
                <a:cubicBezTo>
                  <a:pt x="11764798" y="249704"/>
                  <a:pt x="11736494" y="384548"/>
                  <a:pt x="11738344" y="591557"/>
                </a:cubicBezTo>
                <a:cubicBezTo>
                  <a:pt x="11740194" y="798566"/>
                  <a:pt x="11722809" y="866102"/>
                  <a:pt x="11738344" y="987900"/>
                </a:cubicBezTo>
                <a:cubicBezTo>
                  <a:pt x="11753879" y="1109698"/>
                  <a:pt x="11688938" y="1338382"/>
                  <a:pt x="11738344" y="1514386"/>
                </a:cubicBezTo>
                <a:cubicBezTo>
                  <a:pt x="11787750" y="1690390"/>
                  <a:pt x="11702678" y="1771995"/>
                  <a:pt x="11738344" y="1975800"/>
                </a:cubicBezTo>
                <a:cubicBezTo>
                  <a:pt x="11774010" y="2179605"/>
                  <a:pt x="11703875" y="2268637"/>
                  <a:pt x="11738344" y="2502286"/>
                </a:cubicBezTo>
                <a:cubicBezTo>
                  <a:pt x="11772813" y="2735935"/>
                  <a:pt x="11690625" y="2999405"/>
                  <a:pt x="11738344" y="3223985"/>
                </a:cubicBezTo>
                <a:cubicBezTo>
                  <a:pt x="11786063" y="3448565"/>
                  <a:pt x="11700748" y="3463165"/>
                  <a:pt x="11738344" y="3620328"/>
                </a:cubicBezTo>
                <a:cubicBezTo>
                  <a:pt x="11775940" y="3777491"/>
                  <a:pt x="11708752" y="4041558"/>
                  <a:pt x="11738344" y="4342028"/>
                </a:cubicBezTo>
                <a:cubicBezTo>
                  <a:pt x="11767936" y="4642498"/>
                  <a:pt x="11729213" y="4583819"/>
                  <a:pt x="11738344" y="4738371"/>
                </a:cubicBezTo>
                <a:cubicBezTo>
                  <a:pt x="11747475" y="4892923"/>
                  <a:pt x="11733578" y="4965084"/>
                  <a:pt x="11738344" y="5134714"/>
                </a:cubicBezTo>
                <a:cubicBezTo>
                  <a:pt x="11743110" y="5304344"/>
                  <a:pt x="11662322" y="5553419"/>
                  <a:pt x="11738344" y="5791342"/>
                </a:cubicBezTo>
                <a:cubicBezTo>
                  <a:pt x="11814366" y="6029265"/>
                  <a:pt x="11713020" y="6176137"/>
                  <a:pt x="11738344" y="6507126"/>
                </a:cubicBezTo>
                <a:cubicBezTo>
                  <a:pt x="11547327" y="6548974"/>
                  <a:pt x="11498077" y="6493047"/>
                  <a:pt x="11268810" y="6507126"/>
                </a:cubicBezTo>
                <a:cubicBezTo>
                  <a:pt x="11039543" y="6521205"/>
                  <a:pt x="11107069" y="6502335"/>
                  <a:pt x="11034043" y="6507126"/>
                </a:cubicBezTo>
                <a:cubicBezTo>
                  <a:pt x="10961017" y="6511917"/>
                  <a:pt x="10683932" y="6506700"/>
                  <a:pt x="10564510" y="6507126"/>
                </a:cubicBezTo>
                <a:cubicBezTo>
                  <a:pt x="10445088" y="6507552"/>
                  <a:pt x="10108637" y="6458163"/>
                  <a:pt x="9742826" y="6507126"/>
                </a:cubicBezTo>
                <a:cubicBezTo>
                  <a:pt x="9377015" y="6556089"/>
                  <a:pt x="9349509" y="6439683"/>
                  <a:pt x="9038525" y="6507126"/>
                </a:cubicBezTo>
                <a:cubicBezTo>
                  <a:pt x="8727541" y="6574569"/>
                  <a:pt x="8794847" y="6477169"/>
                  <a:pt x="8686375" y="6507126"/>
                </a:cubicBezTo>
                <a:cubicBezTo>
                  <a:pt x="8577903" y="6537083"/>
                  <a:pt x="8357039" y="6497361"/>
                  <a:pt x="8099457" y="6507126"/>
                </a:cubicBezTo>
                <a:cubicBezTo>
                  <a:pt x="7841875" y="6516891"/>
                  <a:pt x="7839028" y="6470905"/>
                  <a:pt x="7747307" y="6507126"/>
                </a:cubicBezTo>
                <a:cubicBezTo>
                  <a:pt x="7655586" y="6543347"/>
                  <a:pt x="7266710" y="6462146"/>
                  <a:pt x="7043006" y="6507126"/>
                </a:cubicBezTo>
                <a:cubicBezTo>
                  <a:pt x="6819302" y="6552106"/>
                  <a:pt x="6503498" y="6464457"/>
                  <a:pt x="6338706" y="6507126"/>
                </a:cubicBezTo>
                <a:cubicBezTo>
                  <a:pt x="6173914" y="6549795"/>
                  <a:pt x="6184575" y="6483219"/>
                  <a:pt x="6103939" y="6507126"/>
                </a:cubicBezTo>
                <a:cubicBezTo>
                  <a:pt x="6023303" y="6531033"/>
                  <a:pt x="5677300" y="6424779"/>
                  <a:pt x="5399638" y="6507126"/>
                </a:cubicBezTo>
                <a:cubicBezTo>
                  <a:pt x="5121976" y="6589473"/>
                  <a:pt x="5064059" y="6456169"/>
                  <a:pt x="4930104" y="6507126"/>
                </a:cubicBezTo>
                <a:cubicBezTo>
                  <a:pt x="4796149" y="6558083"/>
                  <a:pt x="4287006" y="6419486"/>
                  <a:pt x="4108420" y="6507126"/>
                </a:cubicBezTo>
                <a:cubicBezTo>
                  <a:pt x="3929834" y="6594766"/>
                  <a:pt x="3851012" y="6506128"/>
                  <a:pt x="3756270" y="6507126"/>
                </a:cubicBezTo>
                <a:cubicBezTo>
                  <a:pt x="3661528" y="6508124"/>
                  <a:pt x="3178681" y="6505195"/>
                  <a:pt x="2934586" y="6507126"/>
                </a:cubicBezTo>
                <a:cubicBezTo>
                  <a:pt x="2690491" y="6509057"/>
                  <a:pt x="2804760" y="6481922"/>
                  <a:pt x="2699819" y="6507126"/>
                </a:cubicBezTo>
                <a:cubicBezTo>
                  <a:pt x="2594878" y="6532330"/>
                  <a:pt x="2131310" y="6492864"/>
                  <a:pt x="1878135" y="6507126"/>
                </a:cubicBezTo>
                <a:cubicBezTo>
                  <a:pt x="1624960" y="6521388"/>
                  <a:pt x="1497787" y="6488584"/>
                  <a:pt x="1173834" y="6507126"/>
                </a:cubicBezTo>
                <a:cubicBezTo>
                  <a:pt x="849881" y="6525668"/>
                  <a:pt x="834993" y="6490956"/>
                  <a:pt x="704301" y="6507126"/>
                </a:cubicBezTo>
                <a:cubicBezTo>
                  <a:pt x="573609" y="6523296"/>
                  <a:pt x="308132" y="6478694"/>
                  <a:pt x="0" y="6507126"/>
                </a:cubicBezTo>
                <a:cubicBezTo>
                  <a:pt x="-29938" y="6329999"/>
                  <a:pt x="56135" y="6044586"/>
                  <a:pt x="0" y="5785427"/>
                </a:cubicBezTo>
                <a:cubicBezTo>
                  <a:pt x="-56135" y="5526268"/>
                  <a:pt x="39316" y="5376751"/>
                  <a:pt x="0" y="5193870"/>
                </a:cubicBezTo>
                <a:cubicBezTo>
                  <a:pt x="-39316" y="5010989"/>
                  <a:pt x="32117" y="4985216"/>
                  <a:pt x="0" y="4797527"/>
                </a:cubicBezTo>
                <a:cubicBezTo>
                  <a:pt x="-32117" y="4609838"/>
                  <a:pt x="57743" y="4276269"/>
                  <a:pt x="0" y="4075827"/>
                </a:cubicBezTo>
                <a:cubicBezTo>
                  <a:pt x="-57743" y="3875385"/>
                  <a:pt x="207" y="3518981"/>
                  <a:pt x="0" y="3354128"/>
                </a:cubicBezTo>
                <a:cubicBezTo>
                  <a:pt x="-207" y="3189275"/>
                  <a:pt x="26299" y="3135378"/>
                  <a:pt x="0" y="2957785"/>
                </a:cubicBezTo>
                <a:cubicBezTo>
                  <a:pt x="-26299" y="2780192"/>
                  <a:pt x="42753" y="2621236"/>
                  <a:pt x="0" y="2431299"/>
                </a:cubicBezTo>
                <a:cubicBezTo>
                  <a:pt x="-42753" y="2241362"/>
                  <a:pt x="78778" y="1984613"/>
                  <a:pt x="0" y="1709599"/>
                </a:cubicBezTo>
                <a:cubicBezTo>
                  <a:pt x="-78778" y="1434585"/>
                  <a:pt x="22960" y="1238508"/>
                  <a:pt x="0" y="987900"/>
                </a:cubicBezTo>
                <a:cubicBezTo>
                  <a:pt x="-22960" y="737292"/>
                  <a:pt x="46601" y="44191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xmlns="" sd="4767772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</p:spTree>
    <p:extLst>
      <p:ext uri="{BB962C8B-B14F-4D97-AF65-F5344CB8AC3E}">
        <p14:creationId xmlns:p14="http://schemas.microsoft.com/office/powerpoint/2010/main" val="2666624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523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0172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D4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;p2">
            <a:extLst>
              <a:ext uri="{FF2B5EF4-FFF2-40B4-BE49-F238E27FC236}">
                <a16:creationId xmlns:a16="http://schemas.microsoft.com/office/drawing/2014/main" id="{BB42B104-1F7B-47E3-B464-B31E6CA11F66}"/>
              </a:ext>
            </a:extLst>
          </p:cNvPr>
          <p:cNvSpPr/>
          <p:nvPr userDrawn="1"/>
        </p:nvSpPr>
        <p:spPr>
          <a:xfrm>
            <a:off x="742868" y="652652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rgbClr val="ABE1FE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216A2C20-46DA-4F84-A60C-9343BBF49682}"/>
              </a:ext>
            </a:extLst>
          </p:cNvPr>
          <p:cNvSpPr/>
          <p:nvPr userDrawn="1"/>
        </p:nvSpPr>
        <p:spPr>
          <a:xfrm>
            <a:off x="337537" y="323567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40BF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5314B96-158E-4B09-A985-8D4507928627}"/>
              </a:ext>
            </a:extLst>
          </p:cNvPr>
          <p:cNvSpPr/>
          <p:nvPr userDrawn="1"/>
        </p:nvSpPr>
        <p:spPr>
          <a:xfrm flipH="1">
            <a:off x="4419291" y="10313"/>
            <a:ext cx="7811294" cy="6257137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40BFB6"/>
          </a:solidFill>
          <a:ln>
            <a:solidFill>
              <a:srgbClr val="ABE1F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2;p2">
            <a:extLst>
              <a:ext uri="{FF2B5EF4-FFF2-40B4-BE49-F238E27FC236}">
                <a16:creationId xmlns:a16="http://schemas.microsoft.com/office/drawing/2014/main" id="{610AF247-9183-45B2-98AF-A5740E56C7D9}"/>
              </a:ext>
            </a:extLst>
          </p:cNvPr>
          <p:cNvSpPr/>
          <p:nvPr userDrawn="1"/>
        </p:nvSpPr>
        <p:spPr>
          <a:xfrm flipH="1">
            <a:off x="4547056" y="-30326"/>
            <a:ext cx="7644934" cy="608822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ABE1FE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48252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schemeClr val="bg1"/>
                </a:solidFill>
                <a:latin typeface="+mj-lt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9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9" t="13957" r="87068" b="81219"/>
          <a:stretch/>
        </p:blipFill>
        <p:spPr bwMode="auto">
          <a:xfrm>
            <a:off x="3347442" y="29015"/>
            <a:ext cx="1028700" cy="111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11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47B298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18557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1051" y="-781052"/>
            <a:ext cx="1771652" cy="333375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ABE1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3" y="-152400"/>
            <a:ext cx="3549479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ABE1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41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ABE1FE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52392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2434" y="-893968"/>
            <a:ext cx="2000249" cy="3788187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C84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FC84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3799758" y="7165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06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C8419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61329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657677" y="-657680"/>
            <a:ext cx="2075546" cy="3390900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1" y="6008913"/>
            <a:ext cx="7271657" cy="84908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819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8" t="4766" r="87323" b="89358"/>
          <a:stretch/>
        </p:blipFill>
        <p:spPr bwMode="auto">
          <a:xfrm>
            <a:off x="3396346" y="-3"/>
            <a:ext cx="956582" cy="102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42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F5D5D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8027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886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39638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834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11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51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0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33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21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08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31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93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216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12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33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71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02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31" indent="0" algn="ctr">
              <a:buNone/>
              <a:defRPr sz="2000"/>
            </a:lvl2pPr>
            <a:lvl3pPr marL="914264" indent="0" algn="ctr">
              <a:buNone/>
              <a:defRPr sz="1867"/>
            </a:lvl3pPr>
            <a:lvl4pPr marL="1371396" indent="0" algn="ctr">
              <a:buNone/>
              <a:defRPr sz="1600"/>
            </a:lvl4pPr>
            <a:lvl5pPr marL="1828528" indent="0" algn="ctr">
              <a:buNone/>
              <a:defRPr sz="1600"/>
            </a:lvl5pPr>
            <a:lvl6pPr marL="2285662" indent="0" algn="ctr">
              <a:buNone/>
              <a:defRPr sz="1600"/>
            </a:lvl6pPr>
            <a:lvl7pPr marL="2742790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5845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11698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6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3713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0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47498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3409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1" indent="0">
              <a:buNone/>
              <a:defRPr sz="2000" b="1"/>
            </a:lvl2pPr>
            <a:lvl3pPr marL="914264" indent="0">
              <a:buNone/>
              <a:defRPr sz="1867" b="1"/>
            </a:lvl3pPr>
            <a:lvl4pPr marL="1371396" indent="0">
              <a:buNone/>
              <a:defRPr sz="1600" b="1"/>
            </a:lvl4pPr>
            <a:lvl5pPr marL="1828528" indent="0">
              <a:buNone/>
              <a:defRPr sz="1600" b="1"/>
            </a:lvl5pPr>
            <a:lvl6pPr marL="2285662" indent="0">
              <a:buNone/>
              <a:defRPr sz="1600" b="1"/>
            </a:lvl6pPr>
            <a:lvl7pPr marL="2742790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1" indent="0">
              <a:buNone/>
              <a:defRPr sz="2000" b="1"/>
            </a:lvl2pPr>
            <a:lvl3pPr marL="914264" indent="0">
              <a:buNone/>
              <a:defRPr sz="1867" b="1"/>
            </a:lvl3pPr>
            <a:lvl4pPr marL="1371396" indent="0">
              <a:buNone/>
              <a:defRPr sz="1600" b="1"/>
            </a:lvl4pPr>
            <a:lvl5pPr marL="1828528" indent="0">
              <a:buNone/>
              <a:defRPr sz="1600" b="1"/>
            </a:lvl5pPr>
            <a:lvl6pPr marL="2285662" indent="0">
              <a:buNone/>
              <a:defRPr sz="1600" b="1"/>
            </a:lvl6pPr>
            <a:lvl7pPr marL="2742790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3558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180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51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1517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1" indent="0">
              <a:buNone/>
              <a:defRPr sz="1467"/>
            </a:lvl2pPr>
            <a:lvl3pPr marL="914264" indent="0">
              <a:buNone/>
              <a:defRPr sz="1200"/>
            </a:lvl3pPr>
            <a:lvl4pPr marL="1371396" indent="0">
              <a:buNone/>
              <a:defRPr sz="1067"/>
            </a:lvl4pPr>
            <a:lvl5pPr marL="1828528" indent="0">
              <a:buNone/>
              <a:defRPr sz="1067"/>
            </a:lvl5pPr>
            <a:lvl6pPr marL="2285662" indent="0">
              <a:buNone/>
              <a:defRPr sz="1067"/>
            </a:lvl6pPr>
            <a:lvl7pPr marL="2742790" indent="0">
              <a:buNone/>
              <a:defRPr sz="1067"/>
            </a:lvl7pPr>
            <a:lvl8pPr marL="3199920" indent="0">
              <a:buNone/>
              <a:defRPr sz="1067"/>
            </a:lvl8pPr>
            <a:lvl9pPr marL="3657051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58257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31" indent="0">
              <a:buNone/>
              <a:defRPr sz="2800"/>
            </a:lvl2pPr>
            <a:lvl3pPr marL="914264" indent="0">
              <a:buNone/>
              <a:defRPr sz="2400"/>
            </a:lvl3pPr>
            <a:lvl4pPr marL="1371396" indent="0">
              <a:buNone/>
              <a:defRPr sz="2000"/>
            </a:lvl4pPr>
            <a:lvl5pPr marL="1828528" indent="0">
              <a:buNone/>
              <a:defRPr sz="2000"/>
            </a:lvl5pPr>
            <a:lvl6pPr marL="2285662" indent="0">
              <a:buNone/>
              <a:defRPr sz="2000"/>
            </a:lvl6pPr>
            <a:lvl7pPr marL="2742790" indent="0">
              <a:buNone/>
              <a:defRPr sz="2000"/>
            </a:lvl7pPr>
            <a:lvl8pPr marL="3199920" indent="0">
              <a:buNone/>
              <a:defRPr sz="2000"/>
            </a:lvl8pPr>
            <a:lvl9pPr marL="3657051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1" indent="0">
              <a:buNone/>
              <a:defRPr sz="1467"/>
            </a:lvl2pPr>
            <a:lvl3pPr marL="914264" indent="0">
              <a:buNone/>
              <a:defRPr sz="1200"/>
            </a:lvl3pPr>
            <a:lvl4pPr marL="1371396" indent="0">
              <a:buNone/>
              <a:defRPr sz="1067"/>
            </a:lvl4pPr>
            <a:lvl5pPr marL="1828528" indent="0">
              <a:buNone/>
              <a:defRPr sz="1067"/>
            </a:lvl5pPr>
            <a:lvl6pPr marL="2285662" indent="0">
              <a:buNone/>
              <a:defRPr sz="1067"/>
            </a:lvl6pPr>
            <a:lvl7pPr marL="2742790" indent="0">
              <a:buNone/>
              <a:defRPr sz="1067"/>
            </a:lvl7pPr>
            <a:lvl8pPr marL="3199920" indent="0">
              <a:buNone/>
              <a:defRPr sz="1067"/>
            </a:lvl8pPr>
            <a:lvl9pPr marL="3657051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77770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5301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33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33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3988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27381" y="6492876"/>
            <a:ext cx="2844800" cy="365125"/>
          </a:xfrm>
          <a:prstGeom prst="rect">
            <a:avLst/>
          </a:prstGeom>
        </p:spPr>
        <p:txBody>
          <a:bodyPr/>
          <a:lstStyle/>
          <a:p>
            <a:fld id="{CF8F6668-2E51-422E-B119-8531E00EBE05}" type="datetime1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245604" y="6501344"/>
            <a:ext cx="485529" cy="365125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27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98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5C661-2F9E-4D47-AA12-CA27E6F2246B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1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14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0346E4-A210-4C2A-B899-1318E67B4576}"/>
              </a:ext>
            </a:extLst>
          </p:cNvPr>
          <p:cNvSpPr txBox="1"/>
          <p:nvPr userDrawn="1"/>
        </p:nvSpPr>
        <p:spPr>
          <a:xfrm>
            <a:off x="8973879" y="6503396"/>
            <a:ext cx="3710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tranthao1211004@gmail.com</a:t>
            </a:r>
          </a:p>
        </p:txBody>
      </p:sp>
    </p:spTree>
    <p:extLst>
      <p:ext uri="{BB962C8B-B14F-4D97-AF65-F5344CB8AC3E}">
        <p14:creationId xmlns:p14="http://schemas.microsoft.com/office/powerpoint/2010/main" val="3530227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3BE2C917-C185-4529-B658-720C4C5476D1}" type="datetimeFigureOut">
              <a:rPr lang="zh-CN" altLang="en-US" smtClean="0"/>
              <a:pPr/>
              <a:t>2022/5/6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235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54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34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7" indent="-228587" algn="l" defTabSz="91434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0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4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6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9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3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6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0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3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7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347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9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6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0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387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508D7C5D-AD3E-43F4-BE95-8EF784901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944271-366E-4F65-B2A5-B29CB739C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278FB8-8DB0-4712-A56C-1AB2854C4C9C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917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6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19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</p:sldLayoutIdLst>
  <p:txStyles>
    <p:titleStyle>
      <a:lvl1pPr algn="l" defTabSz="9142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8" indent="-228568" algn="l" defTabSz="9142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2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0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0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091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4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6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8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22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1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64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6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8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62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790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5.xml"/><Relationship Id="rId6" Type="http://schemas.microsoft.com/office/2007/relationships/hdphoto" Target="../media/hdphoto4.wdp"/><Relationship Id="rId5" Type="http://schemas.openxmlformats.org/officeDocument/2006/relationships/image" Target="../media/image54.png"/><Relationship Id="rId10" Type="http://schemas.openxmlformats.org/officeDocument/2006/relationships/image" Target="../media/image58.png"/><Relationship Id="rId4" Type="http://schemas.openxmlformats.org/officeDocument/2006/relationships/image" Target="../media/image53.png"/><Relationship Id="rId9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63.xml"/><Relationship Id="rId7" Type="http://schemas.openxmlformats.org/officeDocument/2006/relationships/image" Target="../media/image4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0.emf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microsoft.com/office/2007/relationships/media" Target="../media/media3.mp4"/><Relationship Id="rId7" Type="http://schemas.openxmlformats.org/officeDocument/2006/relationships/image" Target="../media/image3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8.xml"/><Relationship Id="rId4" Type="http://schemas.openxmlformats.org/officeDocument/2006/relationships/video" Target="../media/media3.mp4"/><Relationship Id="rId9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819400" y="1676400"/>
            <a:ext cx="6781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00" b="1" i="0" u="none" strike="noStrike" kern="10" cap="none" spc="0" normalizeH="0" baseline="0" noProof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909060" y="2785992"/>
            <a:ext cx="6173260" cy="7220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0" cap="none" spc="0" normalizeH="0" baseline="0" noProof="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MÔN: </a:t>
            </a:r>
            <a:r>
              <a:rPr lang="en-US" sz="36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TNXH</a:t>
            </a:r>
            <a:endParaRPr kumimoji="0" lang="en-US" sz="3600" b="1" i="0" u="none" strike="noStrike" kern="10" cap="none" spc="0" normalizeH="0" baseline="0" noProof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sy="50000" kx="2453608" rotWithShape="0">
                  <a:srgbClr val="868686">
                    <a:alpha val="50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1" y="-14288"/>
            <a:ext cx="12256654" cy="6837363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752600" y="533400"/>
            <a:ext cx="9331036" cy="13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ỦY BAN NHÂN DÂN QUẬN LONG BIÊN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977476" y="4145455"/>
            <a:ext cx="853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19" y="4975745"/>
            <a:ext cx="115776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Luyện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tập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ứng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phó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với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thiên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tai (</a:t>
            </a:r>
            <a:r>
              <a:rPr lang="en-US" sz="3600" b="1" err="1" smtClean="0">
                <a:solidFill>
                  <a:srgbClr val="7030A0"/>
                </a:solidFill>
                <a:cs typeface="Times New Roman" pitchFamily="18" charset="0"/>
              </a:rPr>
              <a:t>Tiết</a:t>
            </a:r>
            <a:r>
              <a:rPr lang="en-US" sz="3600" b="1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smtClean="0">
                <a:solidFill>
                  <a:srgbClr val="7030A0"/>
                </a:solidFill>
                <a:cs typeface="Times New Roman" pitchFamily="18" charset="0"/>
              </a:rPr>
              <a:t>2)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05" y="178287"/>
            <a:ext cx="1523999" cy="152399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736428" y="6362163"/>
            <a:ext cx="1674254" cy="377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4595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80">
            <a:extLst>
              <a:ext uri="{FF2B5EF4-FFF2-40B4-BE49-F238E27FC236}">
                <a16:creationId xmlns:a16="http://schemas.microsoft.com/office/drawing/2014/main" id="{907C3CED-E235-4039-97D9-72E9684D6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6210" y="729017"/>
            <a:ext cx="3661245" cy="812909"/>
          </a:xfrm>
          <a:prstGeom prst="roundRect">
            <a:avLst>
              <a:gd name="adj" fmla="val 16667"/>
            </a:avLst>
          </a:prstGeom>
          <a:solidFill>
            <a:srgbClr val="FFE285"/>
          </a:solidFill>
          <a:ln w="9525" algn="ctr">
            <a:solidFill>
              <a:srgbClr val="FF660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017176-BC17-448B-9DAC-4247FEF68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2207" y="795514"/>
            <a:ext cx="6547567" cy="574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  <a:ea typeface="+mn-ea"/>
                <a:cs typeface="+mn-cs"/>
              </a:rPr>
              <a:t>Em đã học được gì?</a:t>
            </a:r>
          </a:p>
        </p:txBody>
      </p:sp>
      <p:sp>
        <p:nvSpPr>
          <p:cNvPr id="4" name="Rounded Rectangle 82">
            <a:extLst>
              <a:ext uri="{FF2B5EF4-FFF2-40B4-BE49-F238E27FC236}">
                <a16:creationId xmlns:a16="http://schemas.microsoft.com/office/drawing/2014/main" id="{814771E2-FF41-4611-8F17-2EC3BEB00A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0954" y="2314196"/>
            <a:ext cx="3661245" cy="2091549"/>
          </a:xfrm>
          <a:prstGeom prst="roundRect">
            <a:avLst>
              <a:gd name="adj" fmla="val 16667"/>
            </a:avLst>
          </a:prstGeom>
          <a:solidFill>
            <a:srgbClr val="FFE285"/>
          </a:solidFill>
          <a:ln w="9525" algn="ctr">
            <a:solidFill>
              <a:srgbClr val="FF660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0E3C19-F800-40A5-A3CB-1A3CEE8B7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8363" y="2484249"/>
            <a:ext cx="3140908" cy="159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 marL="285750" marR="0" lvl="0" indent="-285750" algn="just" defTabSz="121902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Nêu được </a:t>
            </a:r>
            <a:r>
              <a:rPr kumimoji="0" lang="vi-V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những việc cần làm để tránh được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 thiên tai gây ra ở địa phương.</a:t>
            </a:r>
            <a:endParaRPr kumimoji="0" lang="vi-V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(Body)"/>
              <a:ea typeface="+mn-ea"/>
              <a:cs typeface="+mn-cs"/>
            </a:endParaRPr>
          </a:p>
        </p:txBody>
      </p:sp>
      <p:cxnSp>
        <p:nvCxnSpPr>
          <p:cNvPr id="6" name="Curved Connector 30">
            <a:extLst>
              <a:ext uri="{FF2B5EF4-FFF2-40B4-BE49-F238E27FC236}">
                <a16:creationId xmlns:a16="http://schemas.microsoft.com/office/drawing/2014/main" id="{D40C68D2-7549-4B93-9761-EB282D782CC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992207" y="1539945"/>
            <a:ext cx="1353631" cy="755711"/>
          </a:xfrm>
          <a:prstGeom prst="straightConnector1">
            <a:avLst/>
          </a:prstGeom>
          <a:noFill/>
          <a:ln w="28575" algn="ctr">
            <a:solidFill>
              <a:srgbClr val="00206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" name="Picture 5" descr="Female Teacher Stock Vector Illustration and Royalty Free Female Teacher  Clipart">
            <a:extLst>
              <a:ext uri="{FF2B5EF4-FFF2-40B4-BE49-F238E27FC236}">
                <a16:creationId xmlns:a16="http://schemas.microsoft.com/office/drawing/2014/main" id="{A5AC87FB-B234-434B-81B4-F23DA86ED7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8" t="1269" r="14801" b="3963"/>
          <a:stretch/>
        </p:blipFill>
        <p:spPr bwMode="auto">
          <a:xfrm>
            <a:off x="449573" y="1126836"/>
            <a:ext cx="2959138" cy="5271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86">
            <a:extLst>
              <a:ext uri="{FF2B5EF4-FFF2-40B4-BE49-F238E27FC236}">
                <a16:creationId xmlns:a16="http://schemas.microsoft.com/office/drawing/2014/main" id="{220E555A-E0BB-4EB3-A367-A39933EAC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0424" y="2326071"/>
            <a:ext cx="4055168" cy="1239166"/>
          </a:xfrm>
          <a:prstGeom prst="roundRect">
            <a:avLst>
              <a:gd name="adj" fmla="val 16667"/>
            </a:avLst>
          </a:prstGeom>
          <a:solidFill>
            <a:srgbClr val="FFE285"/>
          </a:solidFill>
          <a:ln w="9525" algn="ctr">
            <a:solidFill>
              <a:srgbClr val="FF660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8382C7-AAE3-4957-AF73-D5310AAE7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5862" y="2514663"/>
            <a:ext cx="3924291" cy="82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 marL="342900" marR="0" lvl="0" indent="-342900" algn="just" defTabSz="121902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(Body)"/>
                <a:ea typeface="+mn-ea"/>
                <a:cs typeface="+mn-cs"/>
              </a:rPr>
              <a:t>Đóng vai xử lí tình huống để tránh được thiên tai.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(Body)"/>
              <a:ea typeface="+mn-ea"/>
              <a:cs typeface="+mn-cs"/>
            </a:endParaRPr>
          </a:p>
        </p:txBody>
      </p:sp>
      <p:cxnSp>
        <p:nvCxnSpPr>
          <p:cNvPr id="10" name="Curved Connector 30">
            <a:extLst>
              <a:ext uri="{FF2B5EF4-FFF2-40B4-BE49-F238E27FC236}">
                <a16:creationId xmlns:a16="http://schemas.microsoft.com/office/drawing/2014/main" id="{A07987B9-D04D-4945-AEC6-26A729A0ED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45838" y="1526477"/>
            <a:ext cx="2151617" cy="799593"/>
          </a:xfrm>
          <a:prstGeom prst="straightConnector1">
            <a:avLst/>
          </a:prstGeom>
          <a:noFill/>
          <a:ln w="28575" algn="ctr">
            <a:solidFill>
              <a:srgbClr val="00206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Rectangle 10"/>
          <p:cNvSpPr/>
          <p:nvPr/>
        </p:nvSpPr>
        <p:spPr>
          <a:xfrm>
            <a:off x="9749307" y="6398704"/>
            <a:ext cx="1674254" cy="272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2596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4117" cy="68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5" y="194902"/>
            <a:ext cx="7584843" cy="53047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4" descr="E:\我图PPT\00001PNG素材\扁平化png\2222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375" y="356660"/>
            <a:ext cx="7874076" cy="367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8" y="3958584"/>
            <a:ext cx="12194117" cy="29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:\0000000我图PPT\00001PNG素材\儿童卡通\6465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342" y="1411425"/>
            <a:ext cx="3138047" cy="563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E:\0000000我图PPT\00001PNG素材\儿童卡通\卡通人物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4" t="-2572" r="59431" b="58435"/>
          <a:stretch>
            <a:fillRect/>
          </a:stretch>
        </p:blipFill>
        <p:spPr bwMode="auto">
          <a:xfrm flipH="1">
            <a:off x="172644" y="-153893"/>
            <a:ext cx="2768533" cy="313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E:\0000000我图PPT\00001PNG素材\儿童卡通\tr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49" y="4363236"/>
            <a:ext cx="3139976" cy="210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55BAEC85-0BE8-45F1-B26C-11C35861F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9596" y="352845"/>
            <a:ext cx="4060371" cy="61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7" tIns="60953" rIns="121907" bIns="60953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4571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Củng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cố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-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Dặn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dò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B5491E47-8564-41CC-9A1C-B61CAEE939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8377" y="1086211"/>
            <a:ext cx="4376737" cy="61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4571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-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Nhận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xét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tiết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học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itchFamily="34" charset="0"/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B83557F6-4915-4A72-87D6-2CE1DFBBB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3135" y="1750320"/>
            <a:ext cx="7153291" cy="160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7" tIns="60953" rIns="121907" bIns="60953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4571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Chuẩn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bị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bài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sau</a:t>
            </a:r>
            <a:r>
              <a:rPr kumimoji="0" lang="en-US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: Bài </a:t>
            </a:r>
            <a:r>
              <a:rPr kumimoji="0" lang="vi-V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30: Luyện tập ứng phó thiên tai (t3).</a:t>
            </a: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itchFamily="34" charset="0"/>
            </a:endParaRPr>
          </a:p>
          <a:p>
            <a:pPr marL="0" marR="0" lvl="0" indent="0" algn="l" defTabSz="4571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57841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553" y="572621"/>
            <a:ext cx="2657988" cy="45247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68" y="3369292"/>
            <a:ext cx="2036252" cy="3488708"/>
          </a:xfrm>
          <a:prstGeom prst="rect">
            <a:avLst/>
          </a:prstGeom>
        </p:spPr>
      </p:pic>
      <p:pic>
        <p:nvPicPr>
          <p:cNvPr id="2" name="中央人民广播电台少年广播合唱团 - 六一国际儿童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08273" y="-1948972"/>
            <a:ext cx="609600" cy="609600"/>
          </a:xfrm>
          <a:prstGeom prst="rect">
            <a:avLst/>
          </a:prstGeom>
        </p:spPr>
      </p:pic>
      <p:sp>
        <p:nvSpPr>
          <p:cNvPr id="3" name="Cloud 2">
            <a:extLst>
              <a:ext uri="{FF2B5EF4-FFF2-40B4-BE49-F238E27FC236}">
                <a16:creationId xmlns:a16="http://schemas.microsoft.com/office/drawing/2014/main" id="{BA89188E-3F93-418D-AF2E-29E64A21F7FC}"/>
              </a:ext>
            </a:extLst>
          </p:cNvPr>
          <p:cNvSpPr/>
          <p:nvPr/>
        </p:nvSpPr>
        <p:spPr>
          <a:xfrm>
            <a:off x="259413" y="391868"/>
            <a:ext cx="2319120" cy="1105786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FAF951A8-2BB8-4EAE-8520-36CFF6F2195B}"/>
              </a:ext>
            </a:extLst>
          </p:cNvPr>
          <p:cNvSpPr/>
          <p:nvPr/>
        </p:nvSpPr>
        <p:spPr>
          <a:xfrm>
            <a:off x="1652869" y="931899"/>
            <a:ext cx="2319120" cy="1105786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DD3452AC-AF31-4E99-B655-4E6F06B9CCBC}"/>
              </a:ext>
            </a:extLst>
          </p:cNvPr>
          <p:cNvSpPr/>
          <p:nvPr/>
        </p:nvSpPr>
        <p:spPr>
          <a:xfrm>
            <a:off x="26108" y="1351687"/>
            <a:ext cx="2036252" cy="843487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37BD6E-691F-46B8-9F0C-54F488264C6A}"/>
              </a:ext>
            </a:extLst>
          </p:cNvPr>
          <p:cNvSpPr txBox="1"/>
          <p:nvPr/>
        </p:nvSpPr>
        <p:spPr>
          <a:xfrm>
            <a:off x="2367913" y="2309092"/>
            <a:ext cx="69457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>
                <a:solidFill>
                  <a:srgbClr val="FF0000"/>
                </a:solidFill>
                <a:latin typeface="UTM Cooper Black" panose="02040603050506020204" pitchFamily="18" charset="0"/>
              </a:rPr>
              <a:t>CHÀO TẠM BIỆT VÀ HẸN GẶP LẠI!</a:t>
            </a:r>
            <a:endParaRPr lang="en-US" sz="5400">
              <a:solidFill>
                <a:srgbClr val="FF0000"/>
              </a:solidFill>
              <a:latin typeface="UTM Cooper Black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739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C533C84-413F-449A-B559-B47D175C9C9C}"/>
              </a:ext>
            </a:extLst>
          </p:cNvPr>
          <p:cNvGrpSpPr/>
          <p:nvPr/>
        </p:nvGrpSpPr>
        <p:grpSpPr>
          <a:xfrm>
            <a:off x="492695" y="-449060"/>
            <a:ext cx="11031795" cy="6769511"/>
            <a:chOff x="6362693" y="362006"/>
            <a:chExt cx="3114102" cy="4519819"/>
          </a:xfrm>
        </p:grpSpPr>
        <p:grpSp>
          <p:nvGrpSpPr>
            <p:cNvPr id="19" name="组合 6">
              <a:extLst>
                <a:ext uri="{FF2B5EF4-FFF2-40B4-BE49-F238E27FC236}">
                  <a16:creationId xmlns:a16="http://schemas.microsoft.com/office/drawing/2014/main" id="{2D3D3D96-65D3-4CE8-9B8C-D1E69150DC88}"/>
                </a:ext>
              </a:extLst>
            </p:cNvPr>
            <p:cNvGrpSpPr/>
            <p:nvPr/>
          </p:nvGrpSpPr>
          <p:grpSpPr>
            <a:xfrm>
              <a:off x="6378273" y="1282490"/>
              <a:ext cx="3083430" cy="3599335"/>
              <a:chOff x="1249363" y="868048"/>
              <a:chExt cx="9126536" cy="535334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矩形 11">
                <a:extLst>
                  <a:ext uri="{FF2B5EF4-FFF2-40B4-BE49-F238E27FC236}">
                    <a16:creationId xmlns:a16="http://schemas.microsoft.com/office/drawing/2014/main" id="{0EBEE8E8-F4F7-41DC-94FD-EEA1B11A9305}"/>
                  </a:ext>
                </a:extLst>
              </p:cNvPr>
              <p:cNvSpPr/>
              <p:nvPr/>
            </p:nvSpPr>
            <p:spPr>
              <a:xfrm>
                <a:off x="1249363" y="868048"/>
                <a:ext cx="9126536" cy="53533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  <a:sym typeface="Arial"/>
                </a:endParaRPr>
              </a:p>
            </p:txBody>
          </p:sp>
          <p:sp>
            <p:nvSpPr>
              <p:cNvPr id="24" name="矩形 12">
                <a:extLst>
                  <a:ext uri="{FF2B5EF4-FFF2-40B4-BE49-F238E27FC236}">
                    <a16:creationId xmlns:a16="http://schemas.microsoft.com/office/drawing/2014/main" id="{A78E7E37-0473-4F1C-AC93-D3DAB47A52EF}"/>
                  </a:ext>
                </a:extLst>
              </p:cNvPr>
              <p:cNvSpPr/>
              <p:nvPr/>
            </p:nvSpPr>
            <p:spPr>
              <a:xfrm>
                <a:off x="1613648" y="1082203"/>
                <a:ext cx="8433138" cy="496753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83E1F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  <a:sym typeface="Arial"/>
                </a:endParaRPr>
              </a:p>
            </p:txBody>
          </p:sp>
        </p:grpSp>
        <p:cxnSp>
          <p:nvCxnSpPr>
            <p:cNvPr id="25" name="直接连接符 8">
              <a:extLst>
                <a:ext uri="{FF2B5EF4-FFF2-40B4-BE49-F238E27FC236}">
                  <a16:creationId xmlns:a16="http://schemas.microsoft.com/office/drawing/2014/main" id="{FEC5F0C0-3B86-4811-B358-283B8AE169C8}"/>
                </a:ext>
              </a:extLst>
            </p:cNvPr>
            <p:cNvCxnSpPr/>
            <p:nvPr/>
          </p:nvCxnSpPr>
          <p:spPr>
            <a:xfrm flipV="1">
              <a:off x="6362693" y="680236"/>
              <a:ext cx="1725666" cy="602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9">
              <a:extLst>
                <a:ext uri="{FF2B5EF4-FFF2-40B4-BE49-F238E27FC236}">
                  <a16:creationId xmlns:a16="http://schemas.microsoft.com/office/drawing/2014/main" id="{B91C31B9-0CAA-4F30-A85B-4B7B285CD950}"/>
                </a:ext>
              </a:extLst>
            </p:cNvPr>
            <p:cNvCxnSpPr/>
            <p:nvPr/>
          </p:nvCxnSpPr>
          <p:spPr>
            <a:xfrm flipH="1" flipV="1">
              <a:off x="7751129" y="663134"/>
              <a:ext cx="1725666" cy="602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10">
              <a:extLst>
                <a:ext uri="{FF2B5EF4-FFF2-40B4-BE49-F238E27FC236}">
                  <a16:creationId xmlns:a16="http://schemas.microsoft.com/office/drawing/2014/main" id="{37425E6D-3E47-4A44-8094-D81C1A64442F}"/>
                </a:ext>
              </a:extLst>
            </p:cNvPr>
            <p:cNvSpPr/>
            <p:nvPr/>
          </p:nvSpPr>
          <p:spPr>
            <a:xfrm>
              <a:off x="7705692" y="362006"/>
              <a:ext cx="440475" cy="776497"/>
            </a:xfrm>
            <a:prstGeom prst="ellipse">
              <a:avLst/>
            </a:prstGeom>
            <a:solidFill>
              <a:srgbClr val="FFA400"/>
            </a:solidFill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  <a:sym typeface="Arial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08" b="21217"/>
          <a:stretch/>
        </p:blipFill>
        <p:spPr>
          <a:xfrm>
            <a:off x="1066800" y="1190558"/>
            <a:ext cx="10058400" cy="4957039"/>
          </a:xfrm>
          <a:prstGeom prst="rect">
            <a:avLst/>
          </a:prstGeom>
        </p:spPr>
      </p:pic>
      <p:pic>
        <p:nvPicPr>
          <p:cNvPr id="34" name="图片 3">
            <a:extLst>
              <a:ext uri="{FF2B5EF4-FFF2-40B4-BE49-F238E27FC236}">
                <a16:creationId xmlns:a16="http://schemas.microsoft.com/office/drawing/2014/main" id="{CE4B9917-223B-4425-9222-0FA6F26382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4512920"/>
            <a:ext cx="12230100" cy="234508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545765" y="1555785"/>
            <a:ext cx="7856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Thứ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 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ngày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  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tháng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  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năm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2022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461E64"/>
              </a:solidFill>
              <a:effectLst/>
              <a:uLnTx/>
              <a:uFillTx/>
              <a:latin typeface="HP001 4 hàng" panose="020B06030503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67006" y="2291236"/>
            <a:ext cx="4836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Tự nhiên xã hội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461E64"/>
              </a:solidFill>
              <a:effectLst/>
              <a:uLnTx/>
              <a:uFillTx/>
              <a:latin typeface="HP001 4 hàng" panose="020B06030503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49679" y="2963391"/>
            <a:ext cx="10140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HP001" panose="020B0603050302020204" pitchFamily="34" charset="0"/>
                <a:cs typeface="Arial"/>
                <a:sym typeface="Arial"/>
              </a:rPr>
              <a:t>Bài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461E64"/>
                </a:solidFill>
                <a:effectLst/>
                <a:uLnTx/>
                <a:uFillTx/>
                <a:latin typeface="HP001 4 hàng" panose="020B0603050302020204" pitchFamily="34" charset="0"/>
                <a:ea typeface="HP001" panose="020B0603050302020204" pitchFamily="34" charset="0"/>
                <a:cs typeface="Arial"/>
                <a:sym typeface="Arial"/>
              </a:rPr>
              <a:t>30: Luyện tập ứng phó với thiên tai ( t2)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461E64"/>
              </a:solidFill>
              <a:effectLst/>
              <a:uLnTx/>
              <a:uFillTx/>
              <a:latin typeface="HP001 4 hàng" panose="020B0603050302020204" pitchFamily="34" charset="0"/>
              <a:ea typeface="HP001" panose="020B0603050302020204" pitchFamily="34" charset="0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B5A133-9470-4182-A235-FE6BDACB9A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7972" y="4228769"/>
            <a:ext cx="3366935" cy="2069504"/>
          </a:xfrm>
          <a:prstGeom prst="rect">
            <a:avLst/>
          </a:prstGeom>
        </p:spPr>
      </p:pic>
      <p:pic>
        <p:nvPicPr>
          <p:cNvPr id="5" name="AutumnTale07-HoaTau-3088987">
            <a:hlinkClick r:id="" action="ppaction://media"/>
            <a:extLst>
              <a:ext uri="{FF2B5EF4-FFF2-40B4-BE49-F238E27FC236}">
                <a16:creationId xmlns:a16="http://schemas.microsoft.com/office/drawing/2014/main" id="{B2431BAE-8422-4A00-A2B6-EEF0495A07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45765" y="3857487"/>
            <a:ext cx="751617" cy="75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9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886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5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921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/>
          <a:srcRect l="626" t="832" r="626" b="1028"/>
          <a:stretch>
            <a:fillRect/>
          </a:stretch>
        </p:blipFill>
        <p:spPr>
          <a:xfrm>
            <a:off x="0" y="0"/>
            <a:ext cx="12219444" cy="6857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4F0160-D903-45BE-BE87-26E854F52683}"/>
              </a:ext>
            </a:extLst>
          </p:cNvPr>
          <p:cNvSpPr txBox="1"/>
          <p:nvPr/>
        </p:nvSpPr>
        <p:spPr>
          <a:xfrm>
            <a:off x="2713774" y="401726"/>
            <a:ext cx="73950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V</a:t>
            </a:r>
            <a:r>
              <a:rPr lang="vi-VN" sz="3200" dirty="0"/>
              <a:t>ideo sưu tầm về lũ lụt miền trung 2020</a:t>
            </a:r>
            <a:endParaRPr lang="en-US" sz="3200" dirty="0"/>
          </a:p>
        </p:txBody>
      </p:sp>
      <p:pic>
        <p:nvPicPr>
          <p:cNvPr id="5" name="Miền Trung tiếp tục đối mặt với lũ lụt và sạt lở đất khắp nơi">
            <a:hlinkClick r:id="" action="ppaction://media"/>
            <a:extLst>
              <a:ext uri="{FF2B5EF4-FFF2-40B4-BE49-F238E27FC236}">
                <a16:creationId xmlns:a16="http://schemas.microsoft.com/office/drawing/2014/main" id="{557DF713-779D-4AE8-A5BB-02FB63E163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26368" y="1145984"/>
            <a:ext cx="8939263" cy="5028335"/>
          </a:xfrm>
          <a:prstGeom prst="rect">
            <a:avLst/>
          </a:prstGeom>
        </p:spPr>
      </p:pic>
      <p:pic>
        <p:nvPicPr>
          <p:cNvPr id="2" name="LŨ LỤT MIỀN TRUNG - Những hình ảnh khiến hàng triệu trái tim Rơi Lệ">
            <a:hlinkClick r:id="" action="ppaction://media"/>
            <a:extLst>
              <a:ext uri="{FF2B5EF4-FFF2-40B4-BE49-F238E27FC236}">
                <a16:creationId xmlns:a16="http://schemas.microsoft.com/office/drawing/2014/main" id="{8BEABB06-1217-4D52-8D40-6E4E058C57B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26367" y="1145984"/>
            <a:ext cx="8939263" cy="5028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40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57625" y="0"/>
            <a:ext cx="283845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715000"/>
            <a:ext cx="37719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5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1399415" y="1202423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8017" y="2138400"/>
            <a:ext cx="3305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Luyện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tập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endParaRPr kumimoji="0" lang="vi-V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ứng </a:t>
            </a:r>
            <a:r>
              <a:rPr kumimoji="0" lang="en-US" sz="3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phó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endParaRPr kumimoji="0" lang="vi-V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với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thiên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tai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76B9F63-5D3B-47C9-BBC7-13AE7434A912}"/>
              </a:ext>
            </a:extLst>
          </p:cNvPr>
          <p:cNvGrpSpPr/>
          <p:nvPr/>
        </p:nvGrpSpPr>
        <p:grpSpPr>
          <a:xfrm>
            <a:off x="2693076" y="862885"/>
            <a:ext cx="9225774" cy="4852115"/>
            <a:chOff x="1483113" y="2656253"/>
            <a:chExt cx="9225774" cy="398098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94ACA8A-383F-4890-AE5C-069B4A93C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3113" y="3429000"/>
              <a:ext cx="9225774" cy="320824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9BBCEAF-47D5-47AC-B4C8-49CC49340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83346" y="2656253"/>
              <a:ext cx="3376211" cy="1567527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9813701" y="6375042"/>
            <a:ext cx="1571223" cy="309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8983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3C46AE-A726-4C9D-AE9A-980E799F4AD8}"/>
              </a:ext>
            </a:extLst>
          </p:cNvPr>
          <p:cNvSpPr/>
          <p:nvPr/>
        </p:nvSpPr>
        <p:spPr>
          <a:xfrm>
            <a:off x="977446" y="1011882"/>
            <a:ext cx="9603679" cy="4419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err="1">
                <a:solidFill>
                  <a:srgbClr val="002060"/>
                </a:solidFill>
              </a:rPr>
              <a:t>Hoạt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động</a:t>
            </a:r>
            <a:r>
              <a:rPr lang="en-US" sz="3200" b="1" dirty="0">
                <a:solidFill>
                  <a:srgbClr val="002060"/>
                </a:solidFill>
              </a:rPr>
              <a:t> 1:</a:t>
            </a:r>
          </a:p>
          <a:p>
            <a:pPr algn="just">
              <a:lnSpc>
                <a:spcPct val="150000"/>
              </a:lnSpc>
            </a:pPr>
            <a:r>
              <a:rPr lang="en-US" sz="3200" b="1" i="1" dirty="0">
                <a:solidFill>
                  <a:srgbClr val="002060"/>
                </a:solidFill>
              </a:rPr>
              <a:t>L</a:t>
            </a:r>
            <a:r>
              <a:rPr lang="vi-VN" sz="3200" b="1" i="1" dirty="0">
                <a:solidFill>
                  <a:srgbClr val="002060"/>
                </a:solidFill>
              </a:rPr>
              <a:t>àm việc theo nhóm, đọc hướng dẫn theo câu hỏi gợi ý: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vi-VN" sz="3200" dirty="0"/>
              <a:t>Khi có thiên tai xảy ra chúng ta cần theo </a:t>
            </a:r>
            <a:r>
              <a:rPr lang="en-US" sz="3200" dirty="0"/>
              <a:t>d</a:t>
            </a:r>
            <a:r>
              <a:rPr lang="vi-VN" sz="3200" dirty="0"/>
              <a:t>õi và lắng nghe thông tin từ đâu?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vi-VN" sz="3200" dirty="0"/>
              <a:t>Khi được lệnh sơ tán cần lưu ý gì?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AD706E-833D-49CE-B046-CB91A769BC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70250" y="3820743"/>
            <a:ext cx="3221750" cy="322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8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EF54194-C0E7-4305-8737-73BE29377FA9}"/>
              </a:ext>
            </a:extLst>
          </p:cNvPr>
          <p:cNvSpPr/>
          <p:nvPr/>
        </p:nvSpPr>
        <p:spPr>
          <a:xfrm>
            <a:off x="999666" y="223247"/>
            <a:ext cx="10342588" cy="5897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err="1">
                <a:solidFill>
                  <a:srgbClr val="002060"/>
                </a:solidFill>
              </a:rPr>
              <a:t>Hoạt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động</a:t>
            </a:r>
            <a:r>
              <a:rPr lang="en-US" sz="3200" b="1" dirty="0">
                <a:solidFill>
                  <a:srgbClr val="002060"/>
                </a:solidFill>
              </a:rPr>
              <a:t> 1:</a:t>
            </a:r>
          </a:p>
          <a:p>
            <a:pPr algn="just">
              <a:lnSpc>
                <a:spcPct val="150000"/>
              </a:lnSpc>
            </a:pPr>
            <a:r>
              <a:rPr lang="en-US" sz="3200" b="1" i="1" dirty="0">
                <a:solidFill>
                  <a:srgbClr val="002060"/>
                </a:solidFill>
              </a:rPr>
              <a:t>L</a:t>
            </a:r>
            <a:r>
              <a:rPr lang="vi-VN" sz="3200" b="1" i="1" dirty="0">
                <a:solidFill>
                  <a:srgbClr val="002060"/>
                </a:solidFill>
              </a:rPr>
              <a:t>àm việc theo nhóm, đọc hướng dẫn theo câu hỏi gợi ý:</a:t>
            </a:r>
            <a:endParaRPr lang="en-US" sz="3200" b="1" i="1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vi-VN" sz="3200" dirty="0"/>
              <a:t>Những nơi nào là nguy hiểm cần tránh?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vi-VN" sz="3200" dirty="0"/>
              <a:t>Những nơi nào an toàn cần di chuyển đến khi có lệnh?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vi-VN" sz="3200" dirty="0"/>
              <a:t>Những đồ dùng thiết yếu nào cần mang theo nếu phải đi sơ tán?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02EA48-DB82-4B66-BB14-8D6D1CEA19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8424">
            <a:off x="8761798" y="4368265"/>
            <a:ext cx="3504093" cy="350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3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025" y="294373"/>
            <a:ext cx="6246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1.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Đọc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thông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tin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hướng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dẫn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sau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31785" y="1361961"/>
            <a:ext cx="10610850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Lắng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nghe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thông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tin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hiện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theo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hướng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dẫn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từ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chính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quyền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đia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phương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Khi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sơ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lưu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ý:</a:t>
            </a:r>
          </a:p>
          <a:p>
            <a:pPr marL="457200" marR="0" lvl="0" indent="-45720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Mang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theo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dụng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thiết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Nhanh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chóng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di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chuyển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đến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nơi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an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toàn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Tránh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xa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những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nơi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nguy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hiểm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như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vùng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trũng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thấp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sông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suối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hồ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ao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,..</a:t>
            </a:r>
          </a:p>
        </p:txBody>
      </p:sp>
      <p:pic>
        <p:nvPicPr>
          <p:cNvPr id="4" name="图片 2">
            <a:extLst>
              <a:ext uri="{FF2B5EF4-FFF2-40B4-BE49-F238E27FC236}">
                <a16:creationId xmlns:a16="http://schemas.microsoft.com/office/drawing/2014/main" id="{AE4C859F-7F9E-498F-9AAB-679092380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92" y="4662915"/>
            <a:ext cx="2183451" cy="219508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839459" y="6362163"/>
            <a:ext cx="1622738" cy="321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8499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10">
            <a:extLst>
              <a:ext uri="{FF2B5EF4-FFF2-40B4-BE49-F238E27FC236}">
                <a16:creationId xmlns:a16="http://schemas.microsoft.com/office/drawing/2014/main" id="{D485C330-46D0-433B-971B-D7BEB152D843}"/>
              </a:ext>
            </a:extLst>
          </p:cNvPr>
          <p:cNvSpPr/>
          <p:nvPr/>
        </p:nvSpPr>
        <p:spPr>
          <a:xfrm>
            <a:off x="7492558" y="1969710"/>
            <a:ext cx="4182205" cy="2011163"/>
          </a:xfrm>
          <a:prstGeom prst="wedgeRoundRectCallout">
            <a:avLst>
              <a:gd name="adj1" fmla="val -60011"/>
              <a:gd name="adj2" fmla="val 3851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EBA69D-1CC6-4C81-BE96-6011F94329C9}"/>
              </a:ext>
            </a:extLst>
          </p:cNvPr>
          <p:cNvSpPr txBox="1"/>
          <p:nvPr/>
        </p:nvSpPr>
        <p:spPr>
          <a:xfrm>
            <a:off x="7492559" y="1969710"/>
            <a:ext cx="4006714" cy="1814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/>
              <a:t>Hoạt</a:t>
            </a:r>
            <a:r>
              <a:rPr lang="en-US" sz="2600" b="1" dirty="0"/>
              <a:t> </a:t>
            </a:r>
            <a:r>
              <a:rPr lang="en-US" sz="2600" b="1" dirty="0" err="1"/>
              <a:t>động</a:t>
            </a:r>
            <a:r>
              <a:rPr lang="en-US" sz="2600" b="1" dirty="0"/>
              <a:t> 2: </a:t>
            </a:r>
            <a:r>
              <a:rPr lang="en-US" sz="2600" b="1" dirty="0" err="1"/>
              <a:t>Luyện</a:t>
            </a:r>
            <a:r>
              <a:rPr lang="en-US" sz="2600" b="1" dirty="0"/>
              <a:t> </a:t>
            </a:r>
            <a:r>
              <a:rPr lang="en-US" sz="2600" b="1" err="1"/>
              <a:t>tập</a:t>
            </a:r>
            <a:r>
              <a:rPr lang="en-US" sz="2600" b="1"/>
              <a:t> </a:t>
            </a:r>
            <a:r>
              <a:rPr lang="vi-VN" sz="2600" b="1"/>
              <a:t>tình huống </a:t>
            </a:r>
            <a:r>
              <a:rPr lang="en-US" sz="2600" b="1"/>
              <a:t>ứng </a:t>
            </a:r>
            <a:r>
              <a:rPr lang="en-US" sz="2600" b="1" dirty="0" err="1"/>
              <a:t>phó</a:t>
            </a:r>
            <a:r>
              <a:rPr lang="en-US" sz="2600" b="1" dirty="0"/>
              <a:t> </a:t>
            </a:r>
            <a:r>
              <a:rPr lang="en-US" sz="2600" b="1" dirty="0" err="1"/>
              <a:t>với</a:t>
            </a:r>
            <a:r>
              <a:rPr lang="en-US" sz="2600" b="1" dirty="0"/>
              <a:t> </a:t>
            </a:r>
            <a:r>
              <a:rPr lang="en-US" sz="2600" b="1" err="1"/>
              <a:t>thiên</a:t>
            </a:r>
            <a:r>
              <a:rPr lang="en-US" sz="2600" b="1"/>
              <a:t> </a:t>
            </a:r>
            <a:r>
              <a:rPr lang="vi-VN" sz="2600" b="1"/>
              <a:t>tai.</a:t>
            </a:r>
            <a:endParaRPr lang="en-US" sz="2600" b="1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F6697A4-35CD-46EB-B66E-B5DFF72E0AF3}"/>
              </a:ext>
            </a:extLst>
          </p:cNvPr>
          <p:cNvGrpSpPr/>
          <p:nvPr/>
        </p:nvGrpSpPr>
        <p:grpSpPr>
          <a:xfrm>
            <a:off x="243574" y="1969710"/>
            <a:ext cx="6822245" cy="3674991"/>
            <a:chOff x="1483113" y="2656253"/>
            <a:chExt cx="9225774" cy="398098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2B55612-3A28-493C-A382-63E001C5E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3113" y="3429000"/>
              <a:ext cx="9225774" cy="320824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FC4437C-D7FE-48D0-AE2C-6E6B91F14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83346" y="2656253"/>
              <a:ext cx="3376211" cy="1567527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B25820CA-3016-4FDD-8E81-B613979782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6928">
            <a:off x="3249305" y="1349999"/>
            <a:ext cx="810782" cy="81665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787944" y="6375042"/>
            <a:ext cx="1711329" cy="309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9063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oạt độ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UTM Cookies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自定义设计方案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341</Words>
  <Application>Microsoft Office PowerPoint</Application>
  <PresentationFormat>Widescreen</PresentationFormat>
  <Paragraphs>43</Paragraphs>
  <Slides>12</Slides>
  <Notes>4</Notes>
  <HiddenSlides>0</HiddenSlides>
  <MMClips>4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12</vt:i4>
      </vt:variant>
    </vt:vector>
  </HeadingPairs>
  <TitlesOfParts>
    <vt:vector size="38" baseType="lpstr">
      <vt:lpstr>黑体</vt:lpstr>
      <vt:lpstr>宋体</vt:lpstr>
      <vt:lpstr>Arial</vt:lpstr>
      <vt:lpstr>Arial (Body)</vt:lpstr>
      <vt:lpstr>Arial-Rounded</vt:lpstr>
      <vt:lpstr>Arial-SGK-TV</vt:lpstr>
      <vt:lpstr>Averta Std CY Bold</vt:lpstr>
      <vt:lpstr>Calibri</vt:lpstr>
      <vt:lpstr>Calibri Light</vt:lpstr>
      <vt:lpstr>等线</vt:lpstr>
      <vt:lpstr>HP001</vt:lpstr>
      <vt:lpstr>HP001 4 hàng</vt:lpstr>
      <vt:lpstr>Quicksand Medium</vt:lpstr>
      <vt:lpstr>Times New Roman</vt:lpstr>
      <vt:lpstr>UTM Avo</vt:lpstr>
      <vt:lpstr>UTM Cookies</vt:lpstr>
      <vt:lpstr>UTM Cooper Black</vt:lpstr>
      <vt:lpstr>Wingdings</vt:lpstr>
      <vt:lpstr>1_Office Theme</vt:lpstr>
      <vt:lpstr>Hoạt động</vt:lpstr>
      <vt:lpstr>Office 主题</vt:lpstr>
      <vt:lpstr>1_Office 主题</vt:lpstr>
      <vt:lpstr>2_Office Theme</vt:lpstr>
      <vt:lpstr>3_Office Theme</vt:lpstr>
      <vt:lpstr>2_Office 主题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A</cp:lastModifiedBy>
  <cp:revision>15</cp:revision>
  <dcterms:created xsi:type="dcterms:W3CDTF">2021-07-12T00:56:13Z</dcterms:created>
  <dcterms:modified xsi:type="dcterms:W3CDTF">2022-05-06T09:05:40Z</dcterms:modified>
</cp:coreProperties>
</file>