
<file path=[Content_Types].xml><?xml version="1.0" encoding="utf-8"?>
<Types xmlns="http://schemas.openxmlformats.org/package/2006/content-types">
  <Default Extension="png" ContentType="image/png"/>
  <Default Extension="mp3" ContentType="audio/mpeg"/>
  <Default Extension="tmp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media/audio2.wav" ContentType="audio/wav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4" r:id="rId3"/>
    <p:sldMasterId id="2147483687" r:id="rId4"/>
    <p:sldMasterId id="2147483699" r:id="rId5"/>
    <p:sldMasterId id="2147483711" r:id="rId6"/>
    <p:sldMasterId id="2147483745" r:id="rId7"/>
  </p:sldMasterIdLst>
  <p:notesMasterIdLst>
    <p:notesMasterId r:id="rId30"/>
  </p:notesMasterIdLst>
  <p:handoutMasterIdLst>
    <p:handoutMasterId r:id="rId31"/>
  </p:handoutMasterIdLst>
  <p:sldIdLst>
    <p:sldId id="2007577125" r:id="rId8"/>
    <p:sldId id="736" r:id="rId9"/>
    <p:sldId id="2007577119" r:id="rId10"/>
    <p:sldId id="2007577120" r:id="rId11"/>
    <p:sldId id="266" r:id="rId12"/>
    <p:sldId id="2007577121" r:id="rId13"/>
    <p:sldId id="271" r:id="rId14"/>
    <p:sldId id="270" r:id="rId15"/>
    <p:sldId id="2007577122" r:id="rId16"/>
    <p:sldId id="268" r:id="rId17"/>
    <p:sldId id="2007577123" r:id="rId18"/>
    <p:sldId id="295" r:id="rId19"/>
    <p:sldId id="298" r:id="rId20"/>
    <p:sldId id="300" r:id="rId21"/>
    <p:sldId id="299" r:id="rId22"/>
    <p:sldId id="297" r:id="rId23"/>
    <p:sldId id="280" r:id="rId24"/>
    <p:sldId id="301" r:id="rId25"/>
    <p:sldId id="2007577124" r:id="rId26"/>
    <p:sldId id="439" r:id="rId27"/>
    <p:sldId id="285" r:id="rId28"/>
    <p:sldId id="307" r:id="rId29"/>
  </p:sldIdLst>
  <p:sldSz cx="12192000" cy="6858000"/>
  <p:notesSz cx="6858000" cy="9144000"/>
  <p:custDataLst>
    <p:tags r:id="rId32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CDE9"/>
    <a:srgbClr val="C4E8F5"/>
    <a:srgbClr val="47B298"/>
    <a:srgbClr val="F5EF81"/>
    <a:srgbClr val="E5C53E"/>
    <a:srgbClr val="13AF5E"/>
    <a:srgbClr val="FF6969"/>
    <a:srgbClr val="F9DAD8"/>
    <a:srgbClr val="FA2C42"/>
    <a:srgbClr val="F8A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99A3B4-6055-40E7-A16C-36A0F839D8C1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B470A-BC82-481A-8A02-69DECA66C3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244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DEF6F1-3FF4-464F-96BB-8A5A843AE2D2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DE3F54-2512-4A9F-92D4-BA99345A00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846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271AD9-BB67-40C7-8A36-6292A9008B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5203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58D3D1-9635-4903-A0AA-623289BF2D1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9304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2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271AD9-BB67-40C7-8A36-6292A9008B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28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321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8E650A-89FF-4CC3-B1B5-DF8CF759A31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494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8.gi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9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6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D4E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;p2">
            <a:extLst>
              <a:ext uri="{FF2B5EF4-FFF2-40B4-BE49-F238E27FC236}">
                <a16:creationId xmlns:a16="http://schemas.microsoft.com/office/drawing/2014/main" id="{BB42B104-1F7B-47E3-B464-B31E6CA11F66}"/>
              </a:ext>
            </a:extLst>
          </p:cNvPr>
          <p:cNvSpPr/>
          <p:nvPr userDrawn="1"/>
        </p:nvSpPr>
        <p:spPr>
          <a:xfrm>
            <a:off x="742868" y="652652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rgbClr val="ABE1FE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0;p2">
            <a:extLst>
              <a:ext uri="{FF2B5EF4-FFF2-40B4-BE49-F238E27FC236}">
                <a16:creationId xmlns:a16="http://schemas.microsoft.com/office/drawing/2014/main" id="{216A2C20-46DA-4F84-A60C-9343BBF49682}"/>
              </a:ext>
            </a:extLst>
          </p:cNvPr>
          <p:cNvSpPr/>
          <p:nvPr userDrawn="1"/>
        </p:nvSpPr>
        <p:spPr>
          <a:xfrm>
            <a:off x="337537" y="323567"/>
            <a:ext cx="3505575" cy="33988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40BF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05314B96-158E-4B09-A985-8D4507928627}"/>
              </a:ext>
            </a:extLst>
          </p:cNvPr>
          <p:cNvSpPr/>
          <p:nvPr userDrawn="1"/>
        </p:nvSpPr>
        <p:spPr>
          <a:xfrm flipH="1">
            <a:off x="4419291" y="10313"/>
            <a:ext cx="7811294" cy="6257137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40BFB6"/>
          </a:solidFill>
          <a:ln>
            <a:solidFill>
              <a:srgbClr val="ABE1FE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2;p2">
            <a:extLst>
              <a:ext uri="{FF2B5EF4-FFF2-40B4-BE49-F238E27FC236}">
                <a16:creationId xmlns:a16="http://schemas.microsoft.com/office/drawing/2014/main" id="{610AF247-9183-45B2-98AF-A5740E56C7D9}"/>
              </a:ext>
            </a:extLst>
          </p:cNvPr>
          <p:cNvSpPr/>
          <p:nvPr userDrawn="1"/>
        </p:nvSpPr>
        <p:spPr>
          <a:xfrm flipH="1">
            <a:off x="4547056" y="-30326"/>
            <a:ext cx="7644934" cy="608822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ABE1FE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4890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2940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4363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86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91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18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18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45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6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96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80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43B8AB6E-74AE-4327-B05F-6D8AE153BBB2}"/>
              </a:ext>
            </a:extLst>
          </p:cNvPr>
          <p:cNvSpPr/>
          <p:nvPr userDrawn="1"/>
        </p:nvSpPr>
        <p:spPr>
          <a:xfrm rot="5400000" flipH="1">
            <a:off x="464456" y="-464460"/>
            <a:ext cx="2249716" cy="3178629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549479" cy="1139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5400" dirty="0">
                <a:solidFill>
                  <a:schemeClr val="bg1"/>
                </a:solidFill>
                <a:latin typeface="+mj-lt"/>
              </a:rPr>
              <a:t>MỞ ĐẦU</a:t>
            </a:r>
          </a:p>
        </p:txBody>
      </p:sp>
      <p:sp>
        <p:nvSpPr>
          <p:cNvPr id="7" name="Google Shape;26;p4">
            <a:extLst>
              <a:ext uri="{FF2B5EF4-FFF2-40B4-BE49-F238E27FC236}">
                <a16:creationId xmlns:a16="http://schemas.microsoft.com/office/drawing/2014/main" id="{C4DA46EE-7FBD-4C70-841B-B0A309359275}"/>
              </a:ext>
            </a:extLst>
          </p:cNvPr>
          <p:cNvSpPr/>
          <p:nvPr userDrawn="1"/>
        </p:nvSpPr>
        <p:spPr>
          <a:xfrm rot="10800000">
            <a:off x="9332684" y="5791200"/>
            <a:ext cx="2859313" cy="1066800"/>
          </a:xfrm>
          <a:custGeom>
            <a:avLst/>
            <a:gdLst/>
            <a:ahLst/>
            <a:cxnLst/>
            <a:rect l="l" t="t" r="r" b="b"/>
            <a:pathLst>
              <a:path w="32850" h="14118" extrusionOk="0">
                <a:moveTo>
                  <a:pt x="1" y="1"/>
                </a:moveTo>
                <a:lnTo>
                  <a:pt x="1" y="12945"/>
                </a:lnTo>
                <a:cubicBezTo>
                  <a:pt x="57" y="12959"/>
                  <a:pt x="113" y="13001"/>
                  <a:pt x="168" y="13015"/>
                </a:cubicBezTo>
                <a:cubicBezTo>
                  <a:pt x="1773" y="13750"/>
                  <a:pt x="3537" y="14117"/>
                  <a:pt x="5301" y="14117"/>
                </a:cubicBezTo>
                <a:cubicBezTo>
                  <a:pt x="7217" y="14117"/>
                  <a:pt x="9132" y="13684"/>
                  <a:pt x="10839" y="12820"/>
                </a:cubicBezTo>
                <a:cubicBezTo>
                  <a:pt x="13252" y="11578"/>
                  <a:pt x="15205" y="9598"/>
                  <a:pt x="17297" y="7868"/>
                </a:cubicBezTo>
                <a:cubicBezTo>
                  <a:pt x="19404" y="6124"/>
                  <a:pt x="21858" y="4576"/>
                  <a:pt x="24592" y="4506"/>
                </a:cubicBezTo>
                <a:cubicBezTo>
                  <a:pt x="24664" y="4504"/>
                  <a:pt x="24736" y="4503"/>
                  <a:pt x="24808" y="4503"/>
                </a:cubicBezTo>
                <a:cubicBezTo>
                  <a:pt x="26011" y="4503"/>
                  <a:pt x="27265" y="4752"/>
                  <a:pt x="28452" y="4752"/>
                </a:cubicBezTo>
                <a:cubicBezTo>
                  <a:pt x="29285" y="4752"/>
                  <a:pt x="30086" y="4630"/>
                  <a:pt x="30813" y="4213"/>
                </a:cubicBezTo>
                <a:cubicBezTo>
                  <a:pt x="32222" y="3404"/>
                  <a:pt x="32850" y="1521"/>
                  <a:pt x="32320" y="1"/>
                </a:cubicBezTo>
                <a:close/>
              </a:path>
            </a:pathLst>
          </a:custGeom>
          <a:solidFill>
            <a:srgbClr val="47B29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84EBFF-97C9-4E37-A635-7E191A76A62D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9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59" t="13957" r="87068" b="81219"/>
          <a:stretch/>
        </p:blipFill>
        <p:spPr bwMode="auto">
          <a:xfrm>
            <a:off x="3347442" y="29015"/>
            <a:ext cx="1028700" cy="111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523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70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8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43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57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7">
            <a:extLst>
              <a:ext uri="{FF2B5EF4-FFF2-40B4-BE49-F238E27FC236}">
                <a16:creationId xmlns:a16="http://schemas.microsoft.com/office/drawing/2014/main" id="{12A7224A-529B-49DF-8994-1AEB021B7A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444" y="3178649"/>
            <a:ext cx="12209445" cy="3679353"/>
          </a:xfrm>
          <a:prstGeom prst="rect">
            <a:avLst/>
          </a:prstGeom>
        </p:spPr>
      </p:pic>
      <p:pic>
        <p:nvPicPr>
          <p:cNvPr id="8" name="1">
            <a:extLst>
              <a:ext uri="{FF2B5EF4-FFF2-40B4-BE49-F238E27FC236}">
                <a16:creationId xmlns:a16="http://schemas.microsoft.com/office/drawing/2014/main" id="{97C5E7E8-2083-4C6A-A02C-1F010E8FF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2038979" y="2601144"/>
            <a:ext cx="4906376" cy="3980824"/>
          </a:xfrm>
          <a:prstGeom prst="rect">
            <a:avLst/>
          </a:prstGeom>
        </p:spPr>
      </p:pic>
      <p:pic>
        <p:nvPicPr>
          <p:cNvPr id="9" name="19">
            <a:extLst>
              <a:ext uri="{FF2B5EF4-FFF2-40B4-BE49-F238E27FC236}">
                <a16:creationId xmlns:a16="http://schemas.microsoft.com/office/drawing/2014/main" id="{81F8E7DE-5A5C-446A-83F2-883FAF09DF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 flipH="1">
            <a:off x="8559038" y="4084499"/>
            <a:ext cx="3773430" cy="2705179"/>
          </a:xfrm>
          <a:prstGeom prst="rect">
            <a:avLst/>
          </a:prstGeom>
        </p:spPr>
      </p:pic>
      <p:pic>
        <p:nvPicPr>
          <p:cNvPr id="10" name="55">
            <a:extLst>
              <a:ext uri="{FF2B5EF4-FFF2-40B4-BE49-F238E27FC236}">
                <a16:creationId xmlns:a16="http://schemas.microsoft.com/office/drawing/2014/main" id="{A8904B3B-FC0C-4CA9-BFC2-AC0ADDB260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857533" y="-215470"/>
            <a:ext cx="9803219" cy="3679353"/>
          </a:xfrm>
          <a:prstGeom prst="rect">
            <a:avLst/>
          </a:prstGeom>
        </p:spPr>
      </p:pic>
      <p:grpSp>
        <p:nvGrpSpPr>
          <p:cNvPr id="11" name="57">
            <a:extLst>
              <a:ext uri="{FF2B5EF4-FFF2-40B4-BE49-F238E27FC236}">
                <a16:creationId xmlns:a16="http://schemas.microsoft.com/office/drawing/2014/main" id="{A79173E2-791C-4E72-A892-035137321C46}"/>
              </a:ext>
            </a:extLst>
          </p:cNvPr>
          <p:cNvGrpSpPr/>
          <p:nvPr userDrawn="1"/>
        </p:nvGrpSpPr>
        <p:grpSpPr>
          <a:xfrm>
            <a:off x="6756819" y="3169720"/>
            <a:ext cx="804179" cy="374559"/>
            <a:chOff x="217691" y="6414967"/>
            <a:chExt cx="804180" cy="374559"/>
          </a:xfrm>
        </p:grpSpPr>
        <p:grpSp>
          <p:nvGrpSpPr>
            <p:cNvPr id="12" name="Group 4">
              <a:extLst>
                <a:ext uri="{FF2B5EF4-FFF2-40B4-BE49-F238E27FC236}">
                  <a16:creationId xmlns:a16="http://schemas.microsoft.com/office/drawing/2014/main" id="{5D588DCF-60C7-431C-9BB1-30DDF55E5E3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17691" y="6414967"/>
              <a:ext cx="443922" cy="374559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8" name="Freeform 5">
                <a:extLst>
                  <a:ext uri="{FF2B5EF4-FFF2-40B4-BE49-F238E27FC236}">
                    <a16:creationId xmlns:a16="http://schemas.microsoft.com/office/drawing/2014/main" id="{CF2BC369-B52A-49AF-A119-90F74F645577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708F2D9C-5C1A-477C-9CFD-26BB7CFED78C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0" name="Freeform 7">
                <a:extLst>
                  <a:ext uri="{FF2B5EF4-FFF2-40B4-BE49-F238E27FC236}">
                    <a16:creationId xmlns:a16="http://schemas.microsoft.com/office/drawing/2014/main" id="{1E23AC18-8118-42E4-B1E9-F8CF77208E60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21" name="Freeform 8">
                <a:extLst>
                  <a:ext uri="{FF2B5EF4-FFF2-40B4-BE49-F238E27FC236}">
                    <a16:creationId xmlns:a16="http://schemas.microsoft.com/office/drawing/2014/main" id="{B68DF67C-8D8B-498F-84A1-7F84C24436A6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BE779103-3A43-4A28-A437-8BE7016DE6F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57417" y="6421203"/>
              <a:ext cx="364454" cy="307508"/>
              <a:chOff x="3746" y="2079"/>
              <a:chExt cx="192" cy="162"/>
            </a:xfrm>
            <a:solidFill>
              <a:srgbClr val="A5CB01"/>
            </a:solidFill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3B8992BB-9EDB-4AA9-869E-5FCD7A06CC89}"/>
                  </a:ext>
                </a:extLst>
              </p:cNvPr>
              <p:cNvSpPr/>
              <p:nvPr/>
            </p:nvSpPr>
            <p:spPr bwMode="auto">
              <a:xfrm>
                <a:off x="3855" y="2108"/>
                <a:ext cx="83" cy="133"/>
              </a:xfrm>
              <a:custGeom>
                <a:avLst/>
                <a:gdLst>
                  <a:gd name="T0" fmla="*/ 8 w 34"/>
                  <a:gd name="T1" fmla="*/ 54 h 54"/>
                  <a:gd name="T2" fmla="*/ 23 w 34"/>
                  <a:gd name="T3" fmla="*/ 54 h 54"/>
                  <a:gd name="T4" fmla="*/ 34 w 34"/>
                  <a:gd name="T5" fmla="*/ 0 h 54"/>
                  <a:gd name="T6" fmla="*/ 8 w 34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8" y="54"/>
                    </a:moveTo>
                    <a:cubicBezTo>
                      <a:pt x="23" y="54"/>
                      <a:pt x="23" y="54"/>
                      <a:pt x="23" y="54"/>
                    </a:cubicBezTo>
                    <a:cubicBezTo>
                      <a:pt x="15" y="34"/>
                      <a:pt x="34" y="0"/>
                      <a:pt x="34" y="0"/>
                    </a:cubicBezTo>
                    <a:cubicBezTo>
                      <a:pt x="0" y="23"/>
                      <a:pt x="8" y="54"/>
                      <a:pt x="8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B05E5337-3163-434D-8B02-CA46BAE04D6A}"/>
                  </a:ext>
                </a:extLst>
              </p:cNvPr>
              <p:cNvSpPr/>
              <p:nvPr/>
            </p:nvSpPr>
            <p:spPr bwMode="auto">
              <a:xfrm>
                <a:off x="3852" y="2089"/>
                <a:ext cx="86" cy="108"/>
              </a:xfrm>
              <a:custGeom>
                <a:avLst/>
                <a:gdLst>
                  <a:gd name="T0" fmla="*/ 35 w 35"/>
                  <a:gd name="T1" fmla="*/ 0 h 44"/>
                  <a:gd name="T2" fmla="*/ 0 w 35"/>
                  <a:gd name="T3" fmla="*/ 25 h 44"/>
                  <a:gd name="T4" fmla="*/ 5 w 35"/>
                  <a:gd name="T5" fmla="*/ 44 h 44"/>
                  <a:gd name="T6" fmla="*/ 35 w 35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44">
                    <a:moveTo>
                      <a:pt x="35" y="0"/>
                    </a:moveTo>
                    <a:cubicBezTo>
                      <a:pt x="7" y="10"/>
                      <a:pt x="0" y="25"/>
                      <a:pt x="0" y="25"/>
                    </a:cubicBezTo>
                    <a:cubicBezTo>
                      <a:pt x="0" y="25"/>
                      <a:pt x="7" y="39"/>
                      <a:pt x="5" y="44"/>
                    </a:cubicBezTo>
                    <a:cubicBezTo>
                      <a:pt x="13" y="14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44239E07-7548-460D-8361-4A105F23336D}"/>
                  </a:ext>
                </a:extLst>
              </p:cNvPr>
              <p:cNvSpPr/>
              <p:nvPr/>
            </p:nvSpPr>
            <p:spPr bwMode="auto">
              <a:xfrm>
                <a:off x="3746" y="2104"/>
                <a:ext cx="84" cy="132"/>
              </a:xfrm>
              <a:custGeom>
                <a:avLst/>
                <a:gdLst>
                  <a:gd name="T0" fmla="*/ 0 w 34"/>
                  <a:gd name="T1" fmla="*/ 0 h 54"/>
                  <a:gd name="T2" fmla="*/ 11 w 34"/>
                  <a:gd name="T3" fmla="*/ 54 h 54"/>
                  <a:gd name="T4" fmla="*/ 26 w 34"/>
                  <a:gd name="T5" fmla="*/ 54 h 54"/>
                  <a:gd name="T6" fmla="*/ 0 w 34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54">
                    <a:moveTo>
                      <a:pt x="0" y="0"/>
                    </a:moveTo>
                    <a:cubicBezTo>
                      <a:pt x="0" y="0"/>
                      <a:pt x="19" y="35"/>
                      <a:pt x="11" y="54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6" y="54"/>
                      <a:pt x="34" y="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9A611E1F-D27F-4022-A6CF-123AB156C43D}"/>
                  </a:ext>
                </a:extLst>
              </p:cNvPr>
              <p:cNvSpPr/>
              <p:nvPr/>
            </p:nvSpPr>
            <p:spPr bwMode="auto">
              <a:xfrm>
                <a:off x="3778" y="2079"/>
                <a:ext cx="106" cy="160"/>
              </a:xfrm>
              <a:custGeom>
                <a:avLst/>
                <a:gdLst>
                  <a:gd name="T0" fmla="*/ 0 w 43"/>
                  <a:gd name="T1" fmla="*/ 0 h 65"/>
                  <a:gd name="T2" fmla="*/ 15 w 43"/>
                  <a:gd name="T3" fmla="*/ 65 h 65"/>
                  <a:gd name="T4" fmla="*/ 32 w 43"/>
                  <a:gd name="T5" fmla="*/ 65 h 65"/>
                  <a:gd name="T6" fmla="*/ 0 w 43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65">
                    <a:moveTo>
                      <a:pt x="0" y="0"/>
                    </a:moveTo>
                    <a:cubicBezTo>
                      <a:pt x="0" y="0"/>
                      <a:pt x="24" y="41"/>
                      <a:pt x="15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43" y="2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34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  <a:sym typeface="+mn-lt"/>
                </a:endParaRPr>
              </a:p>
            </p:txBody>
          </p:sp>
        </p:grpSp>
      </p:grpSp>
      <p:pic>
        <p:nvPicPr>
          <p:cNvPr id="22" name="69">
            <a:extLst>
              <a:ext uri="{FF2B5EF4-FFF2-40B4-BE49-F238E27FC236}">
                <a16:creationId xmlns:a16="http://schemas.microsoft.com/office/drawing/2014/main" id="{BBEDC40F-84C7-45C7-A70C-C10D5C83124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/>
          <a:stretch>
            <a:fillRect/>
          </a:stretch>
        </p:blipFill>
        <p:spPr>
          <a:xfrm>
            <a:off x="7222131" y="450640"/>
            <a:ext cx="4465330" cy="2328677"/>
          </a:xfrm>
          <a:prstGeom prst="rect">
            <a:avLst/>
          </a:prstGeom>
        </p:spPr>
      </p:pic>
      <p:pic>
        <p:nvPicPr>
          <p:cNvPr id="25" name="Picture 9" descr="E:\0000000我图PPT\00001PNG素材\儿童卡通\tr.png">
            <a:extLst>
              <a:ext uri="{FF2B5EF4-FFF2-40B4-BE49-F238E27FC236}">
                <a16:creationId xmlns:a16="http://schemas.microsoft.com/office/drawing/2014/main" id="{98AAE8C0-0F06-466A-9DBA-817AC3B18A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10" y="5065472"/>
            <a:ext cx="2354982" cy="158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85771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0B98-6806-4E5A-AF36-1A599EA8F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599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575B3-456E-4BC5-9E8A-935920C8A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6"/>
            <a:ext cx="10515599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970E6E-3D3A-4094-B7AB-5E51EF9188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C0CCC1F2-EC4C-438A-A626-EF38FEB19E62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DAD1E-B1EC-4442-91F3-A1B93E70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1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BFAE14-20AD-4F99-B50F-F8A5DB4E2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F9B525D6-B33C-4B02-B16B-D7EC1E9A098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 101">
            <a:extLst>
              <a:ext uri="{FF2B5EF4-FFF2-40B4-BE49-F238E27FC236}">
                <a16:creationId xmlns:a16="http://schemas.microsoft.com/office/drawing/2014/main" id="{F5619E5B-F788-4415-BCE7-377433451B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8" name="任意形状 34">
            <a:extLst>
              <a:ext uri="{FF2B5EF4-FFF2-40B4-BE49-F238E27FC236}">
                <a16:creationId xmlns:a16="http://schemas.microsoft.com/office/drawing/2014/main" id="{C14C9137-2D10-424B-A009-7AC8617014CB}"/>
              </a:ext>
            </a:extLst>
          </p:cNvPr>
          <p:cNvSpPr/>
          <p:nvPr userDrawn="1"/>
        </p:nvSpPr>
        <p:spPr>
          <a:xfrm>
            <a:off x="10059220" y="4741024"/>
            <a:ext cx="3074912" cy="3074912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 7">
            <a:extLst>
              <a:ext uri="{FF2B5EF4-FFF2-40B4-BE49-F238E27FC236}">
                <a16:creationId xmlns:a16="http://schemas.microsoft.com/office/drawing/2014/main" id="{9716026E-F2E9-43B9-ACD3-D607B1334955}"/>
              </a:ext>
            </a:extLst>
          </p:cNvPr>
          <p:cNvSpPr/>
          <p:nvPr userDrawn="1"/>
        </p:nvSpPr>
        <p:spPr>
          <a:xfrm>
            <a:off x="1538273" y="1186047"/>
            <a:ext cx="9398018" cy="4774401"/>
          </a:xfrm>
          <a:prstGeom prst="rect">
            <a:avLst/>
          </a:prstGeom>
          <a:solidFill>
            <a:srgbClr val="FDCE66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5">
            <a:extLst>
              <a:ext uri="{FF2B5EF4-FFF2-40B4-BE49-F238E27FC236}">
                <a16:creationId xmlns:a16="http://schemas.microsoft.com/office/drawing/2014/main" id="{80AB0848-6063-41B9-888E-A6A8F3A902CB}"/>
              </a:ext>
            </a:extLst>
          </p:cNvPr>
          <p:cNvSpPr/>
          <p:nvPr userDrawn="1"/>
        </p:nvSpPr>
        <p:spPr>
          <a:xfrm>
            <a:off x="1247965" y="885551"/>
            <a:ext cx="9531355" cy="4987524"/>
          </a:xfrm>
          <a:prstGeom prst="rect">
            <a:avLst/>
          </a:prstGeom>
          <a:solidFill>
            <a:srgbClr val="039373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 8">
            <a:extLst>
              <a:ext uri="{FF2B5EF4-FFF2-40B4-BE49-F238E27FC236}">
                <a16:creationId xmlns:a16="http://schemas.microsoft.com/office/drawing/2014/main" id="{05E1C943-43C2-45EC-9F62-0A38D90A0B7F}"/>
              </a:ext>
            </a:extLst>
          </p:cNvPr>
          <p:cNvSpPr/>
          <p:nvPr userDrawn="1"/>
        </p:nvSpPr>
        <p:spPr>
          <a:xfrm>
            <a:off x="867967" y="5630648"/>
            <a:ext cx="10456068" cy="482200"/>
          </a:xfrm>
          <a:prstGeom prst="rect">
            <a:avLst/>
          </a:prstGeom>
          <a:solidFill>
            <a:srgbClr val="DAA16D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3">
            <a:extLst>
              <a:ext uri="{FF2B5EF4-FFF2-40B4-BE49-F238E27FC236}">
                <a16:creationId xmlns:a16="http://schemas.microsoft.com/office/drawing/2014/main" id="{E35B7810-C6CA-4B43-BF87-92A05633EE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8100000">
            <a:off x="1457380" y="5086237"/>
            <a:ext cx="971344" cy="972754"/>
          </a:xfrm>
          <a:prstGeom prst="rect">
            <a:avLst/>
          </a:prstGeom>
        </p:spPr>
      </p:pic>
      <p:sp>
        <p:nvSpPr>
          <p:cNvPr id="13" name="椭圆 14">
            <a:extLst>
              <a:ext uri="{FF2B5EF4-FFF2-40B4-BE49-F238E27FC236}">
                <a16:creationId xmlns:a16="http://schemas.microsoft.com/office/drawing/2014/main" id="{6047DAB5-B329-4A18-A0D9-69C5C3BD7D3C}"/>
              </a:ext>
            </a:extLst>
          </p:cNvPr>
          <p:cNvSpPr/>
          <p:nvPr userDrawn="1"/>
        </p:nvSpPr>
        <p:spPr>
          <a:xfrm>
            <a:off x="193569" y="344265"/>
            <a:ext cx="947231" cy="947232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29">
            <a:extLst>
              <a:ext uri="{FF2B5EF4-FFF2-40B4-BE49-F238E27FC236}">
                <a16:creationId xmlns:a16="http://schemas.microsoft.com/office/drawing/2014/main" id="{EACEA673-F397-42C2-840F-E109E4EC87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2700000">
            <a:off x="10352337" y="4602420"/>
            <a:ext cx="602779" cy="1767959"/>
          </a:xfrm>
          <a:prstGeom prst="rect">
            <a:avLst/>
          </a:prstGeom>
        </p:spPr>
      </p:pic>
      <p:pic>
        <p:nvPicPr>
          <p:cNvPr id="15" name="image 102">
            <a:extLst>
              <a:ext uri="{FF2B5EF4-FFF2-40B4-BE49-F238E27FC236}">
                <a16:creationId xmlns:a16="http://schemas.microsoft.com/office/drawing/2014/main" id="{8DFADF00-A5EA-4AA8-88EF-F98171658C8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>
          <a:xfrm>
            <a:off x="11213302" y="343751"/>
            <a:ext cx="933436" cy="698048"/>
          </a:xfrm>
          <a:prstGeom prst="rect">
            <a:avLst/>
          </a:prstGeom>
        </p:spPr>
      </p:pic>
      <p:sp>
        <p:nvSpPr>
          <p:cNvPr id="16" name="椭圆 24">
            <a:extLst>
              <a:ext uri="{FF2B5EF4-FFF2-40B4-BE49-F238E27FC236}">
                <a16:creationId xmlns:a16="http://schemas.microsoft.com/office/drawing/2014/main" id="{EA6C425B-7238-4DD9-B228-6700E4407813}"/>
              </a:ext>
            </a:extLst>
          </p:cNvPr>
          <p:cNvSpPr/>
          <p:nvPr userDrawn="1"/>
        </p:nvSpPr>
        <p:spPr>
          <a:xfrm>
            <a:off x="11539853" y="750715"/>
            <a:ext cx="572351" cy="572351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36">
            <a:extLst>
              <a:ext uri="{FF2B5EF4-FFF2-40B4-BE49-F238E27FC236}">
                <a16:creationId xmlns:a16="http://schemas.microsoft.com/office/drawing/2014/main" id="{4EC2650B-0F3B-447D-83AA-A966A9988A02}"/>
              </a:ext>
            </a:extLst>
          </p:cNvPr>
          <p:cNvSpPr/>
          <p:nvPr userDrawn="1"/>
        </p:nvSpPr>
        <p:spPr>
          <a:xfrm>
            <a:off x="254898" y="6059219"/>
            <a:ext cx="572351" cy="57235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椭圆 37">
            <a:extLst>
              <a:ext uri="{FF2B5EF4-FFF2-40B4-BE49-F238E27FC236}">
                <a16:creationId xmlns:a16="http://schemas.microsoft.com/office/drawing/2014/main" id="{481AEDB8-B1A6-4129-BC93-70B0544013BB}"/>
              </a:ext>
            </a:extLst>
          </p:cNvPr>
          <p:cNvSpPr/>
          <p:nvPr userDrawn="1"/>
        </p:nvSpPr>
        <p:spPr>
          <a:xfrm>
            <a:off x="689352" y="4237644"/>
            <a:ext cx="359357" cy="35935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6">
            <a:extLst>
              <a:ext uri="{FF2B5EF4-FFF2-40B4-BE49-F238E27FC236}">
                <a16:creationId xmlns:a16="http://schemas.microsoft.com/office/drawing/2014/main" id="{A0BC39FD-4813-49FA-9DA6-0CF2EBE8656C}"/>
              </a:ext>
            </a:extLst>
          </p:cNvPr>
          <p:cNvGrpSpPr/>
          <p:nvPr userDrawn="1"/>
        </p:nvGrpSpPr>
        <p:grpSpPr>
          <a:xfrm>
            <a:off x="2843213" y="5216310"/>
            <a:ext cx="1014412" cy="414337"/>
            <a:chOff x="2843213" y="5216309"/>
            <a:chExt cx="1014412" cy="414337"/>
          </a:xfrm>
        </p:grpSpPr>
        <p:sp>
          <p:nvSpPr>
            <p:cNvPr id="20" name="圆角矩形 38">
              <a:extLst>
                <a:ext uri="{FF2B5EF4-FFF2-40B4-BE49-F238E27FC236}">
                  <a16:creationId xmlns:a16="http://schemas.microsoft.com/office/drawing/2014/main" id="{AA2D5A7F-B74D-494D-813D-6361C99C4569}"/>
                </a:ext>
              </a:extLst>
            </p:cNvPr>
            <p:cNvSpPr/>
            <p:nvPr/>
          </p:nvSpPr>
          <p:spPr>
            <a:xfrm>
              <a:off x="2843213" y="5216311"/>
              <a:ext cx="1014412" cy="414335"/>
            </a:xfrm>
            <a:prstGeom prst="roundRect">
              <a:avLst/>
            </a:prstGeom>
            <a:solidFill>
              <a:schemeClr val="bg1"/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圆角矩形 39">
              <a:extLst>
                <a:ext uri="{FF2B5EF4-FFF2-40B4-BE49-F238E27FC236}">
                  <a16:creationId xmlns:a16="http://schemas.microsoft.com/office/drawing/2014/main" id="{D7894BD1-88DD-4FC8-BCB6-2922907AA46A}"/>
                </a:ext>
              </a:extLst>
            </p:cNvPr>
            <p:cNvSpPr/>
            <p:nvPr/>
          </p:nvSpPr>
          <p:spPr>
            <a:xfrm>
              <a:off x="2843213" y="5216309"/>
              <a:ext cx="1014412" cy="144000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635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4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799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2" name="圆角矩形 40">
            <a:extLst>
              <a:ext uri="{FF2B5EF4-FFF2-40B4-BE49-F238E27FC236}">
                <a16:creationId xmlns:a16="http://schemas.microsoft.com/office/drawing/2014/main" id="{3B8CAB01-2B7D-4D0B-9578-C612F98A27B9}"/>
              </a:ext>
            </a:extLst>
          </p:cNvPr>
          <p:cNvSpPr/>
          <p:nvPr userDrawn="1"/>
        </p:nvSpPr>
        <p:spPr>
          <a:xfrm>
            <a:off x="4064370" y="5437765"/>
            <a:ext cx="528638" cy="180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圆角矩形 41">
            <a:extLst>
              <a:ext uri="{FF2B5EF4-FFF2-40B4-BE49-F238E27FC236}">
                <a16:creationId xmlns:a16="http://schemas.microsoft.com/office/drawing/2014/main" id="{0C186285-9E91-4691-86D3-E46A74193EC4}"/>
              </a:ext>
            </a:extLst>
          </p:cNvPr>
          <p:cNvSpPr/>
          <p:nvPr userDrawn="1"/>
        </p:nvSpPr>
        <p:spPr>
          <a:xfrm>
            <a:off x="4764458" y="5437765"/>
            <a:ext cx="528638" cy="180000"/>
          </a:xfrm>
          <a:prstGeom prst="round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圆角矩形 42">
            <a:extLst>
              <a:ext uri="{FF2B5EF4-FFF2-40B4-BE49-F238E27FC236}">
                <a16:creationId xmlns:a16="http://schemas.microsoft.com/office/drawing/2014/main" id="{A2705D01-A040-4E4A-883D-4BD5C29C021A}"/>
              </a:ext>
            </a:extLst>
          </p:cNvPr>
          <p:cNvSpPr/>
          <p:nvPr userDrawn="1"/>
        </p:nvSpPr>
        <p:spPr>
          <a:xfrm>
            <a:off x="8536359" y="5437765"/>
            <a:ext cx="528638" cy="180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3">
            <a:extLst>
              <a:ext uri="{FF2B5EF4-FFF2-40B4-BE49-F238E27FC236}">
                <a16:creationId xmlns:a16="http://schemas.microsoft.com/office/drawing/2014/main" id="{9EEF6288-0955-47AE-970F-1BDC347335AB}"/>
              </a:ext>
            </a:extLst>
          </p:cNvPr>
          <p:cNvSpPr/>
          <p:nvPr userDrawn="1"/>
        </p:nvSpPr>
        <p:spPr>
          <a:xfrm>
            <a:off x="1864527" y="304123"/>
            <a:ext cx="359137" cy="359136"/>
          </a:xfrm>
          <a:prstGeom prst="ellipse">
            <a:avLst/>
          </a:prstGeom>
          <a:solidFill>
            <a:srgbClr val="BD9EE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5">
            <a:extLst>
              <a:ext uri="{FF2B5EF4-FFF2-40B4-BE49-F238E27FC236}">
                <a16:creationId xmlns:a16="http://schemas.microsoft.com/office/drawing/2014/main" id="{88A16611-3149-4D32-ADB6-394BBDB68EAE}"/>
              </a:ext>
            </a:extLst>
          </p:cNvPr>
          <p:cNvSpPr/>
          <p:nvPr userDrawn="1"/>
        </p:nvSpPr>
        <p:spPr>
          <a:xfrm>
            <a:off x="10059219" y="483691"/>
            <a:ext cx="359137" cy="359136"/>
          </a:xfrm>
          <a:prstGeom prst="ellipse">
            <a:avLst/>
          </a:prstGeom>
          <a:solidFill>
            <a:srgbClr val="F99450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381246"/>
      </p:ext>
    </p:extLst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">
            <a:extLst>
              <a:ext uri="{FF2B5EF4-FFF2-40B4-BE49-F238E27FC236}">
                <a16:creationId xmlns:a16="http://schemas.microsoft.com/office/drawing/2014/main" id="{AC79E82E-725A-4A5C-8870-87B87B2217D2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solidFill>
            <a:schemeClr val="bg1"/>
          </a:solidFill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4">
            <a:extLst>
              <a:ext uri="{FF2B5EF4-FFF2-40B4-BE49-F238E27FC236}">
                <a16:creationId xmlns:a16="http://schemas.microsoft.com/office/drawing/2014/main" id="{7704643A-27F9-4F01-AE4B-E1CF77BBF789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任意形状 6">
            <a:extLst>
              <a:ext uri="{FF2B5EF4-FFF2-40B4-BE49-F238E27FC236}">
                <a16:creationId xmlns:a16="http://schemas.microsoft.com/office/drawing/2014/main" id="{52809BF3-EAF2-418A-8FE2-3182C056114E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7">
            <a:extLst>
              <a:ext uri="{FF2B5EF4-FFF2-40B4-BE49-F238E27FC236}">
                <a16:creationId xmlns:a16="http://schemas.microsoft.com/office/drawing/2014/main" id="{FFF22FB9-6783-415D-BC60-2669AA680D3C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3" name="图片 8">
            <a:extLst>
              <a:ext uri="{FF2B5EF4-FFF2-40B4-BE49-F238E27FC236}">
                <a16:creationId xmlns:a16="http://schemas.microsoft.com/office/drawing/2014/main" id="{B600497A-4A7B-4AA5-AFC0-36CD65FDAE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4" name="椭圆 9">
            <a:extLst>
              <a:ext uri="{FF2B5EF4-FFF2-40B4-BE49-F238E27FC236}">
                <a16:creationId xmlns:a16="http://schemas.microsoft.com/office/drawing/2014/main" id="{E108BAEE-4A24-4598-AEF4-3244CF1E929F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096233"/>
      </p:ext>
    </p:extLst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2A9BE9-7F72-794D-9F3C-9A8FE2E8F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599" cy="2852737"/>
          </a:xfrm>
          <a:prstGeom prst="rect">
            <a:avLst/>
          </a:prstGeom>
        </p:spPr>
        <p:txBody>
          <a:bodyPr anchor="b"/>
          <a:lstStyle>
            <a:lvl1pPr>
              <a:defRPr sz="5999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AC6F02-871E-DE47-AC93-1CD134CED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599" cy="15001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1pPr>
            <a:lvl2pPr marL="457173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2pPr>
            <a:lvl3pPr marL="914347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3pPr>
            <a:lvl4pPr marL="1371519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4pPr>
            <a:lvl5pPr marL="182869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5pPr>
            <a:lvl6pPr marL="2285866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6pPr>
            <a:lvl7pPr marL="2743040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7pPr>
            <a:lvl8pPr marL="3200213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8pPr>
            <a:lvl9pPr marL="3657387" indent="0">
              <a:buNone/>
              <a:defRPr sz="15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55CEBD-7C39-394B-A99F-80554FC4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4B79D43-DAE6-0F47-A9C1-04982654FBFB}" type="datetimeFigureOut">
              <a:rPr kumimoji="1" lang="zh-CN" altLang="en-US" smtClean="0"/>
              <a:t>2022/5/6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24BB0A-6CBD-2E41-ACC7-D29880DA3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1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DC3A08-879E-9449-ADFD-682ABDEB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EEF17B97-31AA-F046-A2B1-CB7B8C901C9E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8" name="bkgr 2">
            <a:extLst>
              <a:ext uri="{FF2B5EF4-FFF2-40B4-BE49-F238E27FC236}">
                <a16:creationId xmlns:a16="http://schemas.microsoft.com/office/drawing/2014/main" id="{38AC285F-500F-4823-9925-F5126EFF53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9" name="bkgr 3">
            <a:extLst>
              <a:ext uri="{FF2B5EF4-FFF2-40B4-BE49-F238E27FC236}">
                <a16:creationId xmlns:a16="http://schemas.microsoft.com/office/drawing/2014/main" id="{18D8E4D1-5BEA-47FB-B6B1-77140B0ACF5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350" y="1616716"/>
            <a:ext cx="12191999" cy="3967171"/>
          </a:xfrm>
          <a:prstGeom prst="rect">
            <a:avLst/>
          </a:prstGeom>
        </p:spPr>
      </p:pic>
      <p:pic>
        <p:nvPicPr>
          <p:cNvPr id="10" name="Mây 3">
            <a:extLst>
              <a:ext uri="{FF2B5EF4-FFF2-40B4-BE49-F238E27FC236}">
                <a16:creationId xmlns:a16="http://schemas.microsoft.com/office/drawing/2014/main" id="{CF296135-D4DF-40CF-91AE-3DDE6EC7F54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38" y="459895"/>
            <a:ext cx="1164368" cy="535609"/>
          </a:xfrm>
          <a:prstGeom prst="rect">
            <a:avLst/>
          </a:prstGeom>
        </p:spPr>
      </p:pic>
      <p:pic>
        <p:nvPicPr>
          <p:cNvPr id="11" name="Mặt trời">
            <a:extLst>
              <a:ext uri="{FF2B5EF4-FFF2-40B4-BE49-F238E27FC236}">
                <a16:creationId xmlns:a16="http://schemas.microsoft.com/office/drawing/2014/main" id="{C82272DC-9AE7-4F8A-9DBC-18B437E63E7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30" y="31135"/>
            <a:ext cx="1246992" cy="1242836"/>
          </a:xfrm>
          <a:prstGeom prst="rect">
            <a:avLst/>
          </a:prstGeom>
        </p:spPr>
      </p:pic>
      <p:pic>
        <p:nvPicPr>
          <p:cNvPr id="12" name="Bảng">
            <a:extLst>
              <a:ext uri="{FF2B5EF4-FFF2-40B4-BE49-F238E27FC236}">
                <a16:creationId xmlns:a16="http://schemas.microsoft.com/office/drawing/2014/main" id="{AE27FC4A-F65E-4234-B487-16E04BB5CC3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31" y="1223059"/>
            <a:ext cx="7924137" cy="4570649"/>
          </a:xfrm>
          <a:prstGeom prst="rect">
            <a:avLst/>
          </a:prstGeom>
        </p:spPr>
      </p:pic>
      <p:pic>
        <p:nvPicPr>
          <p:cNvPr id="13" name="bkgr 1">
            <a:extLst>
              <a:ext uri="{FF2B5EF4-FFF2-40B4-BE49-F238E27FC236}">
                <a16:creationId xmlns:a16="http://schemas.microsoft.com/office/drawing/2014/main" id="{7E0198F7-54A5-4EEC-BF47-E179621E7B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47"/>
          <a:stretch/>
        </p:blipFill>
        <p:spPr>
          <a:xfrm>
            <a:off x="1" y="4806595"/>
            <a:ext cx="12192000" cy="2081605"/>
          </a:xfrm>
          <a:prstGeom prst="rect">
            <a:avLst/>
          </a:prstGeom>
        </p:spPr>
      </p:pic>
      <p:pic>
        <p:nvPicPr>
          <p:cNvPr id="14" name="bóng bay 1">
            <a:extLst>
              <a:ext uri="{FF2B5EF4-FFF2-40B4-BE49-F238E27FC236}">
                <a16:creationId xmlns:a16="http://schemas.microsoft.com/office/drawing/2014/main" id="{8F885F34-4254-40BD-92C3-F7D80F1CB33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63" y="2067454"/>
            <a:ext cx="722838" cy="1310747"/>
          </a:xfrm>
          <a:prstGeom prst="rect">
            <a:avLst/>
          </a:prstGeom>
        </p:spPr>
      </p:pic>
      <p:pic>
        <p:nvPicPr>
          <p:cNvPr id="15" name="bóng bay 2">
            <a:extLst>
              <a:ext uri="{FF2B5EF4-FFF2-40B4-BE49-F238E27FC236}">
                <a16:creationId xmlns:a16="http://schemas.microsoft.com/office/drawing/2014/main" id="{F2C01B6A-0FD4-4BBC-85EC-F4BAAEE6ED7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793" y="109484"/>
            <a:ext cx="528179" cy="1113575"/>
          </a:xfrm>
          <a:prstGeom prst="rect">
            <a:avLst/>
          </a:prstGeom>
        </p:spPr>
      </p:pic>
      <p:pic>
        <p:nvPicPr>
          <p:cNvPr id="16" name="bóng bay 3">
            <a:extLst>
              <a:ext uri="{FF2B5EF4-FFF2-40B4-BE49-F238E27FC236}">
                <a16:creationId xmlns:a16="http://schemas.microsoft.com/office/drawing/2014/main" id="{B9E1856F-AF55-4383-B3EA-76E97E7507B1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2351" y="286931"/>
            <a:ext cx="642833" cy="1165671"/>
          </a:xfrm>
          <a:prstGeom prst="rect">
            <a:avLst/>
          </a:prstGeom>
        </p:spPr>
      </p:pic>
      <p:pic>
        <p:nvPicPr>
          <p:cNvPr id="17" name="bóng bay 4">
            <a:extLst>
              <a:ext uri="{FF2B5EF4-FFF2-40B4-BE49-F238E27FC236}">
                <a16:creationId xmlns:a16="http://schemas.microsoft.com/office/drawing/2014/main" id="{0D410B0F-A90E-4663-98EB-8ABEA4FE8C7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550" y="2953681"/>
            <a:ext cx="810243" cy="1469238"/>
          </a:xfrm>
          <a:prstGeom prst="rect">
            <a:avLst/>
          </a:prstGeom>
        </p:spPr>
      </p:pic>
      <p:pic>
        <p:nvPicPr>
          <p:cNvPr id="18" name="Mây 1">
            <a:extLst>
              <a:ext uri="{FF2B5EF4-FFF2-40B4-BE49-F238E27FC236}">
                <a16:creationId xmlns:a16="http://schemas.microsoft.com/office/drawing/2014/main" id="{5A1E536F-40A7-4C4A-B8A2-B0B8687C6FD4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2" y="377786"/>
            <a:ext cx="1164368" cy="535609"/>
          </a:xfrm>
          <a:prstGeom prst="rect">
            <a:avLst/>
          </a:prstGeom>
        </p:spPr>
      </p:pic>
      <p:pic>
        <p:nvPicPr>
          <p:cNvPr id="19" name="Mây 2">
            <a:extLst>
              <a:ext uri="{FF2B5EF4-FFF2-40B4-BE49-F238E27FC236}">
                <a16:creationId xmlns:a16="http://schemas.microsoft.com/office/drawing/2014/main" id="{828C202E-19A0-4E74-A687-352B4AF94DC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850" y="487235"/>
            <a:ext cx="1163221" cy="527327"/>
          </a:xfrm>
          <a:prstGeom prst="rect">
            <a:avLst/>
          </a:prstGeom>
        </p:spPr>
      </p:pic>
      <p:pic>
        <p:nvPicPr>
          <p:cNvPr id="20" name="Mây 4">
            <a:extLst>
              <a:ext uri="{FF2B5EF4-FFF2-40B4-BE49-F238E27FC236}">
                <a16:creationId xmlns:a16="http://schemas.microsoft.com/office/drawing/2014/main" id="{39F10DAD-11CB-4B17-AB39-528CA599F5E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701" y="703322"/>
            <a:ext cx="1373271" cy="68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950143"/>
      </p:ext>
    </p:extLst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id="{D7E4988E-D4F8-4DC0-B9CC-BB4B7F36BE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26" t="832" r="626" b="1028"/>
          <a:stretch>
            <a:fillRect/>
          </a:stretch>
        </p:blipFill>
        <p:spPr>
          <a:xfrm>
            <a:off x="1" y="2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907770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101">
            <a:extLst>
              <a:ext uri="{FF2B5EF4-FFF2-40B4-BE49-F238E27FC236}">
                <a16:creationId xmlns:a16="http://schemas.microsoft.com/office/drawing/2014/main" id="{D514E436-AC77-4C62-A470-F269B07625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12" name="矩形 2">
            <a:extLst>
              <a:ext uri="{FF2B5EF4-FFF2-40B4-BE49-F238E27FC236}">
                <a16:creationId xmlns:a16="http://schemas.microsoft.com/office/drawing/2014/main" id="{85267853-B155-4C5A-B17D-13C99003FA45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4">
            <a:extLst>
              <a:ext uri="{FF2B5EF4-FFF2-40B4-BE49-F238E27FC236}">
                <a16:creationId xmlns:a16="http://schemas.microsoft.com/office/drawing/2014/main" id="{EAE8A449-7A3F-40C5-B305-E2A28C9FD942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任意形状 6">
            <a:extLst>
              <a:ext uri="{FF2B5EF4-FFF2-40B4-BE49-F238E27FC236}">
                <a16:creationId xmlns:a16="http://schemas.microsoft.com/office/drawing/2014/main" id="{61A8C16D-6509-4108-98A5-625CBDF5F070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7">
            <a:extLst>
              <a:ext uri="{FF2B5EF4-FFF2-40B4-BE49-F238E27FC236}">
                <a16:creationId xmlns:a16="http://schemas.microsoft.com/office/drawing/2014/main" id="{F3B873EF-BA25-43F8-B507-68795F3111ED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8">
            <a:extLst>
              <a:ext uri="{FF2B5EF4-FFF2-40B4-BE49-F238E27FC236}">
                <a16:creationId xmlns:a16="http://schemas.microsoft.com/office/drawing/2014/main" id="{1F61594D-16F0-4C27-A22F-50D3F14140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7" name="椭圆 9">
            <a:extLst>
              <a:ext uri="{FF2B5EF4-FFF2-40B4-BE49-F238E27FC236}">
                <a16:creationId xmlns:a16="http://schemas.microsoft.com/office/drawing/2014/main" id="{B20D4855-2AE0-48EF-9542-73C2EC19F994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8716302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47B298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6715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01">
            <a:extLst>
              <a:ext uri="{FF2B5EF4-FFF2-40B4-BE49-F238E27FC236}">
                <a16:creationId xmlns:a16="http://schemas.microsoft.com/office/drawing/2014/main" id="{1094CE54-B4B3-4C76-B9C9-971ECB34C2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05B45BC2-AFD2-4521-86C7-28EA6A142BF8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4">
            <a:extLst>
              <a:ext uri="{FF2B5EF4-FFF2-40B4-BE49-F238E27FC236}">
                <a16:creationId xmlns:a16="http://schemas.microsoft.com/office/drawing/2014/main" id="{73E6612B-E6CF-431F-83A1-B242A79A465C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任意形状 6">
            <a:extLst>
              <a:ext uri="{FF2B5EF4-FFF2-40B4-BE49-F238E27FC236}">
                <a16:creationId xmlns:a16="http://schemas.microsoft.com/office/drawing/2014/main" id="{9B231B91-9FD3-46F5-8DB9-BCC8C6F58B0F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7">
            <a:extLst>
              <a:ext uri="{FF2B5EF4-FFF2-40B4-BE49-F238E27FC236}">
                <a16:creationId xmlns:a16="http://schemas.microsoft.com/office/drawing/2014/main" id="{75059DDB-9C2F-46FF-9EF1-50E22BC24E2C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8">
            <a:extLst>
              <a:ext uri="{FF2B5EF4-FFF2-40B4-BE49-F238E27FC236}">
                <a16:creationId xmlns:a16="http://schemas.microsoft.com/office/drawing/2014/main" id="{A8997046-CAE6-4B59-8DDF-0EFAE5413A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3" name="椭圆 9">
            <a:extLst>
              <a:ext uri="{FF2B5EF4-FFF2-40B4-BE49-F238E27FC236}">
                <a16:creationId xmlns:a16="http://schemas.microsoft.com/office/drawing/2014/main" id="{BE790CA5-EC6C-4F0B-B555-50D8033BE031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193922-661E-4324-B921-1DB8F942A2A9}"/>
              </a:ext>
            </a:extLst>
          </p:cNvPr>
          <p:cNvSpPr/>
          <p:nvPr userDrawn="1"/>
        </p:nvSpPr>
        <p:spPr>
          <a:xfrm rot="219724">
            <a:off x="4477184" y="1157469"/>
            <a:ext cx="6008783" cy="4661425"/>
          </a:xfrm>
          <a:prstGeom prst="rect">
            <a:avLst/>
          </a:prstGeom>
          <a:solidFill>
            <a:srgbClr val="7030A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E6874E-118B-4078-BE60-91865D019286}"/>
              </a:ext>
            </a:extLst>
          </p:cNvPr>
          <p:cNvSpPr/>
          <p:nvPr userDrawn="1"/>
        </p:nvSpPr>
        <p:spPr>
          <a:xfrm rot="2471267">
            <a:off x="9030857" y="1477608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E6DDB6A-D1EC-44AC-A42F-3D5C776DEBE6}"/>
              </a:ext>
            </a:extLst>
          </p:cNvPr>
          <p:cNvSpPr/>
          <p:nvPr userDrawn="1"/>
        </p:nvSpPr>
        <p:spPr>
          <a:xfrm rot="20410169">
            <a:off x="4016053" y="1064033"/>
            <a:ext cx="2397502" cy="4953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A11163-4540-4661-A7E2-7E02DE00886F}"/>
              </a:ext>
            </a:extLst>
          </p:cNvPr>
          <p:cNvSpPr txBox="1"/>
          <p:nvPr userDrawn="1"/>
        </p:nvSpPr>
        <p:spPr>
          <a:xfrm>
            <a:off x="5353382" y="1982712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THỰC HÀNH</a:t>
            </a:r>
          </a:p>
        </p:txBody>
      </p:sp>
      <p:pic>
        <p:nvPicPr>
          <p:cNvPr id="18" name="Picture 17" descr="A close-up of a map&#10;&#10;Description automatically generated with low confidence">
            <a:extLst>
              <a:ext uri="{FF2B5EF4-FFF2-40B4-BE49-F238E27FC236}">
                <a16:creationId xmlns:a16="http://schemas.microsoft.com/office/drawing/2014/main" id="{EC3B8C2B-5D7C-48F2-8FC7-FE45F136AC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338" y="1150964"/>
            <a:ext cx="1481296" cy="490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787776"/>
      </p:ext>
    </p:extLst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01">
            <a:extLst>
              <a:ext uri="{FF2B5EF4-FFF2-40B4-BE49-F238E27FC236}">
                <a16:creationId xmlns:a16="http://schemas.microsoft.com/office/drawing/2014/main" id="{431122EC-FBF2-4C68-B7F9-E67ABB594A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7" name="矩形 2">
            <a:extLst>
              <a:ext uri="{FF2B5EF4-FFF2-40B4-BE49-F238E27FC236}">
                <a16:creationId xmlns:a16="http://schemas.microsoft.com/office/drawing/2014/main" id="{26859808-0E4C-4601-BFD5-C6BA5BCC44FE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4">
            <a:extLst>
              <a:ext uri="{FF2B5EF4-FFF2-40B4-BE49-F238E27FC236}">
                <a16:creationId xmlns:a16="http://schemas.microsoft.com/office/drawing/2014/main" id="{C20B859B-7433-488D-AD26-C313806026F3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任意形状 6">
            <a:extLst>
              <a:ext uri="{FF2B5EF4-FFF2-40B4-BE49-F238E27FC236}">
                <a16:creationId xmlns:a16="http://schemas.microsoft.com/office/drawing/2014/main" id="{26C76A02-5C8B-42AD-8662-686E30606D34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7">
            <a:extLst>
              <a:ext uri="{FF2B5EF4-FFF2-40B4-BE49-F238E27FC236}">
                <a16:creationId xmlns:a16="http://schemas.microsoft.com/office/drawing/2014/main" id="{C6F4EA04-890C-4306-9211-FB1733E0C647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1" name="图片 8">
            <a:extLst>
              <a:ext uri="{FF2B5EF4-FFF2-40B4-BE49-F238E27FC236}">
                <a16:creationId xmlns:a16="http://schemas.microsoft.com/office/drawing/2014/main" id="{A97A903A-09E9-4691-B496-37BE5D102D5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2" name="椭圆 9">
            <a:extLst>
              <a:ext uri="{FF2B5EF4-FFF2-40B4-BE49-F238E27FC236}">
                <a16:creationId xmlns:a16="http://schemas.microsoft.com/office/drawing/2014/main" id="{0A2B951D-F19F-475D-B457-B86EF8DC984B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09803A-0360-4D33-9AB5-ED47ED9135D1}"/>
              </a:ext>
            </a:extLst>
          </p:cNvPr>
          <p:cNvSpPr/>
          <p:nvPr userDrawn="1"/>
        </p:nvSpPr>
        <p:spPr>
          <a:xfrm rot="21228401">
            <a:off x="2278902" y="1179056"/>
            <a:ext cx="6008783" cy="4661425"/>
          </a:xfrm>
          <a:prstGeom prst="rect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E0D0665-6999-4651-BD19-C7C402D30EEB}"/>
              </a:ext>
            </a:extLst>
          </p:cNvPr>
          <p:cNvSpPr/>
          <p:nvPr userDrawn="1"/>
        </p:nvSpPr>
        <p:spPr>
          <a:xfrm rot="1737576">
            <a:off x="6328896" y="1082086"/>
            <a:ext cx="2211022" cy="4953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77F017-DFC1-4D5F-8272-B3E76D6DA324}"/>
              </a:ext>
            </a:extLst>
          </p:cNvPr>
          <p:cNvSpPr/>
          <p:nvPr userDrawn="1"/>
        </p:nvSpPr>
        <p:spPr>
          <a:xfrm rot="19676478">
            <a:off x="1401293" y="1522000"/>
            <a:ext cx="2397502" cy="49530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542502-B1BA-4EEE-B113-19E670FE5796}"/>
              </a:ext>
            </a:extLst>
          </p:cNvPr>
          <p:cNvSpPr txBox="1"/>
          <p:nvPr userDrawn="1"/>
        </p:nvSpPr>
        <p:spPr>
          <a:xfrm>
            <a:off x="3155098" y="2004297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HOẠT ĐỘNG</a:t>
            </a:r>
          </a:p>
        </p:txBody>
      </p:sp>
      <p:pic>
        <p:nvPicPr>
          <p:cNvPr id="18" name="图片 9">
            <a:extLst>
              <a:ext uri="{FF2B5EF4-FFF2-40B4-BE49-F238E27FC236}">
                <a16:creationId xmlns:a16="http://schemas.microsoft.com/office/drawing/2014/main" id="{9E265F87-F072-4C1C-809B-60B65BA79A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707" y="2622109"/>
            <a:ext cx="3028932" cy="384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213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0E1D8535-7268-4559-A162-57863C850A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3599D6A8-8376-4469-B1C4-0D0AB8B9FCB9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F6108594-A8DF-4763-BAD6-AFEBB0C31969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B8502FED-250A-4CBC-8EE4-50D3D012EADA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4B97A2AD-D2A2-4C3E-AA45-DF5B9EE1314C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1D1F51E3-6E1F-4794-92D5-63FB01D635F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ECDDE16C-0075-42EB-A3AA-DDD1D96A76E4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FB12868-D957-45A4-B5D8-783DBD98F2C6}"/>
              </a:ext>
            </a:extLst>
          </p:cNvPr>
          <p:cNvSpPr/>
          <p:nvPr userDrawn="1"/>
        </p:nvSpPr>
        <p:spPr>
          <a:xfrm>
            <a:off x="3667343" y="983094"/>
            <a:ext cx="6008783" cy="4661425"/>
          </a:xfrm>
          <a:prstGeom prst="rect">
            <a:avLst/>
          </a:prstGeom>
          <a:solidFill>
            <a:srgbClr val="00CC66">
              <a:alpha val="49804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A12B3A-07B6-44F1-A01E-33FD73C34EBA}"/>
              </a:ext>
            </a:extLst>
          </p:cNvPr>
          <p:cNvSpPr/>
          <p:nvPr userDrawn="1"/>
        </p:nvSpPr>
        <p:spPr>
          <a:xfrm rot="2109175">
            <a:off x="8040873" y="1261475"/>
            <a:ext cx="221102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2EDEA0-7184-436C-992C-8D667AA8EB7F}"/>
              </a:ext>
            </a:extLst>
          </p:cNvPr>
          <p:cNvSpPr/>
          <p:nvPr userDrawn="1"/>
        </p:nvSpPr>
        <p:spPr>
          <a:xfrm rot="20048077">
            <a:off x="2977240" y="1148482"/>
            <a:ext cx="2397502" cy="4953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1" name="图形 1">
            <a:extLst>
              <a:ext uri="{FF2B5EF4-FFF2-40B4-BE49-F238E27FC236}">
                <a16:creationId xmlns:a16="http://schemas.microsoft.com/office/drawing/2014/main" id="{E7242FD6-D5A6-4563-A793-692CAF20691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16645" y="3997565"/>
            <a:ext cx="3980370" cy="1979722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15E454A-B08C-4576-8333-920008E55294}"/>
              </a:ext>
            </a:extLst>
          </p:cNvPr>
          <p:cNvSpPr txBox="1"/>
          <p:nvPr userDrawn="1"/>
        </p:nvSpPr>
        <p:spPr>
          <a:xfrm>
            <a:off x="7668011" y="6560137"/>
            <a:ext cx="32493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599" dirty="0"/>
          </a:p>
        </p:txBody>
      </p:sp>
    </p:spTree>
    <p:extLst>
      <p:ext uri="{BB962C8B-B14F-4D97-AF65-F5344CB8AC3E}">
        <p14:creationId xmlns:p14="http://schemas.microsoft.com/office/powerpoint/2010/main" val="14640577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101">
            <a:extLst>
              <a:ext uri="{FF2B5EF4-FFF2-40B4-BE49-F238E27FC236}">
                <a16:creationId xmlns:a16="http://schemas.microsoft.com/office/drawing/2014/main" id="{F9580584-93CE-465E-9188-9FA7FF0E8D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0" y="1"/>
            <a:ext cx="12192003" cy="6858001"/>
          </a:xfrm>
          <a:prstGeom prst="rect">
            <a:avLst/>
          </a:prstGeom>
        </p:spPr>
      </p:pic>
      <p:sp>
        <p:nvSpPr>
          <p:cNvPr id="10" name="矩形 2">
            <a:extLst>
              <a:ext uri="{FF2B5EF4-FFF2-40B4-BE49-F238E27FC236}">
                <a16:creationId xmlns:a16="http://schemas.microsoft.com/office/drawing/2014/main" id="{474D555A-C16A-473D-AF7C-F4FD4B48A8D9}"/>
              </a:ext>
            </a:extLst>
          </p:cNvPr>
          <p:cNvSpPr/>
          <p:nvPr userDrawn="1"/>
        </p:nvSpPr>
        <p:spPr>
          <a:xfrm>
            <a:off x="516733" y="469294"/>
            <a:ext cx="11158538" cy="5919412"/>
          </a:xfrm>
          <a:prstGeom prst="rect">
            <a:avLst/>
          </a:prstGeom>
          <a:noFill/>
          <a:ln w="63500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椭圆 4">
            <a:extLst>
              <a:ext uri="{FF2B5EF4-FFF2-40B4-BE49-F238E27FC236}">
                <a16:creationId xmlns:a16="http://schemas.microsoft.com/office/drawing/2014/main" id="{C65B931E-2ABD-4CF8-84F6-335ECD99B199}"/>
              </a:ext>
            </a:extLst>
          </p:cNvPr>
          <p:cNvSpPr/>
          <p:nvPr userDrawn="1"/>
        </p:nvSpPr>
        <p:spPr>
          <a:xfrm>
            <a:off x="-224146" y="-171430"/>
            <a:ext cx="703249" cy="703250"/>
          </a:xfrm>
          <a:prstGeom prst="ellipse">
            <a:avLst/>
          </a:prstGeom>
          <a:solidFill>
            <a:srgbClr val="FFE799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任意形状 6">
            <a:extLst>
              <a:ext uri="{FF2B5EF4-FFF2-40B4-BE49-F238E27FC236}">
                <a16:creationId xmlns:a16="http://schemas.microsoft.com/office/drawing/2014/main" id="{E2A2EEE9-A456-4E8F-8852-B76D53D8FF96}"/>
              </a:ext>
            </a:extLst>
          </p:cNvPr>
          <p:cNvSpPr/>
          <p:nvPr userDrawn="1"/>
        </p:nvSpPr>
        <p:spPr>
          <a:xfrm>
            <a:off x="-403245" y="5468730"/>
            <a:ext cx="1839953" cy="1839953"/>
          </a:xfrm>
          <a:custGeom>
            <a:avLst/>
            <a:gdLst>
              <a:gd name="connsiteX0" fmla="*/ 1537456 w 3074912"/>
              <a:gd name="connsiteY0" fmla="*/ 0 h 3074912"/>
              <a:gd name="connsiteX1" fmla="*/ 3074912 w 3074912"/>
              <a:gd name="connsiteY1" fmla="*/ 1537456 h 3074912"/>
              <a:gd name="connsiteX2" fmla="*/ 1537456 w 3074912"/>
              <a:gd name="connsiteY2" fmla="*/ 3074912 h 3074912"/>
              <a:gd name="connsiteX3" fmla="*/ 0 w 3074912"/>
              <a:gd name="connsiteY3" fmla="*/ 1537456 h 3074912"/>
              <a:gd name="connsiteX4" fmla="*/ 1537456 w 3074912"/>
              <a:gd name="connsiteY4" fmla="*/ 0 h 3074912"/>
              <a:gd name="connsiteX5" fmla="*/ 1540876 w 3074912"/>
              <a:gd name="connsiteY5" fmla="*/ 550444 h 3074912"/>
              <a:gd name="connsiteX6" fmla="*/ 553864 w 3074912"/>
              <a:gd name="connsiteY6" fmla="*/ 1537456 h 3074912"/>
              <a:gd name="connsiteX7" fmla="*/ 1540876 w 3074912"/>
              <a:gd name="connsiteY7" fmla="*/ 2524468 h 3074912"/>
              <a:gd name="connsiteX8" fmla="*/ 2527888 w 3074912"/>
              <a:gd name="connsiteY8" fmla="*/ 1537456 h 3074912"/>
              <a:gd name="connsiteX9" fmla="*/ 1540876 w 3074912"/>
              <a:gd name="connsiteY9" fmla="*/ 550444 h 3074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74912" h="3074912">
                <a:moveTo>
                  <a:pt x="1537456" y="0"/>
                </a:moveTo>
                <a:cubicBezTo>
                  <a:pt x="2386570" y="0"/>
                  <a:pt x="3074912" y="688342"/>
                  <a:pt x="3074912" y="1537456"/>
                </a:cubicBezTo>
                <a:cubicBezTo>
                  <a:pt x="3074912" y="2386570"/>
                  <a:pt x="2386570" y="3074912"/>
                  <a:pt x="1537456" y="3074912"/>
                </a:cubicBezTo>
                <a:cubicBezTo>
                  <a:pt x="688342" y="3074912"/>
                  <a:pt x="0" y="2386570"/>
                  <a:pt x="0" y="1537456"/>
                </a:cubicBezTo>
                <a:cubicBezTo>
                  <a:pt x="0" y="688342"/>
                  <a:pt x="688342" y="0"/>
                  <a:pt x="1537456" y="0"/>
                </a:cubicBezTo>
                <a:close/>
                <a:moveTo>
                  <a:pt x="1540876" y="550444"/>
                </a:moveTo>
                <a:cubicBezTo>
                  <a:pt x="995764" y="550444"/>
                  <a:pt x="553864" y="992344"/>
                  <a:pt x="553864" y="1537456"/>
                </a:cubicBezTo>
                <a:cubicBezTo>
                  <a:pt x="553864" y="2082568"/>
                  <a:pt x="995764" y="2524468"/>
                  <a:pt x="1540876" y="2524468"/>
                </a:cubicBezTo>
                <a:cubicBezTo>
                  <a:pt x="2085988" y="2524468"/>
                  <a:pt x="2527888" y="2082568"/>
                  <a:pt x="2527888" y="1537456"/>
                </a:cubicBezTo>
                <a:cubicBezTo>
                  <a:pt x="2527888" y="992344"/>
                  <a:pt x="2085988" y="550444"/>
                  <a:pt x="1540876" y="550444"/>
                </a:cubicBezTo>
                <a:close/>
              </a:path>
            </a:pathLst>
          </a:custGeom>
          <a:solidFill>
            <a:srgbClr val="FCC4D2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椭圆 7">
            <a:extLst>
              <a:ext uri="{FF2B5EF4-FFF2-40B4-BE49-F238E27FC236}">
                <a16:creationId xmlns:a16="http://schemas.microsoft.com/office/drawing/2014/main" id="{1E2A3415-52F3-43A8-85D2-8D6B017D46B0}"/>
              </a:ext>
            </a:extLst>
          </p:cNvPr>
          <p:cNvSpPr/>
          <p:nvPr userDrawn="1"/>
        </p:nvSpPr>
        <p:spPr>
          <a:xfrm>
            <a:off x="11764216" y="6442392"/>
            <a:ext cx="302176" cy="302177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8">
            <a:extLst>
              <a:ext uri="{FF2B5EF4-FFF2-40B4-BE49-F238E27FC236}">
                <a16:creationId xmlns:a16="http://schemas.microsoft.com/office/drawing/2014/main" id="{6CD0C1A9-71EF-4DBE-9601-B9F0574649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2700000">
            <a:off x="10957685" y="5135838"/>
            <a:ext cx="602779" cy="1767959"/>
          </a:xfrm>
          <a:prstGeom prst="rect">
            <a:avLst/>
          </a:prstGeom>
        </p:spPr>
      </p:pic>
      <p:sp>
        <p:nvSpPr>
          <p:cNvPr id="15" name="椭圆 9">
            <a:extLst>
              <a:ext uri="{FF2B5EF4-FFF2-40B4-BE49-F238E27FC236}">
                <a16:creationId xmlns:a16="http://schemas.microsoft.com/office/drawing/2014/main" id="{BC7E4DB5-7686-4871-BA09-0A5DDCFFD03D}"/>
              </a:ext>
            </a:extLst>
          </p:cNvPr>
          <p:cNvSpPr/>
          <p:nvPr userDrawn="1"/>
        </p:nvSpPr>
        <p:spPr>
          <a:xfrm>
            <a:off x="10478502" y="-122394"/>
            <a:ext cx="417175" cy="417175"/>
          </a:xfrm>
          <a:prstGeom prst="ellipse">
            <a:avLst/>
          </a:prstGeom>
          <a:solidFill>
            <a:srgbClr val="FCA1B7"/>
          </a:solidFill>
          <a:ln w="63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705815-50C6-489B-A39B-E7D336F21CDD}"/>
              </a:ext>
            </a:extLst>
          </p:cNvPr>
          <p:cNvSpPr/>
          <p:nvPr userDrawn="1"/>
        </p:nvSpPr>
        <p:spPr>
          <a:xfrm rot="21228401">
            <a:off x="2278902" y="1179056"/>
            <a:ext cx="6008783" cy="4661425"/>
          </a:xfrm>
          <a:prstGeom prst="rect">
            <a:avLst/>
          </a:prstGeom>
          <a:solidFill>
            <a:srgbClr val="FFC000">
              <a:alpha val="50000"/>
            </a:srgb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E3F9D9-E86C-450A-BAA6-C085040D4067}"/>
              </a:ext>
            </a:extLst>
          </p:cNvPr>
          <p:cNvSpPr/>
          <p:nvPr userDrawn="1"/>
        </p:nvSpPr>
        <p:spPr>
          <a:xfrm rot="1737576">
            <a:off x="6328896" y="1082086"/>
            <a:ext cx="2211022" cy="495300"/>
          </a:xfrm>
          <a:prstGeom prst="rect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847D38E-29D5-4F6D-990E-43B85D6A3CCA}"/>
              </a:ext>
            </a:extLst>
          </p:cNvPr>
          <p:cNvSpPr/>
          <p:nvPr userDrawn="1"/>
        </p:nvSpPr>
        <p:spPr>
          <a:xfrm rot="19676478">
            <a:off x="1401293" y="1522000"/>
            <a:ext cx="2397502" cy="495300"/>
          </a:xfrm>
          <a:prstGeom prst="rect">
            <a:avLst/>
          </a:prstGeom>
          <a:solidFill>
            <a:srgbClr val="CC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9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D7DB6B0-739A-4370-B3E5-8A28161C766A}"/>
              </a:ext>
            </a:extLst>
          </p:cNvPr>
          <p:cNvSpPr txBox="1"/>
          <p:nvPr userDrawn="1"/>
        </p:nvSpPr>
        <p:spPr>
          <a:xfrm>
            <a:off x="3155098" y="2004298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schemeClr val="bg1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TRÒ CHƠI</a:t>
            </a:r>
          </a:p>
        </p:txBody>
      </p:sp>
      <p:grpSp>
        <p:nvGrpSpPr>
          <p:cNvPr id="21" name="Google Shape;769;p31">
            <a:extLst>
              <a:ext uri="{FF2B5EF4-FFF2-40B4-BE49-F238E27FC236}">
                <a16:creationId xmlns:a16="http://schemas.microsoft.com/office/drawing/2014/main" id="{A7F7820E-B6A1-4ABA-87C3-90A18D28B9AB}"/>
              </a:ext>
            </a:extLst>
          </p:cNvPr>
          <p:cNvGrpSpPr/>
          <p:nvPr userDrawn="1"/>
        </p:nvGrpSpPr>
        <p:grpSpPr>
          <a:xfrm>
            <a:off x="7976030" y="2989411"/>
            <a:ext cx="2842230" cy="2927641"/>
            <a:chOff x="5641385" y="2381306"/>
            <a:chExt cx="2599446" cy="2521829"/>
          </a:xfrm>
        </p:grpSpPr>
        <p:sp>
          <p:nvSpPr>
            <p:cNvPr id="22" name="Google Shape;770;p31">
              <a:extLst>
                <a:ext uri="{FF2B5EF4-FFF2-40B4-BE49-F238E27FC236}">
                  <a16:creationId xmlns:a16="http://schemas.microsoft.com/office/drawing/2014/main" id="{822219BD-B384-4310-9DAD-B8FE6C79198A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grpSp>
          <p:nvGrpSpPr>
            <p:cNvPr id="23" name="Google Shape;771;p31">
              <a:extLst>
                <a:ext uri="{FF2B5EF4-FFF2-40B4-BE49-F238E27FC236}">
                  <a16:creationId xmlns:a16="http://schemas.microsoft.com/office/drawing/2014/main" id="{67E305FE-2401-4EC5-9EDC-BF3EBF595F7C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78" name="Google Shape;772;p31">
                <a:extLst>
                  <a:ext uri="{FF2B5EF4-FFF2-40B4-BE49-F238E27FC236}">
                    <a16:creationId xmlns:a16="http://schemas.microsoft.com/office/drawing/2014/main" id="{79073A0C-EFD1-482A-8844-34F2AA65A7AD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79" name="Google Shape;773;p31">
                <a:extLst>
                  <a:ext uri="{FF2B5EF4-FFF2-40B4-BE49-F238E27FC236}">
                    <a16:creationId xmlns:a16="http://schemas.microsoft.com/office/drawing/2014/main" id="{206E4361-7ACE-4B2E-AC92-AA915875A491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0" name="Google Shape;774;p31">
                <a:extLst>
                  <a:ext uri="{FF2B5EF4-FFF2-40B4-BE49-F238E27FC236}">
                    <a16:creationId xmlns:a16="http://schemas.microsoft.com/office/drawing/2014/main" id="{D10680C6-1117-4253-BDAB-6AB4A92C8AAA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1" name="Google Shape;775;p31">
                <a:extLst>
                  <a:ext uri="{FF2B5EF4-FFF2-40B4-BE49-F238E27FC236}">
                    <a16:creationId xmlns:a16="http://schemas.microsoft.com/office/drawing/2014/main" id="{125023DC-71E7-48F1-8125-2957FE05FB42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2" name="Google Shape;776;p31">
                <a:extLst>
                  <a:ext uri="{FF2B5EF4-FFF2-40B4-BE49-F238E27FC236}">
                    <a16:creationId xmlns:a16="http://schemas.microsoft.com/office/drawing/2014/main" id="{65683981-D996-4A47-862F-BD6F9A936364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3" name="Google Shape;777;p31">
                <a:extLst>
                  <a:ext uri="{FF2B5EF4-FFF2-40B4-BE49-F238E27FC236}">
                    <a16:creationId xmlns:a16="http://schemas.microsoft.com/office/drawing/2014/main" id="{5E928E99-D4F1-4A2B-AB50-D702075E586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4" name="Google Shape;778;p31">
                <a:extLst>
                  <a:ext uri="{FF2B5EF4-FFF2-40B4-BE49-F238E27FC236}">
                    <a16:creationId xmlns:a16="http://schemas.microsoft.com/office/drawing/2014/main" id="{A114321D-AAAB-47D5-A0E2-0AED649A8D91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5" name="Google Shape;779;p31">
                <a:extLst>
                  <a:ext uri="{FF2B5EF4-FFF2-40B4-BE49-F238E27FC236}">
                    <a16:creationId xmlns:a16="http://schemas.microsoft.com/office/drawing/2014/main" id="{32F8B873-1BD3-4DA9-8362-DC0982E7E22B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6" name="Google Shape;780;p31">
                <a:extLst>
                  <a:ext uri="{FF2B5EF4-FFF2-40B4-BE49-F238E27FC236}">
                    <a16:creationId xmlns:a16="http://schemas.microsoft.com/office/drawing/2014/main" id="{E79DC200-D47E-4043-9579-D1B1CB1B43DC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7" name="Google Shape;781;p31">
                <a:extLst>
                  <a:ext uri="{FF2B5EF4-FFF2-40B4-BE49-F238E27FC236}">
                    <a16:creationId xmlns:a16="http://schemas.microsoft.com/office/drawing/2014/main" id="{EF1F8262-C0FD-4814-A3DF-CA09357F9CFF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8" name="Google Shape;782;p31">
                <a:extLst>
                  <a:ext uri="{FF2B5EF4-FFF2-40B4-BE49-F238E27FC236}">
                    <a16:creationId xmlns:a16="http://schemas.microsoft.com/office/drawing/2014/main" id="{0F18B579-59FC-48BE-B7F8-F07A127BD2BC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89" name="Google Shape;783;p31">
                <a:extLst>
                  <a:ext uri="{FF2B5EF4-FFF2-40B4-BE49-F238E27FC236}">
                    <a16:creationId xmlns:a16="http://schemas.microsoft.com/office/drawing/2014/main" id="{E67D8C9E-6430-4177-B4D1-8EA0D7E28526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0" name="Google Shape;784;p31">
                <a:extLst>
                  <a:ext uri="{FF2B5EF4-FFF2-40B4-BE49-F238E27FC236}">
                    <a16:creationId xmlns:a16="http://schemas.microsoft.com/office/drawing/2014/main" id="{14919EFC-4F19-42D3-9F77-4E44330A43E9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1" name="Google Shape;785;p31">
                <a:extLst>
                  <a:ext uri="{FF2B5EF4-FFF2-40B4-BE49-F238E27FC236}">
                    <a16:creationId xmlns:a16="http://schemas.microsoft.com/office/drawing/2014/main" id="{16A14984-E0E8-456B-BD84-8259DE0710F7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2" name="Google Shape;786;p31">
                <a:extLst>
                  <a:ext uri="{FF2B5EF4-FFF2-40B4-BE49-F238E27FC236}">
                    <a16:creationId xmlns:a16="http://schemas.microsoft.com/office/drawing/2014/main" id="{F1061FD4-18FB-4000-8538-542996E0E4A8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3" name="Google Shape;787;p31">
                <a:extLst>
                  <a:ext uri="{FF2B5EF4-FFF2-40B4-BE49-F238E27FC236}">
                    <a16:creationId xmlns:a16="http://schemas.microsoft.com/office/drawing/2014/main" id="{FA98C54B-4142-4BB3-8E04-33B83E3FA627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4" name="Google Shape;788;p31">
                <a:extLst>
                  <a:ext uri="{FF2B5EF4-FFF2-40B4-BE49-F238E27FC236}">
                    <a16:creationId xmlns:a16="http://schemas.microsoft.com/office/drawing/2014/main" id="{3B27D17C-087C-4659-B1BE-B20DF4979076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5" name="Google Shape;789;p31">
                <a:extLst>
                  <a:ext uri="{FF2B5EF4-FFF2-40B4-BE49-F238E27FC236}">
                    <a16:creationId xmlns:a16="http://schemas.microsoft.com/office/drawing/2014/main" id="{339F7ECD-CC9C-473F-B37B-2385B55D67B4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6" name="Google Shape;790;p31">
                <a:extLst>
                  <a:ext uri="{FF2B5EF4-FFF2-40B4-BE49-F238E27FC236}">
                    <a16:creationId xmlns:a16="http://schemas.microsoft.com/office/drawing/2014/main" id="{929A46A0-A9B7-43A8-8F42-C0A7E506D3DB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7" name="Google Shape;791;p31">
                <a:extLst>
                  <a:ext uri="{FF2B5EF4-FFF2-40B4-BE49-F238E27FC236}">
                    <a16:creationId xmlns:a16="http://schemas.microsoft.com/office/drawing/2014/main" id="{A2844C9A-294B-4908-9F85-F7A922CB807E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8" name="Google Shape;792;p31">
                <a:extLst>
                  <a:ext uri="{FF2B5EF4-FFF2-40B4-BE49-F238E27FC236}">
                    <a16:creationId xmlns:a16="http://schemas.microsoft.com/office/drawing/2014/main" id="{EC0E45FA-FFBF-43B9-9036-504713AF3952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99" name="Google Shape;793;p31">
                <a:extLst>
                  <a:ext uri="{FF2B5EF4-FFF2-40B4-BE49-F238E27FC236}">
                    <a16:creationId xmlns:a16="http://schemas.microsoft.com/office/drawing/2014/main" id="{83726AEE-62FB-444D-86C5-9675E2BA875D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0" name="Google Shape;794;p31">
                <a:extLst>
                  <a:ext uri="{FF2B5EF4-FFF2-40B4-BE49-F238E27FC236}">
                    <a16:creationId xmlns:a16="http://schemas.microsoft.com/office/drawing/2014/main" id="{44DF6C97-7DA7-4C6C-8148-AC7D8B13D7D4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1" name="Google Shape;795;p31">
                <a:extLst>
                  <a:ext uri="{FF2B5EF4-FFF2-40B4-BE49-F238E27FC236}">
                    <a16:creationId xmlns:a16="http://schemas.microsoft.com/office/drawing/2014/main" id="{A817511C-24B7-418A-8453-4B0B27C74A13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2" name="Google Shape;796;p31">
                <a:extLst>
                  <a:ext uri="{FF2B5EF4-FFF2-40B4-BE49-F238E27FC236}">
                    <a16:creationId xmlns:a16="http://schemas.microsoft.com/office/drawing/2014/main" id="{5702A604-299B-4E0A-8CAA-422A38FAE1B8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3" name="Google Shape;797;p31">
                <a:extLst>
                  <a:ext uri="{FF2B5EF4-FFF2-40B4-BE49-F238E27FC236}">
                    <a16:creationId xmlns:a16="http://schemas.microsoft.com/office/drawing/2014/main" id="{BC2EA9C4-550E-47B5-850B-387D456C9ED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4" name="Google Shape;798;p31">
                <a:extLst>
                  <a:ext uri="{FF2B5EF4-FFF2-40B4-BE49-F238E27FC236}">
                    <a16:creationId xmlns:a16="http://schemas.microsoft.com/office/drawing/2014/main" id="{60ECA93A-0A70-4E75-BDBB-602CA54BF29F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5" name="Google Shape;799;p31">
                <a:extLst>
                  <a:ext uri="{FF2B5EF4-FFF2-40B4-BE49-F238E27FC236}">
                    <a16:creationId xmlns:a16="http://schemas.microsoft.com/office/drawing/2014/main" id="{6E51DE60-88A3-4476-8A29-5219EF41C2D6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6" name="Google Shape;800;p31">
                <a:extLst>
                  <a:ext uri="{FF2B5EF4-FFF2-40B4-BE49-F238E27FC236}">
                    <a16:creationId xmlns:a16="http://schemas.microsoft.com/office/drawing/2014/main" id="{74928559-8DC3-47DA-B3CE-6E5677ECB2FA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7" name="Google Shape;801;p31">
                <a:extLst>
                  <a:ext uri="{FF2B5EF4-FFF2-40B4-BE49-F238E27FC236}">
                    <a16:creationId xmlns:a16="http://schemas.microsoft.com/office/drawing/2014/main" id="{4D9F3E95-39A3-4F6F-8D5C-312894EBF4B0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8" name="Google Shape;802;p31">
                <a:extLst>
                  <a:ext uri="{FF2B5EF4-FFF2-40B4-BE49-F238E27FC236}">
                    <a16:creationId xmlns:a16="http://schemas.microsoft.com/office/drawing/2014/main" id="{7E34CAAC-7E6B-4603-A200-F1A8D0F4644B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09" name="Google Shape;803;p31">
                <a:extLst>
                  <a:ext uri="{FF2B5EF4-FFF2-40B4-BE49-F238E27FC236}">
                    <a16:creationId xmlns:a16="http://schemas.microsoft.com/office/drawing/2014/main" id="{3AD01370-4B8F-4496-9D95-6595E0149232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0" name="Google Shape;804;p31">
                <a:extLst>
                  <a:ext uri="{FF2B5EF4-FFF2-40B4-BE49-F238E27FC236}">
                    <a16:creationId xmlns:a16="http://schemas.microsoft.com/office/drawing/2014/main" id="{A3B0FE1D-7532-4C11-A2E5-E5CE8102DF72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1" name="Google Shape;805;p31">
                <a:extLst>
                  <a:ext uri="{FF2B5EF4-FFF2-40B4-BE49-F238E27FC236}">
                    <a16:creationId xmlns:a16="http://schemas.microsoft.com/office/drawing/2014/main" id="{CB1B7A03-5FFD-4D48-A14D-5C93FBBAF079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2" name="Google Shape;806;p31">
                <a:extLst>
                  <a:ext uri="{FF2B5EF4-FFF2-40B4-BE49-F238E27FC236}">
                    <a16:creationId xmlns:a16="http://schemas.microsoft.com/office/drawing/2014/main" id="{B15AEFD6-717B-4F08-960E-612EA218F98B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3" name="Google Shape;807;p31">
                <a:extLst>
                  <a:ext uri="{FF2B5EF4-FFF2-40B4-BE49-F238E27FC236}">
                    <a16:creationId xmlns:a16="http://schemas.microsoft.com/office/drawing/2014/main" id="{50DDA634-2CAC-4919-93E3-E773A59EF94B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4" name="Google Shape;808;p31">
                <a:extLst>
                  <a:ext uri="{FF2B5EF4-FFF2-40B4-BE49-F238E27FC236}">
                    <a16:creationId xmlns:a16="http://schemas.microsoft.com/office/drawing/2014/main" id="{70CB55FC-28E5-4F67-8CEA-21C87C90C69F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5" name="Google Shape;809;p31">
                <a:extLst>
                  <a:ext uri="{FF2B5EF4-FFF2-40B4-BE49-F238E27FC236}">
                    <a16:creationId xmlns:a16="http://schemas.microsoft.com/office/drawing/2014/main" id="{DE76E0C0-D762-4F1A-A22C-A5F3B34FB390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6" name="Google Shape;810;p31">
                <a:extLst>
                  <a:ext uri="{FF2B5EF4-FFF2-40B4-BE49-F238E27FC236}">
                    <a16:creationId xmlns:a16="http://schemas.microsoft.com/office/drawing/2014/main" id="{A78ED98A-AABF-4B79-9EDD-2E5491638436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7" name="Google Shape;811;p31">
                <a:extLst>
                  <a:ext uri="{FF2B5EF4-FFF2-40B4-BE49-F238E27FC236}">
                    <a16:creationId xmlns:a16="http://schemas.microsoft.com/office/drawing/2014/main" id="{99FDF457-D1B3-46E7-9DC9-EFAA1C6DB508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8" name="Google Shape;812;p31">
                <a:extLst>
                  <a:ext uri="{FF2B5EF4-FFF2-40B4-BE49-F238E27FC236}">
                    <a16:creationId xmlns:a16="http://schemas.microsoft.com/office/drawing/2014/main" id="{83A94181-24E7-4AC4-A855-23B9D83E0EF2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19" name="Google Shape;813;p31">
                <a:extLst>
                  <a:ext uri="{FF2B5EF4-FFF2-40B4-BE49-F238E27FC236}">
                    <a16:creationId xmlns:a16="http://schemas.microsoft.com/office/drawing/2014/main" id="{FBEFC177-3B75-4B05-8E0A-5A1ACB1F2120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0" name="Google Shape;814;p31">
                <a:extLst>
                  <a:ext uri="{FF2B5EF4-FFF2-40B4-BE49-F238E27FC236}">
                    <a16:creationId xmlns:a16="http://schemas.microsoft.com/office/drawing/2014/main" id="{3033D383-976E-4F6D-9FF5-A5BD87885C50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1" name="Google Shape;815;p31">
                <a:extLst>
                  <a:ext uri="{FF2B5EF4-FFF2-40B4-BE49-F238E27FC236}">
                    <a16:creationId xmlns:a16="http://schemas.microsoft.com/office/drawing/2014/main" id="{FD643C5C-7BD5-49D3-95C0-BC466D1AAB35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2" name="Google Shape;816;p31">
                <a:extLst>
                  <a:ext uri="{FF2B5EF4-FFF2-40B4-BE49-F238E27FC236}">
                    <a16:creationId xmlns:a16="http://schemas.microsoft.com/office/drawing/2014/main" id="{6446AAA2-1CAF-407B-832C-D1E4217C16CD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3" name="Google Shape;817;p31">
                <a:extLst>
                  <a:ext uri="{FF2B5EF4-FFF2-40B4-BE49-F238E27FC236}">
                    <a16:creationId xmlns:a16="http://schemas.microsoft.com/office/drawing/2014/main" id="{88A98BB5-1F0B-46F7-AC38-2D707FF9BCE3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4" name="Google Shape;818;p31">
                <a:extLst>
                  <a:ext uri="{FF2B5EF4-FFF2-40B4-BE49-F238E27FC236}">
                    <a16:creationId xmlns:a16="http://schemas.microsoft.com/office/drawing/2014/main" id="{4CC8C184-78BF-47B5-9A22-AFB866DA2BE3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5" name="Google Shape;819;p31">
                <a:extLst>
                  <a:ext uri="{FF2B5EF4-FFF2-40B4-BE49-F238E27FC236}">
                    <a16:creationId xmlns:a16="http://schemas.microsoft.com/office/drawing/2014/main" id="{F1DB6690-918A-4AEA-87D3-B866B20DC885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6" name="Google Shape;820;p31">
                <a:extLst>
                  <a:ext uri="{FF2B5EF4-FFF2-40B4-BE49-F238E27FC236}">
                    <a16:creationId xmlns:a16="http://schemas.microsoft.com/office/drawing/2014/main" id="{A42793A7-B728-4D19-A38B-446AAA44314E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7" name="Google Shape;821;p31">
                <a:extLst>
                  <a:ext uri="{FF2B5EF4-FFF2-40B4-BE49-F238E27FC236}">
                    <a16:creationId xmlns:a16="http://schemas.microsoft.com/office/drawing/2014/main" id="{CA6E9802-B62C-4C82-B7A6-355F746E0597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8" name="Google Shape;822;p31">
                <a:extLst>
                  <a:ext uri="{FF2B5EF4-FFF2-40B4-BE49-F238E27FC236}">
                    <a16:creationId xmlns:a16="http://schemas.microsoft.com/office/drawing/2014/main" id="{C6A5C80D-FA28-4CFB-906F-A571A13D7502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29" name="Google Shape;823;p31">
                <a:extLst>
                  <a:ext uri="{FF2B5EF4-FFF2-40B4-BE49-F238E27FC236}">
                    <a16:creationId xmlns:a16="http://schemas.microsoft.com/office/drawing/2014/main" id="{CA337883-DA53-4A2C-85EF-E547A3B12347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0" name="Google Shape;824;p31">
                <a:extLst>
                  <a:ext uri="{FF2B5EF4-FFF2-40B4-BE49-F238E27FC236}">
                    <a16:creationId xmlns:a16="http://schemas.microsoft.com/office/drawing/2014/main" id="{DCA5891C-4D9D-4EF8-8190-41E11BC80CA4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1" name="Google Shape;825;p31">
                <a:extLst>
                  <a:ext uri="{FF2B5EF4-FFF2-40B4-BE49-F238E27FC236}">
                    <a16:creationId xmlns:a16="http://schemas.microsoft.com/office/drawing/2014/main" id="{3237B78C-4AEC-41B1-B117-C4F3AA2DC800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2" name="Google Shape;826;p31">
                <a:extLst>
                  <a:ext uri="{FF2B5EF4-FFF2-40B4-BE49-F238E27FC236}">
                    <a16:creationId xmlns:a16="http://schemas.microsoft.com/office/drawing/2014/main" id="{1521C7F7-8E1A-47C5-9DCA-90CDB5811C11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  <p:sp>
            <p:nvSpPr>
              <p:cNvPr id="133" name="Google Shape;827;p31">
                <a:extLst>
                  <a:ext uri="{FF2B5EF4-FFF2-40B4-BE49-F238E27FC236}">
                    <a16:creationId xmlns:a16="http://schemas.microsoft.com/office/drawing/2014/main" id="{100455C1-4CC7-4A44-A713-8C4B71803359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799"/>
              </a:p>
            </p:txBody>
          </p:sp>
        </p:grpSp>
        <p:sp>
          <p:nvSpPr>
            <p:cNvPr id="24" name="Google Shape;828;p31">
              <a:extLst>
                <a:ext uri="{FF2B5EF4-FFF2-40B4-BE49-F238E27FC236}">
                  <a16:creationId xmlns:a16="http://schemas.microsoft.com/office/drawing/2014/main" id="{325EC593-5286-4CEA-AD35-7B7118BAC552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5" name="Google Shape;829;p31">
              <a:extLst>
                <a:ext uri="{FF2B5EF4-FFF2-40B4-BE49-F238E27FC236}">
                  <a16:creationId xmlns:a16="http://schemas.microsoft.com/office/drawing/2014/main" id="{A15EBF99-6DE8-40C1-8121-3110897B443A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6" name="Google Shape;830;p31">
              <a:extLst>
                <a:ext uri="{FF2B5EF4-FFF2-40B4-BE49-F238E27FC236}">
                  <a16:creationId xmlns:a16="http://schemas.microsoft.com/office/drawing/2014/main" id="{4B39D613-D659-4322-B6E8-338191A4B7C2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7" name="Google Shape;831;p31">
              <a:extLst>
                <a:ext uri="{FF2B5EF4-FFF2-40B4-BE49-F238E27FC236}">
                  <a16:creationId xmlns:a16="http://schemas.microsoft.com/office/drawing/2014/main" id="{A9B86892-DD10-46D1-978E-9AAFD0121D5A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8" name="Google Shape;832;p31">
              <a:extLst>
                <a:ext uri="{FF2B5EF4-FFF2-40B4-BE49-F238E27FC236}">
                  <a16:creationId xmlns:a16="http://schemas.microsoft.com/office/drawing/2014/main" id="{F8BF754F-A651-4E17-83E5-71E641121B9A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29" name="Google Shape;833;p31">
              <a:extLst>
                <a:ext uri="{FF2B5EF4-FFF2-40B4-BE49-F238E27FC236}">
                  <a16:creationId xmlns:a16="http://schemas.microsoft.com/office/drawing/2014/main" id="{5C0E7C98-3C79-47FD-B395-D23C891830FC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0" name="Google Shape;834;p31">
              <a:extLst>
                <a:ext uri="{FF2B5EF4-FFF2-40B4-BE49-F238E27FC236}">
                  <a16:creationId xmlns:a16="http://schemas.microsoft.com/office/drawing/2014/main" id="{44A896B8-E41C-45BF-89E2-9D7AA3150C23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1" name="Google Shape;835;p31">
              <a:extLst>
                <a:ext uri="{FF2B5EF4-FFF2-40B4-BE49-F238E27FC236}">
                  <a16:creationId xmlns:a16="http://schemas.microsoft.com/office/drawing/2014/main" id="{76467C4B-6AF2-4641-8A7B-60DDF79BE146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2" name="Google Shape;836;p31">
              <a:extLst>
                <a:ext uri="{FF2B5EF4-FFF2-40B4-BE49-F238E27FC236}">
                  <a16:creationId xmlns:a16="http://schemas.microsoft.com/office/drawing/2014/main" id="{F6155CD0-9DBD-45BF-9F0F-3A68E979E4F7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3" name="Google Shape;837;p31">
              <a:extLst>
                <a:ext uri="{FF2B5EF4-FFF2-40B4-BE49-F238E27FC236}">
                  <a16:creationId xmlns:a16="http://schemas.microsoft.com/office/drawing/2014/main" id="{7A9E66BF-ABCD-46E5-9AC6-39D3007B99A2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4" name="Google Shape;838;p31">
              <a:extLst>
                <a:ext uri="{FF2B5EF4-FFF2-40B4-BE49-F238E27FC236}">
                  <a16:creationId xmlns:a16="http://schemas.microsoft.com/office/drawing/2014/main" id="{8EA4E3DC-B3C2-430A-8645-02EB0085B2DE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5" name="Google Shape;839;p31">
              <a:extLst>
                <a:ext uri="{FF2B5EF4-FFF2-40B4-BE49-F238E27FC236}">
                  <a16:creationId xmlns:a16="http://schemas.microsoft.com/office/drawing/2014/main" id="{5E8BB71E-1E11-4673-8E19-33DD7203DAFD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6" name="Google Shape;840;p31">
              <a:extLst>
                <a:ext uri="{FF2B5EF4-FFF2-40B4-BE49-F238E27FC236}">
                  <a16:creationId xmlns:a16="http://schemas.microsoft.com/office/drawing/2014/main" id="{58B7EB72-E5C6-4BA8-9E97-8201A4022397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7" name="Google Shape;841;p31">
              <a:extLst>
                <a:ext uri="{FF2B5EF4-FFF2-40B4-BE49-F238E27FC236}">
                  <a16:creationId xmlns:a16="http://schemas.microsoft.com/office/drawing/2014/main" id="{08D9E3A7-86E1-40F3-953F-1FE1E4FF633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8" name="Google Shape;842;p31">
              <a:extLst>
                <a:ext uri="{FF2B5EF4-FFF2-40B4-BE49-F238E27FC236}">
                  <a16:creationId xmlns:a16="http://schemas.microsoft.com/office/drawing/2014/main" id="{D6D5BB63-E9C8-4331-A34F-63DA54CE053D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39" name="Google Shape;843;p31">
              <a:extLst>
                <a:ext uri="{FF2B5EF4-FFF2-40B4-BE49-F238E27FC236}">
                  <a16:creationId xmlns:a16="http://schemas.microsoft.com/office/drawing/2014/main" id="{56B4D0FE-0B68-4651-862A-D837ACDA9C6A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0" name="Google Shape;844;p31">
              <a:extLst>
                <a:ext uri="{FF2B5EF4-FFF2-40B4-BE49-F238E27FC236}">
                  <a16:creationId xmlns:a16="http://schemas.microsoft.com/office/drawing/2014/main" id="{FA30B55F-35FE-40D8-B3E2-2D17EA757012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1" name="Google Shape;845;p31">
              <a:extLst>
                <a:ext uri="{FF2B5EF4-FFF2-40B4-BE49-F238E27FC236}">
                  <a16:creationId xmlns:a16="http://schemas.microsoft.com/office/drawing/2014/main" id="{A66095BE-9040-4BC4-96DE-EEF05E80816B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2" name="Google Shape;846;p31">
              <a:extLst>
                <a:ext uri="{FF2B5EF4-FFF2-40B4-BE49-F238E27FC236}">
                  <a16:creationId xmlns:a16="http://schemas.microsoft.com/office/drawing/2014/main" id="{4DF5FF6C-A1B3-41C0-B596-203947FE8C36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3" name="Google Shape;847;p31">
              <a:extLst>
                <a:ext uri="{FF2B5EF4-FFF2-40B4-BE49-F238E27FC236}">
                  <a16:creationId xmlns:a16="http://schemas.microsoft.com/office/drawing/2014/main" id="{E2994D42-0494-415C-BFB6-8F9B9C5271E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4" name="Google Shape;848;p31">
              <a:extLst>
                <a:ext uri="{FF2B5EF4-FFF2-40B4-BE49-F238E27FC236}">
                  <a16:creationId xmlns:a16="http://schemas.microsoft.com/office/drawing/2014/main" id="{2CB66865-7714-4A34-AED9-41AD60932962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5" name="Google Shape;849;p31">
              <a:extLst>
                <a:ext uri="{FF2B5EF4-FFF2-40B4-BE49-F238E27FC236}">
                  <a16:creationId xmlns:a16="http://schemas.microsoft.com/office/drawing/2014/main" id="{253D56D8-124E-4040-8949-78C5C960F31C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6" name="Google Shape;850;p31">
              <a:extLst>
                <a:ext uri="{FF2B5EF4-FFF2-40B4-BE49-F238E27FC236}">
                  <a16:creationId xmlns:a16="http://schemas.microsoft.com/office/drawing/2014/main" id="{11AC130C-D146-4C24-8153-A67B24755EA6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7" name="Google Shape;851;p31">
              <a:extLst>
                <a:ext uri="{FF2B5EF4-FFF2-40B4-BE49-F238E27FC236}">
                  <a16:creationId xmlns:a16="http://schemas.microsoft.com/office/drawing/2014/main" id="{ED725F0D-AE8C-4C62-A1D0-28AED534EF28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8" name="Google Shape;852;p31">
              <a:extLst>
                <a:ext uri="{FF2B5EF4-FFF2-40B4-BE49-F238E27FC236}">
                  <a16:creationId xmlns:a16="http://schemas.microsoft.com/office/drawing/2014/main" id="{CA2B1D70-9BCE-4DD2-BA34-2E4009D1622F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49" name="Google Shape;853;p31">
              <a:extLst>
                <a:ext uri="{FF2B5EF4-FFF2-40B4-BE49-F238E27FC236}">
                  <a16:creationId xmlns:a16="http://schemas.microsoft.com/office/drawing/2014/main" id="{3686F475-F542-484B-BD08-AA494971535B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0" name="Google Shape;854;p31">
              <a:extLst>
                <a:ext uri="{FF2B5EF4-FFF2-40B4-BE49-F238E27FC236}">
                  <a16:creationId xmlns:a16="http://schemas.microsoft.com/office/drawing/2014/main" id="{9B6100B7-6F05-45AC-8A7F-2591A20F2D37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1" name="Google Shape;855;p31">
              <a:extLst>
                <a:ext uri="{FF2B5EF4-FFF2-40B4-BE49-F238E27FC236}">
                  <a16:creationId xmlns:a16="http://schemas.microsoft.com/office/drawing/2014/main" id="{FBE42FD0-1063-42E2-93F4-90B8AFA16845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2" name="Google Shape;856;p31">
              <a:extLst>
                <a:ext uri="{FF2B5EF4-FFF2-40B4-BE49-F238E27FC236}">
                  <a16:creationId xmlns:a16="http://schemas.microsoft.com/office/drawing/2014/main" id="{A37A6433-D788-40AE-971C-D6785D37767F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3" name="Google Shape;857;p31">
              <a:extLst>
                <a:ext uri="{FF2B5EF4-FFF2-40B4-BE49-F238E27FC236}">
                  <a16:creationId xmlns:a16="http://schemas.microsoft.com/office/drawing/2014/main" id="{6BECF98D-222B-44E1-B71A-8F18FBEB97A1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4" name="Google Shape;858;p31">
              <a:extLst>
                <a:ext uri="{FF2B5EF4-FFF2-40B4-BE49-F238E27FC236}">
                  <a16:creationId xmlns:a16="http://schemas.microsoft.com/office/drawing/2014/main" id="{EDF4639D-2DB4-47CE-A5BE-27276F8AC578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5" name="Google Shape;859;p31">
              <a:extLst>
                <a:ext uri="{FF2B5EF4-FFF2-40B4-BE49-F238E27FC236}">
                  <a16:creationId xmlns:a16="http://schemas.microsoft.com/office/drawing/2014/main" id="{83E5E880-58FD-4D05-B8FA-566B946D8E5A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6" name="Google Shape;860;p31">
              <a:extLst>
                <a:ext uri="{FF2B5EF4-FFF2-40B4-BE49-F238E27FC236}">
                  <a16:creationId xmlns:a16="http://schemas.microsoft.com/office/drawing/2014/main" id="{C0322238-07EC-4432-8801-45CE1D4E8280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7" name="Google Shape;861;p31">
              <a:extLst>
                <a:ext uri="{FF2B5EF4-FFF2-40B4-BE49-F238E27FC236}">
                  <a16:creationId xmlns:a16="http://schemas.microsoft.com/office/drawing/2014/main" id="{0C31480F-A1B1-4138-B3A2-6EB278349808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8" name="Google Shape;862;p31">
              <a:extLst>
                <a:ext uri="{FF2B5EF4-FFF2-40B4-BE49-F238E27FC236}">
                  <a16:creationId xmlns:a16="http://schemas.microsoft.com/office/drawing/2014/main" id="{C26D60C6-B75D-4FB2-A13E-6698FB2AA5E1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59" name="Google Shape;863;p31">
              <a:extLst>
                <a:ext uri="{FF2B5EF4-FFF2-40B4-BE49-F238E27FC236}">
                  <a16:creationId xmlns:a16="http://schemas.microsoft.com/office/drawing/2014/main" id="{D47CE1BA-EF2A-4F4F-9D13-6B4B80889B8B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0" name="Google Shape;864;p31">
              <a:extLst>
                <a:ext uri="{FF2B5EF4-FFF2-40B4-BE49-F238E27FC236}">
                  <a16:creationId xmlns:a16="http://schemas.microsoft.com/office/drawing/2014/main" id="{10BF39A8-F37E-402C-A722-6342F10028AA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1" name="Google Shape;865;p31">
              <a:extLst>
                <a:ext uri="{FF2B5EF4-FFF2-40B4-BE49-F238E27FC236}">
                  <a16:creationId xmlns:a16="http://schemas.microsoft.com/office/drawing/2014/main" id="{D9344192-6461-4248-A41D-B18E3BEB47E5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2" name="Google Shape;866;p31">
              <a:extLst>
                <a:ext uri="{FF2B5EF4-FFF2-40B4-BE49-F238E27FC236}">
                  <a16:creationId xmlns:a16="http://schemas.microsoft.com/office/drawing/2014/main" id="{F1E40478-ED2C-452D-9185-ED87A82F83FB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3" name="Google Shape;867;p31">
              <a:extLst>
                <a:ext uri="{FF2B5EF4-FFF2-40B4-BE49-F238E27FC236}">
                  <a16:creationId xmlns:a16="http://schemas.microsoft.com/office/drawing/2014/main" id="{6AA9C373-6F60-441F-8AD2-DE57CDB4570F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4" name="Google Shape;868;p31">
              <a:extLst>
                <a:ext uri="{FF2B5EF4-FFF2-40B4-BE49-F238E27FC236}">
                  <a16:creationId xmlns:a16="http://schemas.microsoft.com/office/drawing/2014/main" id="{4968CCF2-285E-41A5-B58C-67FB41B3F123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5" name="Google Shape;869;p31">
              <a:extLst>
                <a:ext uri="{FF2B5EF4-FFF2-40B4-BE49-F238E27FC236}">
                  <a16:creationId xmlns:a16="http://schemas.microsoft.com/office/drawing/2014/main" id="{AD4C47AE-5273-4305-BF12-9302A28AC40A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6" name="Google Shape;870;p31">
              <a:extLst>
                <a:ext uri="{FF2B5EF4-FFF2-40B4-BE49-F238E27FC236}">
                  <a16:creationId xmlns:a16="http://schemas.microsoft.com/office/drawing/2014/main" id="{D6944283-6516-4CA1-8CED-1AD3BE6908E7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7" name="Google Shape;871;p31">
              <a:extLst>
                <a:ext uri="{FF2B5EF4-FFF2-40B4-BE49-F238E27FC236}">
                  <a16:creationId xmlns:a16="http://schemas.microsoft.com/office/drawing/2014/main" id="{8DE273E1-308F-4261-A7B3-20BDB9394868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8" name="Google Shape;872;p31">
              <a:extLst>
                <a:ext uri="{FF2B5EF4-FFF2-40B4-BE49-F238E27FC236}">
                  <a16:creationId xmlns:a16="http://schemas.microsoft.com/office/drawing/2014/main" id="{A49D15BD-2B3E-4B02-A32F-FDEC8E9179F3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69" name="Google Shape;873;p31">
              <a:extLst>
                <a:ext uri="{FF2B5EF4-FFF2-40B4-BE49-F238E27FC236}">
                  <a16:creationId xmlns:a16="http://schemas.microsoft.com/office/drawing/2014/main" id="{9EAAC4BC-88D8-4FD6-B267-BCCDE04FFB2E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0" name="Google Shape;874;p31">
              <a:extLst>
                <a:ext uri="{FF2B5EF4-FFF2-40B4-BE49-F238E27FC236}">
                  <a16:creationId xmlns:a16="http://schemas.microsoft.com/office/drawing/2014/main" id="{1EF84D3F-E17B-4D61-A310-AD71B008FBA5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1" name="Google Shape;875;p31">
              <a:extLst>
                <a:ext uri="{FF2B5EF4-FFF2-40B4-BE49-F238E27FC236}">
                  <a16:creationId xmlns:a16="http://schemas.microsoft.com/office/drawing/2014/main" id="{2D79EBC2-B216-4287-A3FC-2F2010CB2A81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2" name="Google Shape;876;p31">
              <a:extLst>
                <a:ext uri="{FF2B5EF4-FFF2-40B4-BE49-F238E27FC236}">
                  <a16:creationId xmlns:a16="http://schemas.microsoft.com/office/drawing/2014/main" id="{90D0DCC2-BEB8-4805-8864-9B8157D6D9D0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3" name="Google Shape;877;p31">
              <a:extLst>
                <a:ext uri="{FF2B5EF4-FFF2-40B4-BE49-F238E27FC236}">
                  <a16:creationId xmlns:a16="http://schemas.microsoft.com/office/drawing/2014/main" id="{DDBF39D6-19E0-4C1B-B36D-97334BDFA9C1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4" name="Google Shape;878;p31">
              <a:extLst>
                <a:ext uri="{FF2B5EF4-FFF2-40B4-BE49-F238E27FC236}">
                  <a16:creationId xmlns:a16="http://schemas.microsoft.com/office/drawing/2014/main" id="{DA0AA242-2B2A-4216-BEC0-813A5A117F4E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5" name="Google Shape;879;p31">
              <a:extLst>
                <a:ext uri="{FF2B5EF4-FFF2-40B4-BE49-F238E27FC236}">
                  <a16:creationId xmlns:a16="http://schemas.microsoft.com/office/drawing/2014/main" id="{98D43C14-947B-4828-8F17-C940B26377D2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6" name="Google Shape;880;p31">
              <a:extLst>
                <a:ext uri="{FF2B5EF4-FFF2-40B4-BE49-F238E27FC236}">
                  <a16:creationId xmlns:a16="http://schemas.microsoft.com/office/drawing/2014/main" id="{5222CF1F-77B6-4959-8DE9-292BB4779DAD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  <p:sp>
          <p:nvSpPr>
            <p:cNvPr id="77" name="Google Shape;881;p31">
              <a:extLst>
                <a:ext uri="{FF2B5EF4-FFF2-40B4-BE49-F238E27FC236}">
                  <a16:creationId xmlns:a16="http://schemas.microsoft.com/office/drawing/2014/main" id="{50419D18-CC71-44FC-8EBE-8666CAB7D413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799"/>
            </a:p>
          </p:txBody>
        </p:sp>
      </p:grpSp>
      <p:sp>
        <p:nvSpPr>
          <p:cNvPr id="134" name="TextBox 133">
            <a:extLst>
              <a:ext uri="{FF2B5EF4-FFF2-40B4-BE49-F238E27FC236}">
                <a16:creationId xmlns:a16="http://schemas.microsoft.com/office/drawing/2014/main" id="{23418162-C26E-4370-9D2F-33E57C0A0B7E}"/>
              </a:ext>
            </a:extLst>
          </p:cNvPr>
          <p:cNvSpPr txBox="1"/>
          <p:nvPr userDrawn="1"/>
        </p:nvSpPr>
        <p:spPr>
          <a:xfrm>
            <a:off x="7514756" y="6517886"/>
            <a:ext cx="32493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Hương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tranthao121004@gmail.com</a:t>
            </a:r>
            <a:endParaRPr lang="en-US" sz="1599" dirty="0"/>
          </a:p>
        </p:txBody>
      </p:sp>
    </p:spTree>
    <p:extLst>
      <p:ext uri="{BB962C8B-B14F-4D97-AF65-F5344CB8AC3E}">
        <p14:creationId xmlns:p14="http://schemas.microsoft.com/office/powerpoint/2010/main" val="12321218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solidFill>
          <a:srgbClr val="E3A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8CB28D7-CB5E-42A4-AC1B-49E9F84E1AA8}"/>
              </a:ext>
            </a:extLst>
          </p:cNvPr>
          <p:cNvSpPr/>
          <p:nvPr userDrawn="1"/>
        </p:nvSpPr>
        <p:spPr>
          <a:xfrm>
            <a:off x="212652" y="202019"/>
            <a:ext cx="11738344" cy="6507126"/>
          </a:xfrm>
          <a:custGeom>
            <a:avLst/>
            <a:gdLst>
              <a:gd name="connsiteX0" fmla="*/ 0 w 11738344"/>
              <a:gd name="connsiteY0" fmla="*/ 0 h 6507126"/>
              <a:gd name="connsiteX1" fmla="*/ 586917 w 11738344"/>
              <a:gd name="connsiteY1" fmla="*/ 0 h 6507126"/>
              <a:gd name="connsiteX2" fmla="*/ 939068 w 11738344"/>
              <a:gd name="connsiteY2" fmla="*/ 0 h 6507126"/>
              <a:gd name="connsiteX3" fmla="*/ 1525985 w 11738344"/>
              <a:gd name="connsiteY3" fmla="*/ 0 h 6507126"/>
              <a:gd name="connsiteX4" fmla="*/ 1760752 w 11738344"/>
              <a:gd name="connsiteY4" fmla="*/ 0 h 6507126"/>
              <a:gd name="connsiteX5" fmla="*/ 2347669 w 11738344"/>
              <a:gd name="connsiteY5" fmla="*/ 0 h 6507126"/>
              <a:gd name="connsiteX6" fmla="*/ 3051969 w 11738344"/>
              <a:gd name="connsiteY6" fmla="*/ 0 h 6507126"/>
              <a:gd name="connsiteX7" fmla="*/ 3521503 w 11738344"/>
              <a:gd name="connsiteY7" fmla="*/ 0 h 6507126"/>
              <a:gd name="connsiteX8" fmla="*/ 3756270 w 11738344"/>
              <a:gd name="connsiteY8" fmla="*/ 0 h 6507126"/>
              <a:gd name="connsiteX9" fmla="*/ 4577954 w 11738344"/>
              <a:gd name="connsiteY9" fmla="*/ 0 h 6507126"/>
              <a:gd name="connsiteX10" fmla="*/ 5164871 w 11738344"/>
              <a:gd name="connsiteY10" fmla="*/ 0 h 6507126"/>
              <a:gd name="connsiteX11" fmla="*/ 5751789 w 11738344"/>
              <a:gd name="connsiteY11" fmla="*/ 0 h 6507126"/>
              <a:gd name="connsiteX12" fmla="*/ 6221322 w 11738344"/>
              <a:gd name="connsiteY12" fmla="*/ 0 h 6507126"/>
              <a:gd name="connsiteX13" fmla="*/ 7043006 w 11738344"/>
              <a:gd name="connsiteY13" fmla="*/ 0 h 6507126"/>
              <a:gd name="connsiteX14" fmla="*/ 7277773 w 11738344"/>
              <a:gd name="connsiteY14" fmla="*/ 0 h 6507126"/>
              <a:gd name="connsiteX15" fmla="*/ 7629924 w 11738344"/>
              <a:gd name="connsiteY15" fmla="*/ 0 h 6507126"/>
              <a:gd name="connsiteX16" fmla="*/ 8216841 w 11738344"/>
              <a:gd name="connsiteY16" fmla="*/ 0 h 6507126"/>
              <a:gd name="connsiteX17" fmla="*/ 9038525 w 11738344"/>
              <a:gd name="connsiteY17" fmla="*/ 0 h 6507126"/>
              <a:gd name="connsiteX18" fmla="*/ 9273292 w 11738344"/>
              <a:gd name="connsiteY18" fmla="*/ 0 h 6507126"/>
              <a:gd name="connsiteX19" fmla="*/ 9742826 w 11738344"/>
              <a:gd name="connsiteY19" fmla="*/ 0 h 6507126"/>
              <a:gd name="connsiteX20" fmla="*/ 10564510 w 11738344"/>
              <a:gd name="connsiteY20" fmla="*/ 0 h 6507126"/>
              <a:gd name="connsiteX21" fmla="*/ 11151427 w 11738344"/>
              <a:gd name="connsiteY21" fmla="*/ 0 h 6507126"/>
              <a:gd name="connsiteX22" fmla="*/ 11738344 w 11738344"/>
              <a:gd name="connsiteY22" fmla="*/ 0 h 6507126"/>
              <a:gd name="connsiteX23" fmla="*/ 11738344 w 11738344"/>
              <a:gd name="connsiteY23" fmla="*/ 721699 h 6507126"/>
              <a:gd name="connsiteX24" fmla="*/ 11738344 w 11738344"/>
              <a:gd name="connsiteY24" fmla="*/ 1183114 h 6507126"/>
              <a:gd name="connsiteX25" fmla="*/ 11738344 w 11738344"/>
              <a:gd name="connsiteY25" fmla="*/ 1644528 h 6507126"/>
              <a:gd name="connsiteX26" fmla="*/ 11738344 w 11738344"/>
              <a:gd name="connsiteY26" fmla="*/ 2236085 h 6507126"/>
              <a:gd name="connsiteX27" fmla="*/ 11738344 w 11738344"/>
              <a:gd name="connsiteY27" fmla="*/ 2827642 h 6507126"/>
              <a:gd name="connsiteX28" fmla="*/ 11738344 w 11738344"/>
              <a:gd name="connsiteY28" fmla="*/ 3223985 h 6507126"/>
              <a:gd name="connsiteX29" fmla="*/ 11738344 w 11738344"/>
              <a:gd name="connsiteY29" fmla="*/ 3815542 h 6507126"/>
              <a:gd name="connsiteX30" fmla="*/ 11738344 w 11738344"/>
              <a:gd name="connsiteY30" fmla="*/ 4537241 h 6507126"/>
              <a:gd name="connsiteX31" fmla="*/ 11738344 w 11738344"/>
              <a:gd name="connsiteY31" fmla="*/ 4998656 h 6507126"/>
              <a:gd name="connsiteX32" fmla="*/ 11738344 w 11738344"/>
              <a:gd name="connsiteY32" fmla="*/ 5394999 h 6507126"/>
              <a:gd name="connsiteX33" fmla="*/ 11738344 w 11738344"/>
              <a:gd name="connsiteY33" fmla="*/ 5986556 h 6507126"/>
              <a:gd name="connsiteX34" fmla="*/ 11738344 w 11738344"/>
              <a:gd name="connsiteY34" fmla="*/ 6507126 h 6507126"/>
              <a:gd name="connsiteX35" fmla="*/ 11034043 w 11738344"/>
              <a:gd name="connsiteY35" fmla="*/ 6507126 h 6507126"/>
              <a:gd name="connsiteX36" fmla="*/ 10799276 w 11738344"/>
              <a:gd name="connsiteY36" fmla="*/ 6507126 h 6507126"/>
              <a:gd name="connsiteX37" fmla="*/ 10094976 w 11738344"/>
              <a:gd name="connsiteY37" fmla="*/ 6507126 h 6507126"/>
              <a:gd name="connsiteX38" fmla="*/ 9860209 w 11738344"/>
              <a:gd name="connsiteY38" fmla="*/ 6507126 h 6507126"/>
              <a:gd name="connsiteX39" fmla="*/ 9155908 w 11738344"/>
              <a:gd name="connsiteY39" fmla="*/ 6507126 h 6507126"/>
              <a:gd name="connsiteX40" fmla="*/ 8803758 w 11738344"/>
              <a:gd name="connsiteY40" fmla="*/ 6507126 h 6507126"/>
              <a:gd name="connsiteX41" fmla="*/ 8334224 w 11738344"/>
              <a:gd name="connsiteY41" fmla="*/ 6507126 h 6507126"/>
              <a:gd name="connsiteX42" fmla="*/ 8099457 w 11738344"/>
              <a:gd name="connsiteY42" fmla="*/ 6507126 h 6507126"/>
              <a:gd name="connsiteX43" fmla="*/ 7629924 w 11738344"/>
              <a:gd name="connsiteY43" fmla="*/ 6507126 h 6507126"/>
              <a:gd name="connsiteX44" fmla="*/ 6808240 w 11738344"/>
              <a:gd name="connsiteY44" fmla="*/ 6507126 h 6507126"/>
              <a:gd name="connsiteX45" fmla="*/ 6573473 w 11738344"/>
              <a:gd name="connsiteY45" fmla="*/ 6507126 h 6507126"/>
              <a:gd name="connsiteX46" fmla="*/ 5869172 w 11738344"/>
              <a:gd name="connsiteY46" fmla="*/ 6507126 h 6507126"/>
              <a:gd name="connsiteX47" fmla="*/ 5282255 w 11738344"/>
              <a:gd name="connsiteY47" fmla="*/ 6507126 h 6507126"/>
              <a:gd name="connsiteX48" fmla="*/ 4930104 w 11738344"/>
              <a:gd name="connsiteY48" fmla="*/ 6507126 h 6507126"/>
              <a:gd name="connsiteX49" fmla="*/ 4577954 w 11738344"/>
              <a:gd name="connsiteY49" fmla="*/ 6507126 h 6507126"/>
              <a:gd name="connsiteX50" fmla="*/ 4108420 w 11738344"/>
              <a:gd name="connsiteY50" fmla="*/ 6507126 h 6507126"/>
              <a:gd name="connsiteX51" fmla="*/ 3521503 w 11738344"/>
              <a:gd name="connsiteY51" fmla="*/ 6507126 h 6507126"/>
              <a:gd name="connsiteX52" fmla="*/ 2699819 w 11738344"/>
              <a:gd name="connsiteY52" fmla="*/ 6507126 h 6507126"/>
              <a:gd name="connsiteX53" fmla="*/ 1995518 w 11738344"/>
              <a:gd name="connsiteY53" fmla="*/ 6507126 h 6507126"/>
              <a:gd name="connsiteX54" fmla="*/ 1760752 w 11738344"/>
              <a:gd name="connsiteY54" fmla="*/ 6507126 h 6507126"/>
              <a:gd name="connsiteX55" fmla="*/ 939068 w 11738344"/>
              <a:gd name="connsiteY55" fmla="*/ 6507126 h 6507126"/>
              <a:gd name="connsiteX56" fmla="*/ 0 w 11738344"/>
              <a:gd name="connsiteY56" fmla="*/ 6507126 h 6507126"/>
              <a:gd name="connsiteX57" fmla="*/ 0 w 11738344"/>
              <a:gd name="connsiteY57" fmla="*/ 5785427 h 6507126"/>
              <a:gd name="connsiteX58" fmla="*/ 0 w 11738344"/>
              <a:gd name="connsiteY58" fmla="*/ 5128798 h 6507126"/>
              <a:gd name="connsiteX59" fmla="*/ 0 w 11738344"/>
              <a:gd name="connsiteY59" fmla="*/ 4537241 h 6507126"/>
              <a:gd name="connsiteX60" fmla="*/ 0 w 11738344"/>
              <a:gd name="connsiteY60" fmla="*/ 3880613 h 6507126"/>
              <a:gd name="connsiteX61" fmla="*/ 0 w 11738344"/>
              <a:gd name="connsiteY61" fmla="*/ 3158914 h 6507126"/>
              <a:gd name="connsiteX62" fmla="*/ 0 w 11738344"/>
              <a:gd name="connsiteY62" fmla="*/ 2437214 h 6507126"/>
              <a:gd name="connsiteX63" fmla="*/ 0 w 11738344"/>
              <a:gd name="connsiteY63" fmla="*/ 1715515 h 6507126"/>
              <a:gd name="connsiteX64" fmla="*/ 0 w 11738344"/>
              <a:gd name="connsiteY64" fmla="*/ 1319172 h 6507126"/>
              <a:gd name="connsiteX65" fmla="*/ 0 w 11738344"/>
              <a:gd name="connsiteY65" fmla="*/ 662544 h 6507126"/>
              <a:gd name="connsiteX66" fmla="*/ 0 w 11738344"/>
              <a:gd name="connsiteY66" fmla="*/ 0 h 6507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1738344" h="6507126" fill="none" extrusionOk="0">
                <a:moveTo>
                  <a:pt x="0" y="0"/>
                </a:moveTo>
                <a:cubicBezTo>
                  <a:pt x="193893" y="-53522"/>
                  <a:pt x="463900" y="48166"/>
                  <a:pt x="586917" y="0"/>
                </a:cubicBezTo>
                <a:cubicBezTo>
                  <a:pt x="709934" y="-48166"/>
                  <a:pt x="764999" y="37996"/>
                  <a:pt x="939068" y="0"/>
                </a:cubicBezTo>
                <a:cubicBezTo>
                  <a:pt x="1113137" y="-37996"/>
                  <a:pt x="1272302" y="9191"/>
                  <a:pt x="1525985" y="0"/>
                </a:cubicBezTo>
                <a:cubicBezTo>
                  <a:pt x="1779668" y="-9191"/>
                  <a:pt x="1703800" y="12915"/>
                  <a:pt x="1760752" y="0"/>
                </a:cubicBezTo>
                <a:cubicBezTo>
                  <a:pt x="1817704" y="-12915"/>
                  <a:pt x="2219250" y="17278"/>
                  <a:pt x="2347669" y="0"/>
                </a:cubicBezTo>
                <a:cubicBezTo>
                  <a:pt x="2476088" y="-17278"/>
                  <a:pt x="2906879" y="15114"/>
                  <a:pt x="3051969" y="0"/>
                </a:cubicBezTo>
                <a:cubicBezTo>
                  <a:pt x="3197059" y="-15114"/>
                  <a:pt x="3335226" y="47513"/>
                  <a:pt x="3521503" y="0"/>
                </a:cubicBezTo>
                <a:cubicBezTo>
                  <a:pt x="3707780" y="-47513"/>
                  <a:pt x="3669854" y="22779"/>
                  <a:pt x="3756270" y="0"/>
                </a:cubicBezTo>
                <a:cubicBezTo>
                  <a:pt x="3842686" y="-22779"/>
                  <a:pt x="4217773" y="11409"/>
                  <a:pt x="4577954" y="0"/>
                </a:cubicBezTo>
                <a:cubicBezTo>
                  <a:pt x="4938135" y="-11409"/>
                  <a:pt x="4970109" y="43871"/>
                  <a:pt x="5164871" y="0"/>
                </a:cubicBezTo>
                <a:cubicBezTo>
                  <a:pt x="5359633" y="-43871"/>
                  <a:pt x="5537198" y="17907"/>
                  <a:pt x="5751789" y="0"/>
                </a:cubicBezTo>
                <a:cubicBezTo>
                  <a:pt x="5966380" y="-17907"/>
                  <a:pt x="6096392" y="45142"/>
                  <a:pt x="6221322" y="0"/>
                </a:cubicBezTo>
                <a:cubicBezTo>
                  <a:pt x="6346252" y="-45142"/>
                  <a:pt x="6799085" y="67265"/>
                  <a:pt x="7043006" y="0"/>
                </a:cubicBezTo>
                <a:cubicBezTo>
                  <a:pt x="7286927" y="-67265"/>
                  <a:pt x="7173785" y="927"/>
                  <a:pt x="7277773" y="0"/>
                </a:cubicBezTo>
                <a:cubicBezTo>
                  <a:pt x="7381761" y="-927"/>
                  <a:pt x="7490336" y="8535"/>
                  <a:pt x="7629924" y="0"/>
                </a:cubicBezTo>
                <a:cubicBezTo>
                  <a:pt x="7769512" y="-8535"/>
                  <a:pt x="8023133" y="16918"/>
                  <a:pt x="8216841" y="0"/>
                </a:cubicBezTo>
                <a:cubicBezTo>
                  <a:pt x="8410549" y="-16918"/>
                  <a:pt x="8814563" y="56057"/>
                  <a:pt x="9038525" y="0"/>
                </a:cubicBezTo>
                <a:cubicBezTo>
                  <a:pt x="9262487" y="-56057"/>
                  <a:pt x="9219318" y="11550"/>
                  <a:pt x="9273292" y="0"/>
                </a:cubicBezTo>
                <a:cubicBezTo>
                  <a:pt x="9327266" y="-11550"/>
                  <a:pt x="9524285" y="54368"/>
                  <a:pt x="9742826" y="0"/>
                </a:cubicBezTo>
                <a:cubicBezTo>
                  <a:pt x="9961367" y="-54368"/>
                  <a:pt x="10315185" y="8251"/>
                  <a:pt x="10564510" y="0"/>
                </a:cubicBezTo>
                <a:cubicBezTo>
                  <a:pt x="10813835" y="-8251"/>
                  <a:pt x="10939532" y="59894"/>
                  <a:pt x="11151427" y="0"/>
                </a:cubicBezTo>
                <a:cubicBezTo>
                  <a:pt x="11363322" y="-59894"/>
                  <a:pt x="11609776" y="64994"/>
                  <a:pt x="11738344" y="0"/>
                </a:cubicBezTo>
                <a:cubicBezTo>
                  <a:pt x="11801788" y="212046"/>
                  <a:pt x="11737744" y="488839"/>
                  <a:pt x="11738344" y="721699"/>
                </a:cubicBezTo>
                <a:cubicBezTo>
                  <a:pt x="11738944" y="954559"/>
                  <a:pt x="11712416" y="1073711"/>
                  <a:pt x="11738344" y="1183114"/>
                </a:cubicBezTo>
                <a:cubicBezTo>
                  <a:pt x="11764272" y="1292518"/>
                  <a:pt x="11693621" y="1487929"/>
                  <a:pt x="11738344" y="1644528"/>
                </a:cubicBezTo>
                <a:cubicBezTo>
                  <a:pt x="11783067" y="1801127"/>
                  <a:pt x="11703009" y="2055674"/>
                  <a:pt x="11738344" y="2236085"/>
                </a:cubicBezTo>
                <a:cubicBezTo>
                  <a:pt x="11773679" y="2416496"/>
                  <a:pt x="11673979" y="2661380"/>
                  <a:pt x="11738344" y="2827642"/>
                </a:cubicBezTo>
                <a:cubicBezTo>
                  <a:pt x="11802709" y="2993904"/>
                  <a:pt x="11705654" y="3065710"/>
                  <a:pt x="11738344" y="3223985"/>
                </a:cubicBezTo>
                <a:cubicBezTo>
                  <a:pt x="11771034" y="3382260"/>
                  <a:pt x="11735524" y="3557626"/>
                  <a:pt x="11738344" y="3815542"/>
                </a:cubicBezTo>
                <a:cubicBezTo>
                  <a:pt x="11741164" y="4073458"/>
                  <a:pt x="11658072" y="4280800"/>
                  <a:pt x="11738344" y="4537241"/>
                </a:cubicBezTo>
                <a:cubicBezTo>
                  <a:pt x="11818616" y="4793682"/>
                  <a:pt x="11684921" y="4789508"/>
                  <a:pt x="11738344" y="4998656"/>
                </a:cubicBezTo>
                <a:cubicBezTo>
                  <a:pt x="11791767" y="5207804"/>
                  <a:pt x="11719250" y="5308583"/>
                  <a:pt x="11738344" y="5394999"/>
                </a:cubicBezTo>
                <a:cubicBezTo>
                  <a:pt x="11757438" y="5481415"/>
                  <a:pt x="11699476" y="5736460"/>
                  <a:pt x="11738344" y="5986556"/>
                </a:cubicBezTo>
                <a:cubicBezTo>
                  <a:pt x="11777212" y="6236652"/>
                  <a:pt x="11708423" y="6334875"/>
                  <a:pt x="11738344" y="6507126"/>
                </a:cubicBezTo>
                <a:cubicBezTo>
                  <a:pt x="11478827" y="6561765"/>
                  <a:pt x="11355604" y="6489110"/>
                  <a:pt x="11034043" y="6507126"/>
                </a:cubicBezTo>
                <a:cubicBezTo>
                  <a:pt x="10712482" y="6525142"/>
                  <a:pt x="10886680" y="6497142"/>
                  <a:pt x="10799276" y="6507126"/>
                </a:cubicBezTo>
                <a:cubicBezTo>
                  <a:pt x="10711872" y="6517110"/>
                  <a:pt x="10265533" y="6502057"/>
                  <a:pt x="10094976" y="6507126"/>
                </a:cubicBezTo>
                <a:cubicBezTo>
                  <a:pt x="9924419" y="6512195"/>
                  <a:pt x="9975231" y="6494614"/>
                  <a:pt x="9860209" y="6507126"/>
                </a:cubicBezTo>
                <a:cubicBezTo>
                  <a:pt x="9745187" y="6519638"/>
                  <a:pt x="9465544" y="6493150"/>
                  <a:pt x="9155908" y="6507126"/>
                </a:cubicBezTo>
                <a:cubicBezTo>
                  <a:pt x="8846272" y="6521102"/>
                  <a:pt x="8884191" y="6495077"/>
                  <a:pt x="8803758" y="6507126"/>
                </a:cubicBezTo>
                <a:cubicBezTo>
                  <a:pt x="8723325" y="6519175"/>
                  <a:pt x="8508753" y="6467332"/>
                  <a:pt x="8334224" y="6507126"/>
                </a:cubicBezTo>
                <a:cubicBezTo>
                  <a:pt x="8159695" y="6546920"/>
                  <a:pt x="8211920" y="6481972"/>
                  <a:pt x="8099457" y="6507126"/>
                </a:cubicBezTo>
                <a:cubicBezTo>
                  <a:pt x="7986994" y="6532280"/>
                  <a:pt x="7760338" y="6491343"/>
                  <a:pt x="7629924" y="6507126"/>
                </a:cubicBezTo>
                <a:cubicBezTo>
                  <a:pt x="7499510" y="6522909"/>
                  <a:pt x="7068285" y="6502087"/>
                  <a:pt x="6808240" y="6507126"/>
                </a:cubicBezTo>
                <a:cubicBezTo>
                  <a:pt x="6548195" y="6512165"/>
                  <a:pt x="6642810" y="6498575"/>
                  <a:pt x="6573473" y="6507126"/>
                </a:cubicBezTo>
                <a:cubicBezTo>
                  <a:pt x="6504136" y="6515677"/>
                  <a:pt x="6038855" y="6438772"/>
                  <a:pt x="5869172" y="6507126"/>
                </a:cubicBezTo>
                <a:cubicBezTo>
                  <a:pt x="5699489" y="6575480"/>
                  <a:pt x="5566362" y="6496886"/>
                  <a:pt x="5282255" y="6507126"/>
                </a:cubicBezTo>
                <a:cubicBezTo>
                  <a:pt x="4998148" y="6517366"/>
                  <a:pt x="5039221" y="6465906"/>
                  <a:pt x="4930104" y="6507126"/>
                </a:cubicBezTo>
                <a:cubicBezTo>
                  <a:pt x="4820987" y="6548346"/>
                  <a:pt x="4723325" y="6493649"/>
                  <a:pt x="4577954" y="6507126"/>
                </a:cubicBezTo>
                <a:cubicBezTo>
                  <a:pt x="4432583" y="6520603"/>
                  <a:pt x="4240580" y="6477187"/>
                  <a:pt x="4108420" y="6507126"/>
                </a:cubicBezTo>
                <a:cubicBezTo>
                  <a:pt x="3976260" y="6537065"/>
                  <a:pt x="3729849" y="6485757"/>
                  <a:pt x="3521503" y="6507126"/>
                </a:cubicBezTo>
                <a:cubicBezTo>
                  <a:pt x="3313157" y="6528495"/>
                  <a:pt x="2978184" y="6440522"/>
                  <a:pt x="2699819" y="6507126"/>
                </a:cubicBezTo>
                <a:cubicBezTo>
                  <a:pt x="2421454" y="6573730"/>
                  <a:pt x="2296956" y="6495817"/>
                  <a:pt x="1995518" y="6507126"/>
                </a:cubicBezTo>
                <a:cubicBezTo>
                  <a:pt x="1694080" y="6518435"/>
                  <a:pt x="1872133" y="6498124"/>
                  <a:pt x="1760752" y="6507126"/>
                </a:cubicBezTo>
                <a:cubicBezTo>
                  <a:pt x="1649371" y="6516128"/>
                  <a:pt x="1240399" y="6475881"/>
                  <a:pt x="939068" y="6507126"/>
                </a:cubicBezTo>
                <a:cubicBezTo>
                  <a:pt x="637737" y="6538371"/>
                  <a:pt x="388381" y="6477071"/>
                  <a:pt x="0" y="6507126"/>
                </a:cubicBezTo>
                <a:cubicBezTo>
                  <a:pt x="-47939" y="6337480"/>
                  <a:pt x="879" y="6060670"/>
                  <a:pt x="0" y="5785427"/>
                </a:cubicBezTo>
                <a:cubicBezTo>
                  <a:pt x="-879" y="5510184"/>
                  <a:pt x="75370" y="5361568"/>
                  <a:pt x="0" y="5128798"/>
                </a:cubicBezTo>
                <a:cubicBezTo>
                  <a:pt x="-75370" y="4896028"/>
                  <a:pt x="45467" y="4828334"/>
                  <a:pt x="0" y="4537241"/>
                </a:cubicBezTo>
                <a:cubicBezTo>
                  <a:pt x="-45467" y="4246148"/>
                  <a:pt x="61308" y="4034246"/>
                  <a:pt x="0" y="3880613"/>
                </a:cubicBezTo>
                <a:cubicBezTo>
                  <a:pt x="-61308" y="3726980"/>
                  <a:pt x="37529" y="3319715"/>
                  <a:pt x="0" y="3158914"/>
                </a:cubicBezTo>
                <a:cubicBezTo>
                  <a:pt x="-37529" y="2998113"/>
                  <a:pt x="75205" y="2722380"/>
                  <a:pt x="0" y="2437214"/>
                </a:cubicBezTo>
                <a:cubicBezTo>
                  <a:pt x="-75205" y="2152048"/>
                  <a:pt x="74414" y="2065681"/>
                  <a:pt x="0" y="1715515"/>
                </a:cubicBezTo>
                <a:cubicBezTo>
                  <a:pt x="-74414" y="1365349"/>
                  <a:pt x="34380" y="1412605"/>
                  <a:pt x="0" y="1319172"/>
                </a:cubicBezTo>
                <a:cubicBezTo>
                  <a:pt x="-34380" y="1225739"/>
                  <a:pt x="32469" y="795736"/>
                  <a:pt x="0" y="662544"/>
                </a:cubicBezTo>
                <a:cubicBezTo>
                  <a:pt x="-32469" y="529352"/>
                  <a:pt x="3735" y="263522"/>
                  <a:pt x="0" y="0"/>
                </a:cubicBezTo>
                <a:close/>
              </a:path>
              <a:path w="11738344" h="6507126" stroke="0" extrusionOk="0">
                <a:moveTo>
                  <a:pt x="0" y="0"/>
                </a:moveTo>
                <a:cubicBezTo>
                  <a:pt x="173958" y="-35120"/>
                  <a:pt x="364388" y="21400"/>
                  <a:pt x="586917" y="0"/>
                </a:cubicBezTo>
                <a:cubicBezTo>
                  <a:pt x="809446" y="-21400"/>
                  <a:pt x="772431" y="40444"/>
                  <a:pt x="939068" y="0"/>
                </a:cubicBezTo>
                <a:cubicBezTo>
                  <a:pt x="1105705" y="-40444"/>
                  <a:pt x="1060336" y="17590"/>
                  <a:pt x="1173834" y="0"/>
                </a:cubicBezTo>
                <a:cubicBezTo>
                  <a:pt x="1287332" y="-17590"/>
                  <a:pt x="1318549" y="16589"/>
                  <a:pt x="1408601" y="0"/>
                </a:cubicBezTo>
                <a:cubicBezTo>
                  <a:pt x="1498653" y="-16589"/>
                  <a:pt x="1785989" y="60612"/>
                  <a:pt x="1995518" y="0"/>
                </a:cubicBezTo>
                <a:cubicBezTo>
                  <a:pt x="2205047" y="-60612"/>
                  <a:pt x="2296353" y="59266"/>
                  <a:pt x="2582436" y="0"/>
                </a:cubicBezTo>
                <a:cubicBezTo>
                  <a:pt x="2868519" y="-59266"/>
                  <a:pt x="2862706" y="48799"/>
                  <a:pt x="3051969" y="0"/>
                </a:cubicBezTo>
                <a:cubicBezTo>
                  <a:pt x="3241232" y="-48799"/>
                  <a:pt x="3512635" y="60599"/>
                  <a:pt x="3638887" y="0"/>
                </a:cubicBezTo>
                <a:cubicBezTo>
                  <a:pt x="3765139" y="-60599"/>
                  <a:pt x="3923707" y="15178"/>
                  <a:pt x="4108420" y="0"/>
                </a:cubicBezTo>
                <a:cubicBezTo>
                  <a:pt x="4293133" y="-15178"/>
                  <a:pt x="4277880" y="17966"/>
                  <a:pt x="4343187" y="0"/>
                </a:cubicBezTo>
                <a:cubicBezTo>
                  <a:pt x="4408494" y="-17966"/>
                  <a:pt x="4582634" y="22799"/>
                  <a:pt x="4695338" y="0"/>
                </a:cubicBezTo>
                <a:cubicBezTo>
                  <a:pt x="4808042" y="-22799"/>
                  <a:pt x="5335945" y="38821"/>
                  <a:pt x="5517022" y="0"/>
                </a:cubicBezTo>
                <a:cubicBezTo>
                  <a:pt x="5698099" y="-38821"/>
                  <a:pt x="5766610" y="35566"/>
                  <a:pt x="5986555" y="0"/>
                </a:cubicBezTo>
                <a:cubicBezTo>
                  <a:pt x="6206500" y="-35566"/>
                  <a:pt x="6203895" y="19904"/>
                  <a:pt x="6338706" y="0"/>
                </a:cubicBezTo>
                <a:cubicBezTo>
                  <a:pt x="6473517" y="-19904"/>
                  <a:pt x="6653113" y="68070"/>
                  <a:pt x="6925623" y="0"/>
                </a:cubicBezTo>
                <a:cubicBezTo>
                  <a:pt x="7198133" y="-68070"/>
                  <a:pt x="7197960" y="16182"/>
                  <a:pt x="7277773" y="0"/>
                </a:cubicBezTo>
                <a:cubicBezTo>
                  <a:pt x="7357586" y="-16182"/>
                  <a:pt x="7733864" y="5492"/>
                  <a:pt x="7982074" y="0"/>
                </a:cubicBezTo>
                <a:cubicBezTo>
                  <a:pt x="8230284" y="-5492"/>
                  <a:pt x="8115232" y="12010"/>
                  <a:pt x="8216841" y="0"/>
                </a:cubicBezTo>
                <a:cubicBezTo>
                  <a:pt x="8318450" y="-12010"/>
                  <a:pt x="8383617" y="13899"/>
                  <a:pt x="8451608" y="0"/>
                </a:cubicBezTo>
                <a:cubicBezTo>
                  <a:pt x="8519599" y="-13899"/>
                  <a:pt x="8868654" y="41846"/>
                  <a:pt x="9155908" y="0"/>
                </a:cubicBezTo>
                <a:cubicBezTo>
                  <a:pt x="9443162" y="-41846"/>
                  <a:pt x="9583439" y="13929"/>
                  <a:pt x="9860209" y="0"/>
                </a:cubicBezTo>
                <a:cubicBezTo>
                  <a:pt x="10136979" y="-13929"/>
                  <a:pt x="9993296" y="22162"/>
                  <a:pt x="10094976" y="0"/>
                </a:cubicBezTo>
                <a:cubicBezTo>
                  <a:pt x="10196656" y="-22162"/>
                  <a:pt x="10442256" y="29850"/>
                  <a:pt x="10681893" y="0"/>
                </a:cubicBezTo>
                <a:cubicBezTo>
                  <a:pt x="10921530" y="-29850"/>
                  <a:pt x="10815120" y="25327"/>
                  <a:pt x="10916660" y="0"/>
                </a:cubicBezTo>
                <a:cubicBezTo>
                  <a:pt x="11018200" y="-25327"/>
                  <a:pt x="11478417" y="95792"/>
                  <a:pt x="11738344" y="0"/>
                </a:cubicBezTo>
                <a:cubicBezTo>
                  <a:pt x="11764798" y="249704"/>
                  <a:pt x="11736494" y="384548"/>
                  <a:pt x="11738344" y="591557"/>
                </a:cubicBezTo>
                <a:cubicBezTo>
                  <a:pt x="11740194" y="798566"/>
                  <a:pt x="11722809" y="866102"/>
                  <a:pt x="11738344" y="987900"/>
                </a:cubicBezTo>
                <a:cubicBezTo>
                  <a:pt x="11753879" y="1109698"/>
                  <a:pt x="11688938" y="1338382"/>
                  <a:pt x="11738344" y="1514386"/>
                </a:cubicBezTo>
                <a:cubicBezTo>
                  <a:pt x="11787750" y="1690390"/>
                  <a:pt x="11702678" y="1771995"/>
                  <a:pt x="11738344" y="1975800"/>
                </a:cubicBezTo>
                <a:cubicBezTo>
                  <a:pt x="11774010" y="2179605"/>
                  <a:pt x="11703875" y="2268637"/>
                  <a:pt x="11738344" y="2502286"/>
                </a:cubicBezTo>
                <a:cubicBezTo>
                  <a:pt x="11772813" y="2735935"/>
                  <a:pt x="11690625" y="2999405"/>
                  <a:pt x="11738344" y="3223985"/>
                </a:cubicBezTo>
                <a:cubicBezTo>
                  <a:pt x="11786063" y="3448565"/>
                  <a:pt x="11700748" y="3463165"/>
                  <a:pt x="11738344" y="3620328"/>
                </a:cubicBezTo>
                <a:cubicBezTo>
                  <a:pt x="11775940" y="3777491"/>
                  <a:pt x="11708752" y="4041558"/>
                  <a:pt x="11738344" y="4342028"/>
                </a:cubicBezTo>
                <a:cubicBezTo>
                  <a:pt x="11767936" y="4642498"/>
                  <a:pt x="11729213" y="4583819"/>
                  <a:pt x="11738344" y="4738371"/>
                </a:cubicBezTo>
                <a:cubicBezTo>
                  <a:pt x="11747475" y="4892923"/>
                  <a:pt x="11733578" y="4965084"/>
                  <a:pt x="11738344" y="5134714"/>
                </a:cubicBezTo>
                <a:cubicBezTo>
                  <a:pt x="11743110" y="5304344"/>
                  <a:pt x="11662322" y="5553419"/>
                  <a:pt x="11738344" y="5791342"/>
                </a:cubicBezTo>
                <a:cubicBezTo>
                  <a:pt x="11814366" y="6029265"/>
                  <a:pt x="11713020" y="6176137"/>
                  <a:pt x="11738344" y="6507126"/>
                </a:cubicBezTo>
                <a:cubicBezTo>
                  <a:pt x="11547327" y="6548974"/>
                  <a:pt x="11498077" y="6493047"/>
                  <a:pt x="11268810" y="6507126"/>
                </a:cubicBezTo>
                <a:cubicBezTo>
                  <a:pt x="11039543" y="6521205"/>
                  <a:pt x="11107069" y="6502335"/>
                  <a:pt x="11034043" y="6507126"/>
                </a:cubicBezTo>
                <a:cubicBezTo>
                  <a:pt x="10961017" y="6511917"/>
                  <a:pt x="10683932" y="6506700"/>
                  <a:pt x="10564510" y="6507126"/>
                </a:cubicBezTo>
                <a:cubicBezTo>
                  <a:pt x="10445088" y="6507552"/>
                  <a:pt x="10108637" y="6458163"/>
                  <a:pt x="9742826" y="6507126"/>
                </a:cubicBezTo>
                <a:cubicBezTo>
                  <a:pt x="9377015" y="6556089"/>
                  <a:pt x="9349509" y="6439683"/>
                  <a:pt x="9038525" y="6507126"/>
                </a:cubicBezTo>
                <a:cubicBezTo>
                  <a:pt x="8727541" y="6574569"/>
                  <a:pt x="8794847" y="6477169"/>
                  <a:pt x="8686375" y="6507126"/>
                </a:cubicBezTo>
                <a:cubicBezTo>
                  <a:pt x="8577903" y="6537083"/>
                  <a:pt x="8357039" y="6497361"/>
                  <a:pt x="8099457" y="6507126"/>
                </a:cubicBezTo>
                <a:cubicBezTo>
                  <a:pt x="7841875" y="6516891"/>
                  <a:pt x="7839028" y="6470905"/>
                  <a:pt x="7747307" y="6507126"/>
                </a:cubicBezTo>
                <a:cubicBezTo>
                  <a:pt x="7655586" y="6543347"/>
                  <a:pt x="7266710" y="6462146"/>
                  <a:pt x="7043006" y="6507126"/>
                </a:cubicBezTo>
                <a:cubicBezTo>
                  <a:pt x="6819302" y="6552106"/>
                  <a:pt x="6503498" y="6464457"/>
                  <a:pt x="6338706" y="6507126"/>
                </a:cubicBezTo>
                <a:cubicBezTo>
                  <a:pt x="6173914" y="6549795"/>
                  <a:pt x="6184575" y="6483219"/>
                  <a:pt x="6103939" y="6507126"/>
                </a:cubicBezTo>
                <a:cubicBezTo>
                  <a:pt x="6023303" y="6531033"/>
                  <a:pt x="5677300" y="6424779"/>
                  <a:pt x="5399638" y="6507126"/>
                </a:cubicBezTo>
                <a:cubicBezTo>
                  <a:pt x="5121976" y="6589473"/>
                  <a:pt x="5064059" y="6456169"/>
                  <a:pt x="4930104" y="6507126"/>
                </a:cubicBezTo>
                <a:cubicBezTo>
                  <a:pt x="4796149" y="6558083"/>
                  <a:pt x="4287006" y="6419486"/>
                  <a:pt x="4108420" y="6507126"/>
                </a:cubicBezTo>
                <a:cubicBezTo>
                  <a:pt x="3929834" y="6594766"/>
                  <a:pt x="3851012" y="6506128"/>
                  <a:pt x="3756270" y="6507126"/>
                </a:cubicBezTo>
                <a:cubicBezTo>
                  <a:pt x="3661528" y="6508124"/>
                  <a:pt x="3178681" y="6505195"/>
                  <a:pt x="2934586" y="6507126"/>
                </a:cubicBezTo>
                <a:cubicBezTo>
                  <a:pt x="2690491" y="6509057"/>
                  <a:pt x="2804760" y="6481922"/>
                  <a:pt x="2699819" y="6507126"/>
                </a:cubicBezTo>
                <a:cubicBezTo>
                  <a:pt x="2594878" y="6532330"/>
                  <a:pt x="2131310" y="6492864"/>
                  <a:pt x="1878135" y="6507126"/>
                </a:cubicBezTo>
                <a:cubicBezTo>
                  <a:pt x="1624960" y="6521388"/>
                  <a:pt x="1497787" y="6488584"/>
                  <a:pt x="1173834" y="6507126"/>
                </a:cubicBezTo>
                <a:cubicBezTo>
                  <a:pt x="849881" y="6525668"/>
                  <a:pt x="834993" y="6490956"/>
                  <a:pt x="704301" y="6507126"/>
                </a:cubicBezTo>
                <a:cubicBezTo>
                  <a:pt x="573609" y="6523296"/>
                  <a:pt x="308132" y="6478694"/>
                  <a:pt x="0" y="6507126"/>
                </a:cubicBezTo>
                <a:cubicBezTo>
                  <a:pt x="-29938" y="6329999"/>
                  <a:pt x="56135" y="6044586"/>
                  <a:pt x="0" y="5785427"/>
                </a:cubicBezTo>
                <a:cubicBezTo>
                  <a:pt x="-56135" y="5526268"/>
                  <a:pt x="39316" y="5376751"/>
                  <a:pt x="0" y="5193870"/>
                </a:cubicBezTo>
                <a:cubicBezTo>
                  <a:pt x="-39316" y="5010989"/>
                  <a:pt x="32117" y="4985216"/>
                  <a:pt x="0" y="4797527"/>
                </a:cubicBezTo>
                <a:cubicBezTo>
                  <a:pt x="-32117" y="4609838"/>
                  <a:pt x="57743" y="4276269"/>
                  <a:pt x="0" y="4075827"/>
                </a:cubicBezTo>
                <a:cubicBezTo>
                  <a:pt x="-57743" y="3875385"/>
                  <a:pt x="207" y="3518981"/>
                  <a:pt x="0" y="3354128"/>
                </a:cubicBezTo>
                <a:cubicBezTo>
                  <a:pt x="-207" y="3189275"/>
                  <a:pt x="26299" y="3135378"/>
                  <a:pt x="0" y="2957785"/>
                </a:cubicBezTo>
                <a:cubicBezTo>
                  <a:pt x="-26299" y="2780192"/>
                  <a:pt x="42753" y="2621236"/>
                  <a:pt x="0" y="2431299"/>
                </a:cubicBezTo>
                <a:cubicBezTo>
                  <a:pt x="-42753" y="2241362"/>
                  <a:pt x="78778" y="1984613"/>
                  <a:pt x="0" y="1709599"/>
                </a:cubicBezTo>
                <a:cubicBezTo>
                  <a:pt x="-78778" y="1434585"/>
                  <a:pt x="22960" y="1238508"/>
                  <a:pt x="0" y="987900"/>
                </a:cubicBezTo>
                <a:cubicBezTo>
                  <a:pt x="-22960" y="737292"/>
                  <a:pt x="46601" y="441911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7030A0"/>
            </a:solidFill>
            <a:extLst>
              <a:ext uri="{C807C97D-BFC1-408E-A445-0C87EB9F89A2}">
                <ask:lineSketchStyleProps xmlns="" xmlns:ask="http://schemas.microsoft.com/office/drawing/2018/sketchyshapes" sd="47677721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</p:spTree>
    <p:extLst>
      <p:ext uri="{BB962C8B-B14F-4D97-AF65-F5344CB8AC3E}">
        <p14:creationId xmlns:p14="http://schemas.microsoft.com/office/powerpoint/2010/main" val="443319088"/>
      </p:ext>
    </p:extLst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7634276"/>
      </p:ext>
    </p:extLst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690167"/>
      </p:ext>
    </p:extLst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60736"/>
      </p:ext>
    </p:extLst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82958"/>
      </p:ext>
    </p:extLst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963503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1051" y="-781052"/>
            <a:ext cx="1771652" cy="3333752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ABE1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3" y="-152400"/>
            <a:ext cx="3549479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KHÁM PHÁ</a:t>
            </a:r>
          </a:p>
        </p:txBody>
      </p:sp>
      <p:sp>
        <p:nvSpPr>
          <p:cNvPr id="7" name="Google Shape;125;p17">
            <a:extLst>
              <a:ext uri="{FF2B5EF4-FFF2-40B4-BE49-F238E27FC236}">
                <a16:creationId xmlns:a16="http://schemas.microsoft.com/office/drawing/2014/main" id="{88ED9D6F-EE3F-4ECF-A6A1-1706948D8EB3}"/>
              </a:ext>
            </a:extLst>
          </p:cNvPr>
          <p:cNvSpPr/>
          <p:nvPr userDrawn="1"/>
        </p:nvSpPr>
        <p:spPr>
          <a:xfrm rot="10800000" flipH="1">
            <a:off x="11261942" y="-4"/>
            <a:ext cx="930058" cy="6858003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ABE1F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2593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417479"/>
      </p:ext>
    </p:extLst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994102"/>
      </p:ext>
    </p:extLst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563889"/>
      </p:ext>
    </p:extLst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381178"/>
      </p:ext>
    </p:extLst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43037"/>
      </p:ext>
    </p:extLst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873100"/>
      </p:ext>
    </p:extLst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435509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634849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826355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130790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ABE1FE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379659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014513"/>
      </p:ext>
    </p:extLst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854880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262230"/>
      </p:ext>
    </p:extLst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867986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321988"/>
      </p:ext>
    </p:extLst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952599"/>
      </p:ext>
    </p:extLst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381554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046688"/>
      </p:ext>
    </p:extLst>
  </p:cSld>
  <p:clrMapOvr>
    <a:masterClrMapping/>
  </p:clrMapOvr>
  <p:transition spd="slow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31" indent="0" algn="ctr">
              <a:buNone/>
              <a:defRPr sz="2000"/>
            </a:lvl2pPr>
            <a:lvl3pPr marL="914264" indent="0" algn="ctr">
              <a:buNone/>
              <a:defRPr sz="1867"/>
            </a:lvl3pPr>
            <a:lvl4pPr marL="1371396" indent="0" algn="ctr">
              <a:buNone/>
              <a:defRPr sz="1600"/>
            </a:lvl4pPr>
            <a:lvl5pPr marL="1828528" indent="0" algn="ctr">
              <a:buNone/>
              <a:defRPr sz="1600"/>
            </a:lvl5pPr>
            <a:lvl6pPr marL="2285662" indent="0" algn="ctr">
              <a:buNone/>
              <a:defRPr sz="1600"/>
            </a:lvl6pPr>
            <a:lvl7pPr marL="2742790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54352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360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782434" y="-893968"/>
            <a:ext cx="2000249" cy="3788187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C84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THỰC HÀNH</a:t>
            </a:r>
          </a:p>
        </p:txBody>
      </p:sp>
      <p:sp>
        <p:nvSpPr>
          <p:cNvPr id="4" name="Google Shape;138;p18">
            <a:extLst>
              <a:ext uri="{FF2B5EF4-FFF2-40B4-BE49-F238E27FC236}">
                <a16:creationId xmlns:a16="http://schemas.microsoft.com/office/drawing/2014/main" id="{903CE46C-7E62-4993-A1A3-1A22B3F9A473}"/>
              </a:ext>
            </a:extLst>
          </p:cNvPr>
          <p:cNvSpPr/>
          <p:nvPr userDrawn="1"/>
        </p:nvSpPr>
        <p:spPr>
          <a:xfrm rot="5400000">
            <a:off x="5666839" y="332840"/>
            <a:ext cx="858319" cy="12192001"/>
          </a:xfrm>
          <a:custGeom>
            <a:avLst/>
            <a:gdLst/>
            <a:ahLst/>
            <a:cxnLst/>
            <a:rect l="l" t="t" r="r" b="b"/>
            <a:pathLst>
              <a:path w="17396" h="39911" extrusionOk="0">
                <a:moveTo>
                  <a:pt x="13740" y="1"/>
                </a:moveTo>
                <a:cubicBezTo>
                  <a:pt x="13740" y="1"/>
                  <a:pt x="16574" y="9085"/>
                  <a:pt x="15716" y="13157"/>
                </a:cubicBezTo>
                <a:cubicBezTo>
                  <a:pt x="14835" y="17241"/>
                  <a:pt x="11299" y="15098"/>
                  <a:pt x="8596" y="19039"/>
                </a:cubicBezTo>
                <a:cubicBezTo>
                  <a:pt x="5906" y="22992"/>
                  <a:pt x="10490" y="29874"/>
                  <a:pt x="8596" y="31207"/>
                </a:cubicBezTo>
                <a:cubicBezTo>
                  <a:pt x="8288" y="31428"/>
                  <a:pt x="7901" y="31510"/>
                  <a:pt x="7464" y="31510"/>
                </a:cubicBezTo>
                <a:cubicBezTo>
                  <a:pt x="6179" y="31510"/>
                  <a:pt x="4469" y="30797"/>
                  <a:pt x="3100" y="30797"/>
                </a:cubicBezTo>
                <a:cubicBezTo>
                  <a:pt x="2097" y="30797"/>
                  <a:pt x="1277" y="31179"/>
                  <a:pt x="941" y="32505"/>
                </a:cubicBezTo>
                <a:cubicBezTo>
                  <a:pt x="0" y="36243"/>
                  <a:pt x="2369" y="39911"/>
                  <a:pt x="2369" y="39911"/>
                </a:cubicBezTo>
                <a:lnTo>
                  <a:pt x="17395" y="39911"/>
                </a:lnTo>
                <a:lnTo>
                  <a:pt x="17395" y="1"/>
                </a:lnTo>
                <a:close/>
              </a:path>
            </a:pathLst>
          </a:custGeom>
          <a:solidFill>
            <a:srgbClr val="FC841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7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5" t="4381" r="85672" b="89702"/>
          <a:stretch/>
        </p:blipFill>
        <p:spPr bwMode="auto">
          <a:xfrm>
            <a:off x="3799758" y="7165"/>
            <a:ext cx="973069" cy="10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09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6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3pPr>
            <a:lvl4pPr marL="13713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2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6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7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9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0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68526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5583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1" indent="0">
              <a:buNone/>
              <a:defRPr sz="2000" b="1"/>
            </a:lvl2pPr>
            <a:lvl3pPr marL="914264" indent="0">
              <a:buNone/>
              <a:defRPr sz="1867" b="1"/>
            </a:lvl3pPr>
            <a:lvl4pPr marL="1371396" indent="0">
              <a:buNone/>
              <a:defRPr sz="1600" b="1"/>
            </a:lvl4pPr>
            <a:lvl5pPr marL="1828528" indent="0">
              <a:buNone/>
              <a:defRPr sz="1600" b="1"/>
            </a:lvl5pPr>
            <a:lvl6pPr marL="2285662" indent="0">
              <a:buNone/>
              <a:defRPr sz="1600" b="1"/>
            </a:lvl6pPr>
            <a:lvl7pPr marL="2742790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31" indent="0">
              <a:buNone/>
              <a:defRPr sz="2000" b="1"/>
            </a:lvl2pPr>
            <a:lvl3pPr marL="914264" indent="0">
              <a:buNone/>
              <a:defRPr sz="1867" b="1"/>
            </a:lvl3pPr>
            <a:lvl4pPr marL="1371396" indent="0">
              <a:buNone/>
              <a:defRPr sz="1600" b="1"/>
            </a:lvl4pPr>
            <a:lvl5pPr marL="1828528" indent="0">
              <a:buNone/>
              <a:defRPr sz="1600" b="1"/>
            </a:lvl5pPr>
            <a:lvl6pPr marL="2285662" indent="0">
              <a:buNone/>
              <a:defRPr sz="1600" b="1"/>
            </a:lvl6pPr>
            <a:lvl7pPr marL="2742790" indent="0">
              <a:buNone/>
              <a:defRPr sz="1600" b="1"/>
            </a:lvl7pPr>
            <a:lvl8pPr marL="3199920" indent="0">
              <a:buNone/>
              <a:defRPr sz="1600" b="1"/>
            </a:lvl8pPr>
            <a:lvl9pPr marL="365705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1941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2643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42662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1" indent="0">
              <a:buNone/>
              <a:defRPr sz="1467"/>
            </a:lvl2pPr>
            <a:lvl3pPr marL="914264" indent="0">
              <a:buNone/>
              <a:defRPr sz="1200"/>
            </a:lvl3pPr>
            <a:lvl4pPr marL="1371396" indent="0">
              <a:buNone/>
              <a:defRPr sz="1067"/>
            </a:lvl4pPr>
            <a:lvl5pPr marL="1828528" indent="0">
              <a:buNone/>
              <a:defRPr sz="1067"/>
            </a:lvl5pPr>
            <a:lvl6pPr marL="2285662" indent="0">
              <a:buNone/>
              <a:defRPr sz="1067"/>
            </a:lvl6pPr>
            <a:lvl7pPr marL="2742790" indent="0">
              <a:buNone/>
              <a:defRPr sz="1067"/>
            </a:lvl7pPr>
            <a:lvl8pPr marL="3199920" indent="0">
              <a:buNone/>
              <a:defRPr sz="1067"/>
            </a:lvl8pPr>
            <a:lvl9pPr marL="3657051" indent="0">
              <a:buNone/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56451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31" indent="0">
              <a:buNone/>
              <a:defRPr sz="2800"/>
            </a:lvl2pPr>
            <a:lvl3pPr marL="914264" indent="0">
              <a:buNone/>
              <a:defRPr sz="2400"/>
            </a:lvl3pPr>
            <a:lvl4pPr marL="1371396" indent="0">
              <a:buNone/>
              <a:defRPr sz="2000"/>
            </a:lvl4pPr>
            <a:lvl5pPr marL="1828528" indent="0">
              <a:buNone/>
              <a:defRPr sz="2000"/>
            </a:lvl5pPr>
            <a:lvl6pPr marL="2285662" indent="0">
              <a:buNone/>
              <a:defRPr sz="2000"/>
            </a:lvl6pPr>
            <a:lvl7pPr marL="2742790" indent="0">
              <a:buNone/>
              <a:defRPr sz="2000"/>
            </a:lvl7pPr>
            <a:lvl8pPr marL="3199920" indent="0">
              <a:buNone/>
              <a:defRPr sz="2000"/>
            </a:lvl8pPr>
            <a:lvl9pPr marL="3657051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3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31" indent="0">
              <a:buNone/>
              <a:defRPr sz="1467"/>
            </a:lvl2pPr>
            <a:lvl3pPr marL="914264" indent="0">
              <a:buNone/>
              <a:defRPr sz="1200"/>
            </a:lvl3pPr>
            <a:lvl4pPr marL="1371396" indent="0">
              <a:buNone/>
              <a:defRPr sz="1067"/>
            </a:lvl4pPr>
            <a:lvl5pPr marL="1828528" indent="0">
              <a:buNone/>
              <a:defRPr sz="1067"/>
            </a:lvl5pPr>
            <a:lvl6pPr marL="2285662" indent="0">
              <a:buNone/>
              <a:defRPr sz="1067"/>
            </a:lvl6pPr>
            <a:lvl7pPr marL="2742790" indent="0">
              <a:buNone/>
              <a:defRPr sz="1067"/>
            </a:lvl7pPr>
            <a:lvl8pPr marL="3199920" indent="0">
              <a:buNone/>
              <a:defRPr sz="1067"/>
            </a:lvl8pPr>
            <a:lvl9pPr marL="3657051" indent="0">
              <a:buNone/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4394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57304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33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33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71296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27381" y="6492876"/>
            <a:ext cx="2844800" cy="365125"/>
          </a:xfrm>
          <a:prstGeom prst="rect">
            <a:avLst/>
          </a:prstGeom>
        </p:spPr>
        <p:txBody>
          <a:bodyPr/>
          <a:lstStyle/>
          <a:p>
            <a:fld id="{CF8F6668-2E51-422E-B119-8531E00EBE05}" type="datetime1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245604" y="6501344"/>
            <a:ext cx="485529" cy="365125"/>
          </a:xfrm>
          <a:prstGeom prst="rect">
            <a:avLst/>
          </a:prstGeom>
        </p:spPr>
        <p:txBody>
          <a:bodyPr/>
          <a:lstStyle/>
          <a:p>
            <a:fld id="{FB851DA4-9CCF-4E60-BC8E-8CAEAF5A4C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33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sndAc>
          <p:stSnd>
            <p:snd r:embed="rId1" name="当我们同在一起.wav"/>
          </p:stSnd>
        </p:sndAc>
      </p:transition>
    </mc:Choice>
    <mc:Fallback xmlns="">
      <p:transition spd="slow" advTm="3000">
        <p:sndAc>
          <p:stSnd>
            <p:snd r:embed="rId3" name="当我们同在一起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C8419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71737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330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solidFill>
          <a:srgbClr val="68B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797955"/>
            <a:ext cx="12192000" cy="39238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0"/>
          <a:stretch/>
        </p:blipFill>
        <p:spPr>
          <a:xfrm>
            <a:off x="27027" y="-12700"/>
            <a:ext cx="12192000" cy="237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27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bg>
      <p:bgPr>
        <a:solidFill>
          <a:srgbClr val="68B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0933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24;p17">
            <a:extLst>
              <a:ext uri="{FF2B5EF4-FFF2-40B4-BE49-F238E27FC236}">
                <a16:creationId xmlns:a16="http://schemas.microsoft.com/office/drawing/2014/main" id="{85509A2E-D9F9-43F0-9D83-AA627D852E71}"/>
              </a:ext>
            </a:extLst>
          </p:cNvPr>
          <p:cNvSpPr/>
          <p:nvPr userDrawn="1"/>
        </p:nvSpPr>
        <p:spPr>
          <a:xfrm rot="5400000" flipH="1">
            <a:off x="657677" y="-657680"/>
            <a:ext cx="2075546" cy="3390900"/>
          </a:xfrm>
          <a:custGeom>
            <a:avLst/>
            <a:gdLst/>
            <a:ahLst/>
            <a:cxnLst/>
            <a:rect l="l" t="t" r="r" b="b"/>
            <a:pathLst>
              <a:path w="34291" h="34874" extrusionOk="0">
                <a:moveTo>
                  <a:pt x="24658" y="1"/>
                </a:moveTo>
                <a:cubicBezTo>
                  <a:pt x="24658" y="1"/>
                  <a:pt x="17669" y="715"/>
                  <a:pt x="15824" y="4715"/>
                </a:cubicBezTo>
                <a:cubicBezTo>
                  <a:pt x="13823" y="9073"/>
                  <a:pt x="16824" y="14550"/>
                  <a:pt x="16240" y="19110"/>
                </a:cubicBezTo>
                <a:cubicBezTo>
                  <a:pt x="15609" y="23944"/>
                  <a:pt x="4239" y="29957"/>
                  <a:pt x="2262" y="31754"/>
                </a:cubicBezTo>
                <a:cubicBezTo>
                  <a:pt x="286" y="33564"/>
                  <a:pt x="0" y="34874"/>
                  <a:pt x="0" y="34874"/>
                </a:cubicBezTo>
                <a:lnTo>
                  <a:pt x="34290" y="34874"/>
                </a:lnTo>
                <a:lnTo>
                  <a:pt x="34290" y="1"/>
                </a:ln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39EE97-C42B-4EFE-B673-FEF1A48A1F8F}"/>
              </a:ext>
            </a:extLst>
          </p:cNvPr>
          <p:cNvSpPr txBox="1"/>
          <p:nvPr userDrawn="1"/>
        </p:nvSpPr>
        <p:spPr>
          <a:xfrm>
            <a:off x="168812" y="0"/>
            <a:ext cx="3837134" cy="10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4800" dirty="0">
                <a:solidFill>
                  <a:schemeClr val="bg1"/>
                </a:solidFill>
                <a:latin typeface="+mj-lt"/>
              </a:rPr>
              <a:t>VẬN DỤNG</a:t>
            </a:r>
          </a:p>
        </p:txBody>
      </p:sp>
      <p:sp>
        <p:nvSpPr>
          <p:cNvPr id="4" name="Google Shape;181;p21">
            <a:extLst>
              <a:ext uri="{FF2B5EF4-FFF2-40B4-BE49-F238E27FC236}">
                <a16:creationId xmlns:a16="http://schemas.microsoft.com/office/drawing/2014/main" id="{1558FF4D-4E0B-4DF4-9A2B-3B954C82BC6C}"/>
              </a:ext>
            </a:extLst>
          </p:cNvPr>
          <p:cNvSpPr/>
          <p:nvPr userDrawn="1"/>
        </p:nvSpPr>
        <p:spPr>
          <a:xfrm rot="10800000">
            <a:off x="4920341" y="6008913"/>
            <a:ext cx="7271657" cy="849084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F5D5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6C9BCC-C608-4601-BC15-84A7B31B4179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8194" name="Picture 2" descr="20210409092016_wm_shs-tu-nhien-va-xa-hoi-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58" t="4766" r="87323" b="89358"/>
          <a:stretch/>
        </p:blipFill>
        <p:spPr bwMode="auto">
          <a:xfrm>
            <a:off x="3396346" y="-3"/>
            <a:ext cx="956582" cy="1021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53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9;p3">
            <a:extLst>
              <a:ext uri="{FF2B5EF4-FFF2-40B4-BE49-F238E27FC236}">
                <a16:creationId xmlns:a16="http://schemas.microsoft.com/office/drawing/2014/main" id="{B1DF5C2F-4DF1-419C-8A9B-27DA7BFCB7FD}"/>
              </a:ext>
            </a:extLst>
          </p:cNvPr>
          <p:cNvGrpSpPr/>
          <p:nvPr userDrawn="1"/>
        </p:nvGrpSpPr>
        <p:grpSpPr>
          <a:xfrm>
            <a:off x="0" y="6096000"/>
            <a:ext cx="12192000" cy="762000"/>
            <a:chOff x="-25" y="1390650"/>
            <a:chExt cx="9144000" cy="3752700"/>
          </a:xfrm>
          <a:solidFill>
            <a:srgbClr val="FF5D5D"/>
          </a:solidFill>
        </p:grpSpPr>
        <p:sp>
          <p:nvSpPr>
            <p:cNvPr id="4" name="Google Shape;20;p3">
              <a:extLst>
                <a:ext uri="{FF2B5EF4-FFF2-40B4-BE49-F238E27FC236}">
                  <a16:creationId xmlns:a16="http://schemas.microsoft.com/office/drawing/2014/main" id="{3C738AF9-98A2-4884-8348-BA5CD6D562FC}"/>
                </a:ext>
              </a:extLst>
            </p:cNvPr>
            <p:cNvSpPr/>
            <p:nvPr/>
          </p:nvSpPr>
          <p:spPr>
            <a:xfrm>
              <a:off x="-25" y="1390650"/>
              <a:ext cx="9143955" cy="3152727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1;p3">
              <a:extLst>
                <a:ext uri="{FF2B5EF4-FFF2-40B4-BE49-F238E27FC236}">
                  <a16:creationId xmlns:a16="http://schemas.microsoft.com/office/drawing/2014/main" id="{EE597EA3-2D22-4759-9946-C851847D77F3}"/>
                </a:ext>
              </a:extLst>
            </p:cNvPr>
            <p:cNvSpPr/>
            <p:nvPr/>
          </p:nvSpPr>
          <p:spPr>
            <a:xfrm>
              <a:off x="-25" y="4210050"/>
              <a:ext cx="9144000" cy="9333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B8CDD7D3-72B2-4DDF-8B0A-17E2F950B026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170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508D7C5D-AD3E-43F4-BE95-8EF7849017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9944271-366E-4F65-B2A5-B29CB739C3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2278FB8-8DB0-4712-A56C-1AB2854C4C9C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4555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7" r:id="rId5"/>
    <p:sldLayoutId id="2147483655" r:id="rId6"/>
    <p:sldLayoutId id="2147483658" r:id="rId7"/>
    <p:sldLayoutId id="2147483656" r:id="rId8"/>
    <p:sldLayoutId id="2147483659" r:id="rId9"/>
    <p:sldLayoutId id="2147483660" r:id="rId10"/>
    <p:sldLayoutId id="21474837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FA68B-851B-4497-92DD-AD9676CFD6C7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F504A-745A-48EA-80ED-493236BBE9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833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60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 spd="slow">
    <p:fade/>
  </p:transition>
  <p:txStyles>
    <p:titleStyle>
      <a:lvl1pPr algn="l" defTabSz="91434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7" indent="-228587" algn="l" defTabSz="91434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0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934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6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279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453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626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800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973" indent="-228587" algn="l" defTabSz="91434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7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347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519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69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866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040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213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387" algn="l" defTabSz="91434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D88A2-A8ED-4796-ABF9-3B8FE568CFA9}" type="datetimeFigureOut">
              <a:rPr lang="en-US" smtClean="0"/>
              <a:t>5/6/2022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D1682-7505-41DF-BF39-FFEDA95B34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87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D88A2-A8ED-4796-ABF9-3B8FE568CFA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5/6/2022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D1682-7505-41DF-BF39-FFEDA95B34E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09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549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l" defTabSz="91426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68" indent="-228568" algn="l" defTabSz="9142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2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30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60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2057091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514224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6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8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22" indent="-228568" algn="l" defTabSz="9142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1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64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6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8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62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790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285CA-3D3B-499B-A815-2AD862AD2232}" type="datetimeFigureOut">
              <a:rPr lang="zh-CN" altLang="en-US" smtClean="0"/>
              <a:t>2022/5/6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130D7C-B902-4C8A-813F-8FDDF456C49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1"/>
            <a:ext cx="3556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795573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4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8.xml"/><Relationship Id="rId6" Type="http://schemas.openxmlformats.org/officeDocument/2006/relationships/slide" Target="slide5.xml"/><Relationship Id="rId5" Type="http://schemas.openxmlformats.org/officeDocument/2006/relationships/image" Target="../media/image53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4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8.xml"/><Relationship Id="rId6" Type="http://schemas.openxmlformats.org/officeDocument/2006/relationships/slide" Target="slide5.xml"/><Relationship Id="rId5" Type="http://schemas.openxmlformats.org/officeDocument/2006/relationships/image" Target="../media/image53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t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9.xml"/><Relationship Id="rId6" Type="http://schemas.microsoft.com/office/2007/relationships/hdphoto" Target="../media/hdphoto16.wdp"/><Relationship Id="rId5" Type="http://schemas.openxmlformats.org/officeDocument/2006/relationships/image" Target="../media/image65.png"/><Relationship Id="rId10" Type="http://schemas.openxmlformats.org/officeDocument/2006/relationships/image" Target="../media/image69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31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37.xml"/><Relationship Id="rId7" Type="http://schemas.openxmlformats.org/officeDocument/2006/relationships/slide" Target="slide5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4.wdp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microsoft.com/office/2007/relationships/hdphoto" Target="../media/hdphoto8.wdp"/><Relationship Id="rId18" Type="http://schemas.openxmlformats.org/officeDocument/2006/relationships/image" Target="../media/image48.png"/><Relationship Id="rId26" Type="http://schemas.openxmlformats.org/officeDocument/2006/relationships/slide" Target="slide11.xml"/><Relationship Id="rId3" Type="http://schemas.openxmlformats.org/officeDocument/2006/relationships/image" Target="../media/image41.jpg"/><Relationship Id="rId21" Type="http://schemas.openxmlformats.org/officeDocument/2006/relationships/image" Target="../media/image49.png"/><Relationship Id="rId7" Type="http://schemas.microsoft.com/office/2007/relationships/hdphoto" Target="../media/hdphoto6.wdp"/><Relationship Id="rId12" Type="http://schemas.openxmlformats.org/officeDocument/2006/relationships/image" Target="../media/image46.png"/><Relationship Id="rId17" Type="http://schemas.openxmlformats.org/officeDocument/2006/relationships/slide" Target="slide8.xml"/><Relationship Id="rId25" Type="http://schemas.microsoft.com/office/2007/relationships/hdphoto" Target="../media/hdphoto12.wdp"/><Relationship Id="rId2" Type="http://schemas.openxmlformats.org/officeDocument/2006/relationships/notesSlide" Target="../notesSlides/notesSlide2.xml"/><Relationship Id="rId16" Type="http://schemas.microsoft.com/office/2007/relationships/hdphoto" Target="../media/hdphoto9.wdp"/><Relationship Id="rId20" Type="http://schemas.openxmlformats.org/officeDocument/2006/relationships/slide" Target="slide9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3.png"/><Relationship Id="rId11" Type="http://schemas.openxmlformats.org/officeDocument/2006/relationships/slide" Target="slide6.xml"/><Relationship Id="rId24" Type="http://schemas.openxmlformats.org/officeDocument/2006/relationships/image" Target="../media/image50.png"/><Relationship Id="rId5" Type="http://schemas.microsoft.com/office/2007/relationships/hdphoto" Target="../media/hdphoto5.wdp"/><Relationship Id="rId15" Type="http://schemas.openxmlformats.org/officeDocument/2006/relationships/image" Target="../media/image47.png"/><Relationship Id="rId23" Type="http://schemas.openxmlformats.org/officeDocument/2006/relationships/slide" Target="slide10.xml"/><Relationship Id="rId28" Type="http://schemas.microsoft.com/office/2007/relationships/hdphoto" Target="../media/hdphoto13.wdp"/><Relationship Id="rId10" Type="http://schemas.openxmlformats.org/officeDocument/2006/relationships/image" Target="../media/image45.png"/><Relationship Id="rId19" Type="http://schemas.microsoft.com/office/2007/relationships/hdphoto" Target="../media/hdphoto10.wdp"/><Relationship Id="rId4" Type="http://schemas.openxmlformats.org/officeDocument/2006/relationships/image" Target="../media/image42.png"/><Relationship Id="rId9" Type="http://schemas.microsoft.com/office/2007/relationships/hdphoto" Target="../media/hdphoto7.wdp"/><Relationship Id="rId14" Type="http://schemas.openxmlformats.org/officeDocument/2006/relationships/slide" Target="slide7.xml"/><Relationship Id="rId22" Type="http://schemas.microsoft.com/office/2007/relationships/hdphoto" Target="../media/hdphoto11.wdp"/><Relationship Id="rId27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4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37.xml"/><Relationship Id="rId6" Type="http://schemas.openxmlformats.org/officeDocument/2006/relationships/slide" Target="slide5.xml"/><Relationship Id="rId5" Type="http://schemas.openxmlformats.org/officeDocument/2006/relationships/image" Target="../media/image53.png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5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8.xml"/><Relationship Id="rId6" Type="http://schemas.openxmlformats.org/officeDocument/2006/relationships/slide" Target="slide5.xml"/><Relationship Id="rId5" Type="http://schemas.openxmlformats.org/officeDocument/2006/relationships/image" Target="../media/image53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6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8.xml"/><Relationship Id="rId6" Type="http://schemas.openxmlformats.org/officeDocument/2006/relationships/slide" Target="slide5.xml"/><Relationship Id="rId5" Type="http://schemas.openxmlformats.org/officeDocument/2006/relationships/image" Target="../media/image53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4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8.xml"/><Relationship Id="rId6" Type="http://schemas.openxmlformats.org/officeDocument/2006/relationships/slide" Target="slide5.xml"/><Relationship Id="rId5" Type="http://schemas.openxmlformats.org/officeDocument/2006/relationships/image" Target="../media/image53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WordArt 11"/>
          <p:cNvSpPr>
            <a:spLocks noChangeArrowheads="1" noChangeShapeType="1" noTextEdit="1"/>
          </p:cNvSpPr>
          <p:nvPr/>
        </p:nvSpPr>
        <p:spPr bwMode="auto">
          <a:xfrm>
            <a:off x="2819400" y="1676400"/>
            <a:ext cx="67818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FFFF99"/>
              </a:extrusion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100" b="1" i="0" u="none" strike="noStrike" kern="10" cap="none" spc="0" normalizeH="0" baseline="0" noProof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20000">
                    <a:srgbClr val="0A128C"/>
                  </a:gs>
                  <a:gs pos="35001">
                    <a:srgbClr val="181CC7"/>
                  </a:gs>
                  <a:gs pos="44000">
                    <a:srgbClr val="7005D4"/>
                  </a:gs>
                  <a:gs pos="50000">
                    <a:srgbClr val="8C3D91"/>
                  </a:gs>
                  <a:gs pos="56000">
                    <a:srgbClr val="7005D4"/>
                  </a:gs>
                  <a:gs pos="64999">
                    <a:srgbClr val="181CC7"/>
                  </a:gs>
                  <a:gs pos="80000">
                    <a:srgbClr val="0A128C"/>
                  </a:gs>
                  <a:gs pos="100000">
                    <a:srgbClr val="000000"/>
                  </a:gs>
                </a:gsLst>
                <a:lin ang="5400000" scaled="1"/>
              </a:gradFill>
              <a:effectLst/>
              <a:uLnTx/>
              <a:uFillTx/>
              <a:latin typeface="Times New Roman"/>
              <a:ea typeface="+mn-ea"/>
              <a:cs typeface="Times New Roman"/>
            </a:endParaRPr>
          </a:p>
        </p:txBody>
      </p:sp>
      <p:sp>
        <p:nvSpPr>
          <p:cNvPr id="14348" name="WordArt 12"/>
          <p:cNvSpPr>
            <a:spLocks noChangeArrowheads="1" noChangeShapeType="1" noTextEdit="1"/>
          </p:cNvSpPr>
          <p:nvPr/>
        </p:nvSpPr>
        <p:spPr bwMode="auto">
          <a:xfrm>
            <a:off x="2909060" y="2785992"/>
            <a:ext cx="6173260" cy="7220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0" cap="none" spc="0" normalizeH="0" baseline="0" noProof="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MÔN: </a:t>
            </a:r>
            <a:r>
              <a:rPr lang="en-US" sz="36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sy="50000" kx="2453608" rotWithShape="0">
                    <a:srgbClr val="868686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TNXH</a:t>
            </a:r>
            <a:endParaRPr kumimoji="0" lang="en-US" sz="3600" b="1" i="0" u="none" strike="noStrike" kern="10" cap="none" spc="0" normalizeH="0" baseline="0" noProof="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sy="50000" kx="2453608" rotWithShape="0">
                  <a:srgbClr val="868686">
                    <a:alpha val="50000"/>
                  </a:srgbClr>
                </a:outerShdw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2053" name="Group 13"/>
          <p:cNvGrpSpPr>
            <a:grpSpLocks/>
          </p:cNvGrpSpPr>
          <p:nvPr/>
        </p:nvGrpSpPr>
        <p:grpSpPr bwMode="auto">
          <a:xfrm>
            <a:off x="1" y="-14288"/>
            <a:ext cx="12256654" cy="6837363"/>
            <a:chOff x="14" y="-9"/>
            <a:chExt cx="5781" cy="4329"/>
          </a:xfrm>
        </p:grpSpPr>
        <p:pic>
          <p:nvPicPr>
            <p:cNvPr id="2057" name="Picture 14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" y="0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8" name="Picture 15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2127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9" name="Picture 16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4267"/>
              <a:ext cx="5736" cy="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0" name="Picture 17" descr="n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571" y="2132"/>
              <a:ext cx="432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4" name="TextBox 12"/>
          <p:cNvSpPr txBox="1">
            <a:spLocks noChangeArrowheads="1"/>
          </p:cNvSpPr>
          <p:nvPr/>
        </p:nvSpPr>
        <p:spPr bwMode="auto">
          <a:xfrm>
            <a:off x="1752600" y="533400"/>
            <a:ext cx="9331036" cy="130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ỦY BAN NHÂN DÂN QUẬN LONG BIÊN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TRƯỜNG TIỂU HỌC ÁI MỘ B</a:t>
            </a:r>
          </a:p>
        </p:txBody>
      </p:sp>
      <p:sp>
        <p:nvSpPr>
          <p:cNvPr id="2056" name="TextBox 14"/>
          <p:cNvSpPr txBox="1">
            <a:spLocks noChangeArrowheads="1"/>
          </p:cNvSpPr>
          <p:nvPr/>
        </p:nvSpPr>
        <p:spPr bwMode="auto">
          <a:xfrm>
            <a:off x="1977476" y="4145455"/>
            <a:ext cx="853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LỚP 2</a:t>
            </a: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038EBA7F-34F2-4ECE-BCA6-B7BCB30B2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319" y="4975745"/>
            <a:ext cx="1157769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Bài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Luyện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tập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ứng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phó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với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thiên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tai (</a:t>
            </a:r>
            <a:r>
              <a:rPr lang="en-US" sz="3600" b="1" dirty="0" err="1" smtClean="0">
                <a:solidFill>
                  <a:srgbClr val="7030A0"/>
                </a:solidFill>
                <a:cs typeface="Times New Roman" pitchFamily="18" charset="0"/>
              </a:rPr>
              <a:t>Tiết</a:t>
            </a:r>
            <a:r>
              <a:rPr lang="en-US" sz="3600" b="1" dirty="0" smtClean="0">
                <a:solidFill>
                  <a:srgbClr val="7030A0"/>
                </a:solidFill>
                <a:cs typeface="Times New Roman" pitchFamily="18" charset="0"/>
              </a:rPr>
              <a:t> 1)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C3591-1849-4523-A500-493EB0D6E0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05" y="178287"/>
            <a:ext cx="1523999" cy="152399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601200" y="6439437"/>
            <a:ext cx="1745087" cy="206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502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repeatCount="2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445134"/>
            <a:ext cx="5105400" cy="6155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Đây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gì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6913" y="4738315"/>
            <a:ext cx="3486961" cy="6155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Hạn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hán</a:t>
            </a: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1" b="97011" l="6374" r="964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45" y="1249459"/>
            <a:ext cx="1858351" cy="2391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F523CFE-BA0B-473B-8273-95C53F6665A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86" t="66593" r="49682" b="2870"/>
          <a:stretch/>
        </p:blipFill>
        <p:spPr>
          <a:xfrm>
            <a:off x="6978316" y="267075"/>
            <a:ext cx="4596063" cy="3683119"/>
          </a:xfrm>
          <a:prstGeom prst="roundRect">
            <a:avLst>
              <a:gd name="adj" fmla="val 7656"/>
            </a:avLst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3348377"/>
            <a:ext cx="2208844" cy="368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8838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5877" y="2073518"/>
            <a:ext cx="5105400" cy="6155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Đây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thiên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tai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nào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46111" y="4838092"/>
            <a:ext cx="3678838" cy="6155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Lũ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lụt</a:t>
            </a: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1" b="97011" l="6374" r="964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94" y="1037650"/>
            <a:ext cx="1858351" cy="2391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785A1E-1EFC-4FDD-8F80-311423D59D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190" t="67598" r="4778" b="1865"/>
          <a:stretch/>
        </p:blipFill>
        <p:spPr>
          <a:xfrm>
            <a:off x="7086264" y="171428"/>
            <a:ext cx="4968942" cy="3981931"/>
          </a:xfrm>
          <a:prstGeom prst="roundRect">
            <a:avLst>
              <a:gd name="adj" fmla="val 7656"/>
            </a:avLst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378" y="3304308"/>
            <a:ext cx="2208844" cy="368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240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4" t="4874"/>
          <a:stretch/>
        </p:blipFill>
        <p:spPr>
          <a:xfrm>
            <a:off x="2665200" y="2025373"/>
            <a:ext cx="6832569" cy="4091179"/>
          </a:xfrm>
          <a:prstGeom prst="roundRect">
            <a:avLst>
              <a:gd name="adj" fmla="val 10165"/>
            </a:avLst>
          </a:prstGeom>
        </p:spPr>
      </p:pic>
      <p:sp>
        <p:nvSpPr>
          <p:cNvPr id="3" name="TextBox 2"/>
          <p:cNvSpPr txBox="1"/>
          <p:nvPr/>
        </p:nvSpPr>
        <p:spPr>
          <a:xfrm>
            <a:off x="4325257" y="213359"/>
            <a:ext cx="7866743" cy="1573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thiệt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 Theo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" name="TextBox 3">
            <a:hlinkClick r:id="rId4" action="ppaction://hlinksldjump"/>
          </p:cNvPr>
          <p:cNvSpPr txBox="1"/>
          <p:nvPr/>
        </p:nvSpPr>
        <p:spPr>
          <a:xfrm>
            <a:off x="0" y="3414693"/>
            <a:ext cx="25875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Bay </a:t>
            </a:r>
            <a:r>
              <a:rPr lang="en-US" sz="2800" b="1" dirty="0" err="1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ngói</a:t>
            </a:r>
            <a:r>
              <a:rPr lang="en-US" sz="2800" b="1" dirty="0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mái</a:t>
            </a:r>
            <a:r>
              <a:rPr lang="en-US" sz="2800" b="1" dirty="0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endParaRPr lang="en-US" sz="2800" b="1" dirty="0">
              <a:solidFill>
                <a:srgbClr val="F8A51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2844800" y="2598057"/>
            <a:ext cx="2627086" cy="1770743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31542" y="2598057"/>
            <a:ext cx="899887" cy="1378857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val 10"/>
          <p:cNvSpPr/>
          <p:nvPr/>
        </p:nvSpPr>
        <p:spPr>
          <a:xfrm rot="20289197">
            <a:off x="5696125" y="4749190"/>
            <a:ext cx="899887" cy="1378857"/>
          </a:xfrm>
          <a:prstGeom prst="ellipse">
            <a:avLst/>
          </a:prstGeom>
          <a:noFill/>
          <a:ln w="38100">
            <a:solidFill>
              <a:srgbClr val="0070C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9907371" y="3287485"/>
            <a:ext cx="25875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800" b="1" dirty="0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b="1" dirty="0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b="1" dirty="0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8A513"/>
                </a:solidFill>
                <a:latin typeface="Times New Roman" pitchFamily="18" charset="0"/>
                <a:cs typeface="Times New Roman" pitchFamily="18" charset="0"/>
              </a:rPr>
              <a:t>đổ</a:t>
            </a:r>
            <a:endParaRPr lang="en-US" sz="2800" b="1" dirty="0">
              <a:solidFill>
                <a:srgbClr val="F8A51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3942001" y="6187732"/>
            <a:ext cx="469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>
                <a:solidFill>
                  <a:srgbClr val="47B298"/>
                </a:solidFill>
                <a:latin typeface="Times New Roman" pitchFamily="18" charset="0"/>
                <a:cs typeface="Times New Roman" pitchFamily="18" charset="0"/>
              </a:rPr>
              <a:t>Thiệt</a:t>
            </a:r>
            <a:r>
              <a:rPr lang="en-US" sz="2800" b="1">
                <a:solidFill>
                  <a:srgbClr val="47B29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>
                <a:solidFill>
                  <a:srgbClr val="47B298"/>
                </a:solidFill>
                <a:latin typeface="Times New Roman" pitchFamily="18" charset="0"/>
                <a:cs typeface="Times New Roman" pitchFamily="18" charset="0"/>
              </a:rPr>
              <a:t>hạ</a:t>
            </a:r>
            <a:r>
              <a:rPr lang="en-US" sz="2800" b="1">
                <a:solidFill>
                  <a:srgbClr val="47B298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800" b="1" dirty="0">
                <a:solidFill>
                  <a:srgbClr val="47B298"/>
                </a:solidFill>
                <a:latin typeface="Times New Roman" pitchFamily="18" charset="0"/>
                <a:cs typeface="Times New Roman" pitchFamily="18" charset="0"/>
              </a:rPr>
              <a:t>do </a:t>
            </a:r>
            <a:r>
              <a:rPr lang="en-US" sz="2800" b="1" dirty="0" err="1">
                <a:solidFill>
                  <a:srgbClr val="47B298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r>
              <a:rPr lang="en-US" sz="2800" b="1" dirty="0">
                <a:solidFill>
                  <a:srgbClr val="47B29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47B298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2800" b="1" dirty="0">
                <a:solidFill>
                  <a:srgbClr val="47B29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47B298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endParaRPr lang="en-US" sz="2800" b="1" dirty="0">
              <a:solidFill>
                <a:srgbClr val="47B29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775065" y="6516710"/>
            <a:ext cx="1635617" cy="194242"/>
          </a:xfrm>
          <a:prstGeom prst="rect">
            <a:avLst/>
          </a:prstGeom>
          <a:solidFill>
            <a:srgbClr val="47B2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3739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8" grpId="0" animBg="1"/>
      <p:bldP spid="11" grpId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98207" y="136949"/>
            <a:ext cx="994142" cy="1389539"/>
          </a:xfrm>
          <a:prstGeom prst="roundRect">
            <a:avLst>
              <a:gd name="adj" fmla="val 4426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92349" y="331093"/>
            <a:ext cx="6698017" cy="549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tai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07143" y="5868014"/>
            <a:ext cx="2982127" cy="561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sét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bão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3" t="44129" r="9616" b="35994"/>
          <a:stretch/>
        </p:blipFill>
        <p:spPr bwMode="auto">
          <a:xfrm>
            <a:off x="783769" y="1435047"/>
            <a:ext cx="10147426" cy="364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277082" y="4913907"/>
            <a:ext cx="4458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trú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gốc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giông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sét</a:t>
            </a:r>
            <a:endParaRPr lang="en-US" sz="2800" i="1" dirty="0">
              <a:solidFill>
                <a:srgbClr val="13AF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27722" y="4970001"/>
            <a:ext cx="4627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tivi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loa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đài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,…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50293" y="5868014"/>
            <a:ext cx="5556225" cy="561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tai</a:t>
            </a:r>
          </a:p>
        </p:txBody>
      </p:sp>
      <p:sp>
        <p:nvSpPr>
          <p:cNvPr id="2" name="Rectangle 1"/>
          <p:cNvSpPr/>
          <p:nvPr/>
        </p:nvSpPr>
        <p:spPr>
          <a:xfrm>
            <a:off x="9813701" y="6529589"/>
            <a:ext cx="1596981" cy="154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2197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9" grpId="0"/>
      <p:bldP spid="10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3" t="68335" r="9616" b="11788"/>
          <a:stretch/>
        </p:blipFill>
        <p:spPr bwMode="auto">
          <a:xfrm>
            <a:off x="783769" y="1435047"/>
            <a:ext cx="10147426" cy="364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98207" y="136949"/>
            <a:ext cx="994142" cy="1389539"/>
          </a:xfrm>
          <a:prstGeom prst="roundRect">
            <a:avLst>
              <a:gd name="adj" fmla="val 4426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92349" y="331093"/>
            <a:ext cx="6698017" cy="549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tai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3769" y="4913907"/>
            <a:ext cx="49844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tán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endParaRPr lang="en-US" sz="2800" i="1" dirty="0">
              <a:solidFill>
                <a:srgbClr val="13AF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90412" y="4970001"/>
            <a:ext cx="4399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Chằng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endParaRPr lang="en-US" sz="2800" i="1" dirty="0">
              <a:solidFill>
                <a:srgbClr val="13AF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7278" y="5868014"/>
            <a:ext cx="4437389" cy="561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1136" y="5437127"/>
            <a:ext cx="2357300" cy="561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bão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668436" y="6429193"/>
            <a:ext cx="1845277" cy="280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4684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43" t="20457" r="86284" b="73298"/>
          <a:stretch/>
        </p:blipFill>
        <p:spPr bwMode="auto">
          <a:xfrm>
            <a:off x="3398207" y="136949"/>
            <a:ext cx="994142" cy="1389539"/>
          </a:xfrm>
          <a:prstGeom prst="roundRect">
            <a:avLst>
              <a:gd name="adj" fmla="val 4426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92349" y="331093"/>
            <a:ext cx="6698017" cy="549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tai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68970" y="4913907"/>
            <a:ext cx="3458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trữ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endParaRPr lang="en-US" sz="2800" i="1" dirty="0">
              <a:solidFill>
                <a:srgbClr val="13AF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16442" y="4970001"/>
            <a:ext cx="29717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Trồng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endParaRPr lang="en-US" sz="2800" i="1" dirty="0">
              <a:solidFill>
                <a:srgbClr val="13AF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20" y="1435047"/>
            <a:ext cx="10262575" cy="355723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175477" y="5437127"/>
            <a:ext cx="2445460" cy="561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hán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27794" y="5437127"/>
            <a:ext cx="4589449" cy="561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Lũ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lũ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quét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lở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đất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87944" y="6400800"/>
            <a:ext cx="1687132" cy="334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592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hững điều cần lưu ý khi sấm sét để phòng chống, tránh những điều đáng tiếc xảy r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45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0285" y="361035"/>
            <a:ext cx="111125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100397" y="1600199"/>
            <a:ext cx="9972339" cy="4175312"/>
            <a:chOff x="1100397" y="1721223"/>
            <a:chExt cx="9972339" cy="4175312"/>
          </a:xfrm>
        </p:grpSpPr>
        <p:pic>
          <p:nvPicPr>
            <p:cNvPr id="4" name="Picture 2" descr="20210409092016_wm_shs-tu-nhien-va-xa-hoi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95" t="41017" r="8058" b="35853"/>
            <a:stretch/>
          </p:blipFill>
          <p:spPr bwMode="auto">
            <a:xfrm>
              <a:off x="1100397" y="1721223"/>
              <a:ext cx="9972339" cy="40341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4329953" y="5614147"/>
              <a:ext cx="1896035" cy="2823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901953" y="5614147"/>
              <a:ext cx="1896035" cy="2823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579561" y="5526740"/>
            <a:ext cx="4984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Giông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sét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endParaRPr lang="en-US" sz="2800" i="1" dirty="0">
              <a:solidFill>
                <a:srgbClr val="13AF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62067" y="5526740"/>
            <a:ext cx="1647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lụt</a:t>
            </a:r>
            <a:endParaRPr lang="en-US" sz="2800" i="1" dirty="0">
              <a:solidFill>
                <a:srgbClr val="13AF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787944" y="6439437"/>
            <a:ext cx="1712890" cy="28333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3467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00397" y="1244546"/>
            <a:ext cx="9972339" cy="4389770"/>
            <a:chOff x="1100397" y="1365570"/>
            <a:chExt cx="9972339" cy="4389770"/>
          </a:xfrm>
        </p:grpSpPr>
        <p:pic>
          <p:nvPicPr>
            <p:cNvPr id="4" name="Picture 2" descr="20210409092016_wm_shs-tu-nhien-va-xa-hoi-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15" t="62999" r="7638" b="12335"/>
            <a:stretch/>
          </p:blipFill>
          <p:spPr bwMode="auto">
            <a:xfrm>
              <a:off x="1100397" y="1453435"/>
              <a:ext cx="9972339" cy="4301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Rectangle 5"/>
            <p:cNvSpPr/>
            <p:nvPr/>
          </p:nvSpPr>
          <p:spPr>
            <a:xfrm>
              <a:off x="2266022" y="1365570"/>
              <a:ext cx="1896035" cy="2823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954436" y="1375578"/>
              <a:ext cx="1896035" cy="2823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0285" y="361035"/>
            <a:ext cx="111125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10192" y="5526740"/>
            <a:ext cx="1848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Giông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sét</a:t>
            </a:r>
            <a:endParaRPr lang="en-US" sz="2800" i="1" dirty="0">
              <a:solidFill>
                <a:srgbClr val="13AF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62067" y="5526740"/>
            <a:ext cx="1647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Bão</a:t>
            </a:r>
            <a:r>
              <a:rPr lang="en-US" sz="2800" i="1" dirty="0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i="1" dirty="0" err="1">
                <a:solidFill>
                  <a:srgbClr val="13AF5E"/>
                </a:solidFill>
                <a:latin typeface="Times New Roman" pitchFamily="18" charset="0"/>
                <a:cs typeface="Times New Roman" pitchFamily="18" charset="0"/>
              </a:rPr>
              <a:t>lụt</a:t>
            </a:r>
            <a:endParaRPr lang="en-US" sz="2800" i="1" dirty="0">
              <a:solidFill>
                <a:srgbClr val="13AF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710670" y="6452315"/>
            <a:ext cx="1738648" cy="257578"/>
          </a:xfrm>
          <a:prstGeom prst="rect">
            <a:avLst/>
          </a:prstGeom>
          <a:solidFill>
            <a:srgbClr val="C4E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4941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80">
            <a:extLst>
              <a:ext uri="{FF2B5EF4-FFF2-40B4-BE49-F238E27FC236}">
                <a16:creationId xmlns:a16="http://schemas.microsoft.com/office/drawing/2014/main" id="{9F1E0A26-2DAF-4738-87FE-5B07F307DB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6497" y="614602"/>
            <a:ext cx="3661245" cy="812909"/>
          </a:xfrm>
          <a:prstGeom prst="roundRect">
            <a:avLst>
              <a:gd name="adj" fmla="val 16667"/>
            </a:avLst>
          </a:prstGeom>
          <a:solidFill>
            <a:srgbClr val="FFE285"/>
          </a:solidFill>
          <a:ln w="9525" algn="ctr">
            <a:solidFill>
              <a:srgbClr val="FF660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en-US" sz="22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0AB281-898A-4870-BDD0-0D2948B5D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025" y="664540"/>
            <a:ext cx="6547567" cy="574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Em đã học được gì?</a:t>
            </a:r>
          </a:p>
        </p:txBody>
      </p:sp>
      <p:sp>
        <p:nvSpPr>
          <p:cNvPr id="6" name="Rounded Rectangle 82">
            <a:extLst>
              <a:ext uri="{FF2B5EF4-FFF2-40B4-BE49-F238E27FC236}">
                <a16:creationId xmlns:a16="http://schemas.microsoft.com/office/drawing/2014/main" id="{2F9C6ACF-2A79-49D7-8CA2-A0B8712DE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0954" y="2314196"/>
            <a:ext cx="3661245" cy="2665583"/>
          </a:xfrm>
          <a:prstGeom prst="roundRect">
            <a:avLst>
              <a:gd name="adj" fmla="val 16667"/>
            </a:avLst>
          </a:prstGeom>
          <a:solidFill>
            <a:srgbClr val="FFE285"/>
          </a:solidFill>
          <a:ln w="9525" algn="ctr">
            <a:solidFill>
              <a:srgbClr val="FF660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en-US" sz="22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787C522-69E1-4C1C-8FBC-37FA98B64C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8363" y="2484249"/>
            <a:ext cx="3140908" cy="197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/>
          <a:p>
            <a:pPr marL="285750" lvl="0" indent="-285750" algn="just" defTabSz="1219020">
              <a:lnSpc>
                <a:spcPct val="125000"/>
              </a:lnSpc>
              <a:buFontTx/>
              <a:buChar char="-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Nêu được một số cách ứng phó, nhằm giảm nhẹ những rủi ro do thiên tai gây ra ở địa phương.</a:t>
            </a:r>
            <a:endParaRPr lang="vi-VN" sz="2000" b="1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Curved Connector 30">
            <a:extLst>
              <a:ext uri="{FF2B5EF4-FFF2-40B4-BE49-F238E27FC236}">
                <a16:creationId xmlns:a16="http://schemas.microsoft.com/office/drawing/2014/main" id="{4BAC7522-710A-48C5-9AD9-75F07699186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992207" y="1427511"/>
            <a:ext cx="1375887" cy="868145"/>
          </a:xfrm>
          <a:prstGeom prst="straightConnector1">
            <a:avLst/>
          </a:prstGeom>
          <a:noFill/>
          <a:ln w="28575" algn="ctr">
            <a:solidFill>
              <a:srgbClr val="00206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9" name="Picture 5" descr="Female Teacher Stock Vector Illustration and Royalty Free Female Teacher  Clipart">
            <a:extLst>
              <a:ext uri="{FF2B5EF4-FFF2-40B4-BE49-F238E27FC236}">
                <a16:creationId xmlns:a16="http://schemas.microsoft.com/office/drawing/2014/main" id="{88BC3FD0-0C66-4BCC-B061-3B906089F8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8" t="1269" r="14801" b="3963"/>
          <a:stretch/>
        </p:blipFill>
        <p:spPr bwMode="auto">
          <a:xfrm>
            <a:off x="155124" y="602258"/>
            <a:ext cx="3253587" cy="579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86">
            <a:extLst>
              <a:ext uri="{FF2B5EF4-FFF2-40B4-BE49-F238E27FC236}">
                <a16:creationId xmlns:a16="http://schemas.microsoft.com/office/drawing/2014/main" id="{615755AF-02A0-43A6-9192-282D71DFD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0424" y="2326070"/>
            <a:ext cx="4055168" cy="2641837"/>
          </a:xfrm>
          <a:prstGeom prst="roundRect">
            <a:avLst>
              <a:gd name="adj" fmla="val 16667"/>
            </a:avLst>
          </a:prstGeom>
          <a:solidFill>
            <a:srgbClr val="FFE285"/>
          </a:solidFill>
          <a:ln w="9525" algn="ctr">
            <a:solidFill>
              <a:srgbClr val="FF6600"/>
            </a:solidFill>
            <a:round/>
            <a:headEnd/>
            <a:tailEnd/>
          </a:ln>
        </p:spPr>
        <p:txBody>
          <a:bodyPr lIns="91430" tIns="45715" rIns="91430" bIns="45715"/>
          <a:lstStyle/>
          <a:p>
            <a:endParaRPr lang="en-US" sz="220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055D3A6-77B5-4CD8-967E-2498D1D52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5862" y="2514663"/>
            <a:ext cx="3924291" cy="121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/>
          <a:p>
            <a:pPr marL="342900" indent="-342900" algn="just" defTabSz="121902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sz="2000" b="1">
                <a:latin typeface="Times New Roman" pitchFamily="18" charset="0"/>
                <a:cs typeface="Times New Roman" pitchFamily="18" charset="0"/>
              </a:rPr>
              <a:t>Luyện tập được một số cách</a:t>
            </a:r>
            <a:r>
              <a:rPr lang="vi-VN" sz="20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>
                <a:latin typeface="Times New Roman" pitchFamily="18" charset="0"/>
                <a:cs typeface="Times New Roman" pitchFamily="18" charset="0"/>
              </a:rPr>
              <a:t>ứng phó với những thiên tai thường xảy ra ở địa phương.</a:t>
            </a:r>
          </a:p>
        </p:txBody>
      </p:sp>
      <p:cxnSp>
        <p:nvCxnSpPr>
          <p:cNvPr id="12" name="Curved Connector 30">
            <a:extLst>
              <a:ext uri="{FF2B5EF4-FFF2-40B4-BE49-F238E27FC236}">
                <a16:creationId xmlns:a16="http://schemas.microsoft.com/office/drawing/2014/main" id="{D4562B56-3A06-40F6-940A-44432F8D206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45838" y="1436389"/>
            <a:ext cx="2151617" cy="880803"/>
          </a:xfrm>
          <a:prstGeom prst="straightConnector1">
            <a:avLst/>
          </a:prstGeom>
          <a:noFill/>
          <a:ln w="28575" algn="ctr">
            <a:solidFill>
              <a:srgbClr val="00206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Rectangle 1"/>
          <p:cNvSpPr/>
          <p:nvPr/>
        </p:nvSpPr>
        <p:spPr>
          <a:xfrm>
            <a:off x="9775065" y="6398704"/>
            <a:ext cx="1738648" cy="298310"/>
          </a:xfrm>
          <a:prstGeom prst="rect">
            <a:avLst/>
          </a:prstGeom>
          <a:solidFill>
            <a:srgbClr val="6FCD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1736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10" grpId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484825" y="1290428"/>
            <a:ext cx="6366380" cy="1255714"/>
          </a:xfrm>
          <a:prstGeom prst="rect">
            <a:avLst/>
          </a:prstGeom>
          <a:solidFill>
            <a:srgbClr val="D5E9C9"/>
          </a:solidFill>
          <a:ln>
            <a:solidFill>
              <a:srgbClr val="F3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rtlCol="0" anchor="ctr"/>
          <a:lstStyle/>
          <a:p>
            <a:pPr marL="0" marR="0" lvl="0" indent="0" algn="ctr" defTabSz="12190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5384" y="0"/>
            <a:ext cx="1421203" cy="688538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rtlCol="0" anchor="ctr"/>
          <a:lstStyle/>
          <a:p>
            <a:pPr marL="0" marR="0" lvl="0" indent="0" algn="ctr" defTabSz="12190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E8F3E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98303" y="-1169"/>
            <a:ext cx="12462596" cy="1137041"/>
            <a:chOff x="1116257" y="1851670"/>
            <a:chExt cx="8352287" cy="1020674"/>
          </a:xfrm>
        </p:grpSpPr>
        <p:grpSp>
          <p:nvGrpSpPr>
            <p:cNvPr id="30" name="Group 29"/>
            <p:cNvGrpSpPr/>
            <p:nvPr/>
          </p:nvGrpSpPr>
          <p:grpSpPr>
            <a:xfrm>
              <a:off x="1116257" y="1851670"/>
              <a:ext cx="6985084" cy="1020674"/>
              <a:chOff x="2177480" y="1255068"/>
              <a:chExt cx="6066928" cy="1282918"/>
            </a:xfrm>
          </p:grpSpPr>
          <p:sp>
            <p:nvSpPr>
              <p:cNvPr id="31" name="Rounded Rectangle 30"/>
              <p:cNvSpPr/>
              <p:nvPr/>
            </p:nvSpPr>
            <p:spPr>
              <a:xfrm>
                <a:off x="2177480" y="1255068"/>
                <a:ext cx="6066928" cy="1282918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02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2294620" y="1347614"/>
                <a:ext cx="5832648" cy="1080120"/>
              </a:xfrm>
              <a:prstGeom prst="roundRect">
                <a:avLst/>
              </a:prstGeom>
              <a:solidFill>
                <a:srgbClr val="FFFF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121902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1385839" y="2059895"/>
              <a:ext cx="8082705" cy="598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12190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733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             </a:t>
              </a:r>
              <a:r>
                <a:rPr kumimoji="0" lang="vi-VN" sz="3733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Yêu cầu cần đạt</a:t>
              </a:r>
              <a:endParaRPr kumimoji="0" lang="en-US" sz="3733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" y="-230189"/>
            <a:ext cx="2854033" cy="2485692"/>
            <a:chOff x="1913866" y="2727774"/>
            <a:chExt cx="1909119" cy="1356144"/>
          </a:xfrm>
        </p:grpSpPr>
        <p:sp>
          <p:nvSpPr>
            <p:cNvPr id="46" name="Freeform 45"/>
            <p:cNvSpPr/>
            <p:nvPr/>
          </p:nvSpPr>
          <p:spPr>
            <a:xfrm>
              <a:off x="1913866" y="2727774"/>
              <a:ext cx="1909119" cy="932935"/>
            </a:xfrm>
            <a:custGeom>
              <a:avLst/>
              <a:gdLst>
                <a:gd name="connsiteX0" fmla="*/ 0 w 1909119"/>
                <a:gd name="connsiteY0" fmla="*/ 926756 h 932935"/>
                <a:gd name="connsiteX1" fmla="*/ 0 w 1909119"/>
                <a:gd name="connsiteY1" fmla="*/ 117389 h 932935"/>
                <a:gd name="connsiteX2" fmla="*/ 148281 w 1909119"/>
                <a:gd name="connsiteY2" fmla="*/ 105032 h 932935"/>
                <a:gd name="connsiteX3" fmla="*/ 296562 w 1909119"/>
                <a:gd name="connsiteY3" fmla="*/ 123567 h 932935"/>
                <a:gd name="connsiteX4" fmla="*/ 438665 w 1909119"/>
                <a:gd name="connsiteY4" fmla="*/ 160637 h 932935"/>
                <a:gd name="connsiteX5" fmla="*/ 543697 w 1909119"/>
                <a:gd name="connsiteY5" fmla="*/ 203886 h 932935"/>
                <a:gd name="connsiteX6" fmla="*/ 654908 w 1909119"/>
                <a:gd name="connsiteY6" fmla="*/ 148281 h 932935"/>
                <a:gd name="connsiteX7" fmla="*/ 840259 w 1909119"/>
                <a:gd name="connsiteY7" fmla="*/ 86497 h 932935"/>
                <a:gd name="connsiteX8" fmla="*/ 1000897 w 1909119"/>
                <a:gd name="connsiteY8" fmla="*/ 55605 h 932935"/>
                <a:gd name="connsiteX9" fmla="*/ 1192427 w 1909119"/>
                <a:gd name="connsiteY9" fmla="*/ 18535 h 932935"/>
                <a:gd name="connsiteX10" fmla="*/ 1451919 w 1909119"/>
                <a:gd name="connsiteY10" fmla="*/ 0 h 932935"/>
                <a:gd name="connsiteX11" fmla="*/ 1655805 w 1909119"/>
                <a:gd name="connsiteY11" fmla="*/ 12356 h 932935"/>
                <a:gd name="connsiteX12" fmla="*/ 1847335 w 1909119"/>
                <a:gd name="connsiteY12" fmla="*/ 30891 h 932935"/>
                <a:gd name="connsiteX13" fmla="*/ 1909119 w 1909119"/>
                <a:gd name="connsiteY13" fmla="*/ 30891 h 932935"/>
                <a:gd name="connsiteX14" fmla="*/ 1810265 w 1909119"/>
                <a:gd name="connsiteY14" fmla="*/ 846437 h 932935"/>
                <a:gd name="connsiteX15" fmla="*/ 1421027 w 1909119"/>
                <a:gd name="connsiteY15" fmla="*/ 784654 h 932935"/>
                <a:gd name="connsiteX16" fmla="*/ 1229497 w 1909119"/>
                <a:gd name="connsiteY16" fmla="*/ 797010 h 932935"/>
                <a:gd name="connsiteX17" fmla="*/ 1081216 w 1909119"/>
                <a:gd name="connsiteY17" fmla="*/ 797010 h 932935"/>
                <a:gd name="connsiteX18" fmla="*/ 908221 w 1909119"/>
                <a:gd name="connsiteY18" fmla="*/ 827902 h 932935"/>
                <a:gd name="connsiteX19" fmla="*/ 753762 w 1909119"/>
                <a:gd name="connsiteY19" fmla="*/ 883508 h 932935"/>
                <a:gd name="connsiteX20" fmla="*/ 648730 w 1909119"/>
                <a:gd name="connsiteY20" fmla="*/ 932935 h 932935"/>
                <a:gd name="connsiteX21" fmla="*/ 537519 w 1909119"/>
                <a:gd name="connsiteY21" fmla="*/ 889686 h 932935"/>
                <a:gd name="connsiteX22" fmla="*/ 284205 w 1909119"/>
                <a:gd name="connsiteY22" fmla="*/ 871151 h 932935"/>
                <a:gd name="connsiteX23" fmla="*/ 154459 w 1909119"/>
                <a:gd name="connsiteY23" fmla="*/ 889686 h 932935"/>
                <a:gd name="connsiteX24" fmla="*/ 0 w 1909119"/>
                <a:gd name="connsiteY24" fmla="*/ 926756 h 932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09119" h="932935">
                  <a:moveTo>
                    <a:pt x="0" y="926756"/>
                  </a:moveTo>
                  <a:lnTo>
                    <a:pt x="0" y="117389"/>
                  </a:lnTo>
                  <a:lnTo>
                    <a:pt x="148281" y="105032"/>
                  </a:lnTo>
                  <a:lnTo>
                    <a:pt x="296562" y="123567"/>
                  </a:lnTo>
                  <a:lnTo>
                    <a:pt x="438665" y="160637"/>
                  </a:lnTo>
                  <a:lnTo>
                    <a:pt x="543697" y="203886"/>
                  </a:lnTo>
                  <a:lnTo>
                    <a:pt x="654908" y="148281"/>
                  </a:lnTo>
                  <a:lnTo>
                    <a:pt x="840259" y="86497"/>
                  </a:lnTo>
                  <a:lnTo>
                    <a:pt x="1000897" y="55605"/>
                  </a:lnTo>
                  <a:lnTo>
                    <a:pt x="1192427" y="18535"/>
                  </a:lnTo>
                  <a:lnTo>
                    <a:pt x="1451919" y="0"/>
                  </a:lnTo>
                  <a:lnTo>
                    <a:pt x="1655805" y="12356"/>
                  </a:lnTo>
                  <a:lnTo>
                    <a:pt x="1847335" y="30891"/>
                  </a:lnTo>
                  <a:lnTo>
                    <a:pt x="1909119" y="30891"/>
                  </a:lnTo>
                  <a:lnTo>
                    <a:pt x="1810265" y="846437"/>
                  </a:lnTo>
                  <a:lnTo>
                    <a:pt x="1421027" y="784654"/>
                  </a:lnTo>
                  <a:lnTo>
                    <a:pt x="1229497" y="797010"/>
                  </a:lnTo>
                  <a:lnTo>
                    <a:pt x="1081216" y="797010"/>
                  </a:lnTo>
                  <a:lnTo>
                    <a:pt x="908221" y="827902"/>
                  </a:lnTo>
                  <a:lnTo>
                    <a:pt x="753762" y="883508"/>
                  </a:lnTo>
                  <a:lnTo>
                    <a:pt x="648730" y="932935"/>
                  </a:lnTo>
                  <a:lnTo>
                    <a:pt x="537519" y="889686"/>
                  </a:lnTo>
                  <a:lnTo>
                    <a:pt x="284205" y="871151"/>
                  </a:lnTo>
                  <a:lnTo>
                    <a:pt x="154459" y="889686"/>
                  </a:lnTo>
                  <a:lnTo>
                    <a:pt x="0" y="926756"/>
                  </a:ln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0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456A2C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2267744" y="3219822"/>
              <a:ext cx="1296144" cy="864096"/>
            </a:xfrm>
            <a:prstGeom prst="rect">
              <a:avLst/>
            </a:prstGeom>
            <a:noFill/>
          </p:spPr>
          <p:txBody>
            <a:bodyPr spcFirstLastPara="1" wrap="none" lIns="121920" tIns="60960" rIns="121920" bIns="60960" numCol="1">
              <a:prstTxWarp prst="textArchUp">
                <a:avLst>
                  <a:gd name="adj" fmla="val 6915246"/>
                </a:avLst>
              </a:prstTxWarp>
              <a:spAutoFit/>
            </a:bodyPr>
            <a:lstStyle/>
            <a:p>
              <a:pPr marL="0" marR="0" lvl="0" indent="0" algn="ctr" defTabSz="121902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667" b="1" i="0" u="none" strike="noStrike" kern="1200" cap="none" spc="0" normalizeH="0" baseline="0" noProof="0">
                  <a:ln w="12700">
                    <a:noFill/>
                    <a:prstDash val="solid"/>
                  </a:ln>
                  <a:solidFill>
                    <a:prstClr val="white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rPr>
                <a:t>Bài </a:t>
              </a:r>
              <a:r>
                <a:rPr lang="vi-VN" sz="4667" b="1">
                  <a:ln w="12700">
                    <a:noFill/>
                    <a:prstDash val="solid"/>
                  </a:ln>
                  <a:solidFill>
                    <a:prstClr val="white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30</a:t>
              </a:r>
              <a:endParaRPr kumimoji="0" lang="en-US" sz="4667" b="1" i="0" u="none" strike="noStrike" kern="1200" cap="none" spc="0" normalizeH="0" baseline="0" noProof="0">
                <a:ln w="12700">
                  <a:noFill/>
                  <a:prstDash val="solid"/>
                </a:ln>
                <a:solidFill>
                  <a:prstClr val="white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9" name="Rectangle 7"/>
          <p:cNvSpPr/>
          <p:nvPr/>
        </p:nvSpPr>
        <p:spPr>
          <a:xfrm rot="10800000" flipH="1">
            <a:off x="7536160" y="5184575"/>
            <a:ext cx="4653720" cy="1700808"/>
          </a:xfrm>
          <a:custGeom>
            <a:avLst/>
            <a:gdLst/>
            <a:ahLst/>
            <a:cxnLst/>
            <a:rect l="l" t="t" r="r" b="b"/>
            <a:pathLst>
              <a:path w="3131840" h="1275606">
                <a:moveTo>
                  <a:pt x="0" y="0"/>
                </a:moveTo>
                <a:lnTo>
                  <a:pt x="3131840" y="0"/>
                </a:lnTo>
                <a:lnTo>
                  <a:pt x="3131840" y="1275606"/>
                </a:lnTo>
                <a:cubicBezTo>
                  <a:pt x="3131840" y="576642"/>
                  <a:pt x="1816488" y="10019"/>
                  <a:pt x="193918" y="10019"/>
                </a:cubicBezTo>
                <a:cubicBezTo>
                  <a:pt x="128747" y="10019"/>
                  <a:pt x="64072" y="10933"/>
                  <a:pt x="0" y="14237"/>
                </a:cubicBezTo>
                <a:close/>
              </a:path>
            </a:pathLst>
          </a:custGeom>
          <a:solidFill>
            <a:srgbClr val="D5E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rtlCol="0" anchor="ctr"/>
          <a:lstStyle/>
          <a:p>
            <a:pPr marL="0" marR="0" lvl="0" indent="0" algn="ctr" defTabSz="12190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87487" y="2691443"/>
            <a:ext cx="6363717" cy="4004241"/>
          </a:xfrm>
          <a:prstGeom prst="rect">
            <a:avLst/>
          </a:prstGeom>
          <a:solidFill>
            <a:srgbClr val="FFFFCC"/>
          </a:solidFill>
          <a:ln>
            <a:solidFill>
              <a:srgbClr val="F3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rtlCol="0" anchor="ctr"/>
          <a:lstStyle/>
          <a:p>
            <a:pPr marL="0" marR="0" lvl="0" indent="0" algn="ctr" defTabSz="12190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920210" y="1253090"/>
            <a:ext cx="4200665" cy="544027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3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7" tIns="60953" rIns="121907" bIns="60953" rtlCol="0" anchor="ctr"/>
          <a:lstStyle/>
          <a:p>
            <a:pPr marL="0" marR="0" lvl="0" indent="0" algn="ctr" defTabSz="12190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497865" y="1201476"/>
            <a:ext cx="6422346" cy="1025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07" tIns="60953" rIns="121907" bIns="60953">
            <a:spAutoFit/>
          </a:bodyPr>
          <a:lstStyle/>
          <a:p>
            <a:pPr marL="0" marR="0" lvl="0" indent="0" algn="l" defTabSz="121902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933" b="1" i="0" u="none" strike="noStrike" kern="1200" cap="none" spc="0" normalizeH="0" baseline="0" noProof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Bài </a:t>
            </a:r>
            <a:r>
              <a:rPr kumimoji="0" lang="vi-VN" sz="2933" b="1" i="0" u="none" strike="noStrike" kern="1200" cap="none" spc="0" normalizeH="0" baseline="0" noProof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30</a:t>
            </a:r>
            <a:r>
              <a:rPr kumimoji="0" lang="nl-NL" sz="2933" b="1" i="0" u="none" strike="noStrike" kern="1200" cap="none" spc="0" normalizeH="0" baseline="0" noProof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: </a:t>
            </a:r>
            <a:r>
              <a:rPr kumimoji="0" lang="vi-VN" sz="2933" b="1" i="0" u="none" strike="noStrike" kern="1200" cap="none" spc="0" normalizeH="0" baseline="0" noProof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Luyện tập ứng phó với thiên tai </a:t>
            </a:r>
            <a:r>
              <a:rPr kumimoji="0" lang="nl-NL" sz="2933" b="1" i="0" u="none" strike="noStrike" kern="1200" cap="none" spc="0" normalizeH="0" baseline="0" noProof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 </a:t>
            </a:r>
            <a:r>
              <a:rPr kumimoji="0" lang="en-US" sz="29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Tiết 1 (trang </a:t>
            </a:r>
            <a:r>
              <a:rPr kumimoji="0" lang="vi-VN" sz="29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112 </a:t>
            </a:r>
            <a:r>
              <a:rPr kumimoji="0" lang="en-US" sz="29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sgk </a:t>
            </a:r>
            <a:r>
              <a:rPr kumimoji="0" lang="vi-VN" sz="29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TNXH).</a:t>
            </a: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1689410" y="2804835"/>
            <a:ext cx="5952661" cy="35865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21907" tIns="60953" rIns="121907" bIns="60953">
            <a:spAutoFit/>
          </a:bodyPr>
          <a:lstStyle/>
          <a:p>
            <a:pPr marL="285750" lvl="0" indent="-285750" algn="just" defTabSz="1219020">
              <a:lnSpc>
                <a:spcPct val="125000"/>
              </a:lnSpc>
              <a:buFontTx/>
              <a:buChar char="-"/>
            </a:pPr>
            <a:r>
              <a:rPr lang="en-US" sz="2600" b="1">
                <a:latin typeface="Times New Roman" pitchFamily="18" charset="0"/>
                <a:cs typeface="Times New Roman" pitchFamily="18" charset="0"/>
              </a:rPr>
              <a:t>Nêu được một số cách ứng phó, nhằm giảm nhẹ những rủi ro do thiên tai gây ra ở địa phương.</a:t>
            </a:r>
            <a:endParaRPr lang="vi-VN" sz="2600" b="1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defTabSz="121902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vi-VN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>
                <a:latin typeface="Times New Roman" pitchFamily="18" charset="0"/>
                <a:cs typeface="Times New Roman" pitchFamily="18" charset="0"/>
              </a:rPr>
              <a:t>Luyện tập được một số cách </a:t>
            </a:r>
            <a:r>
              <a:rPr lang="vi-VN" sz="2600" b="1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2600" b="1">
                <a:latin typeface="Times New Roman" pitchFamily="18" charset="0"/>
                <a:cs typeface="Times New Roman" pitchFamily="18" charset="0"/>
              </a:rPr>
              <a:t>ứng phó với những thiên tai thường xảy ra ở địa phương.</a:t>
            </a:r>
          </a:p>
          <a:p>
            <a:pPr marL="457200" lvl="0" indent="-457200" algn="just" defTabSz="1219020">
              <a:lnSpc>
                <a:spcPct val="125000"/>
              </a:lnSpc>
              <a:buFontTx/>
              <a:buChar char="-"/>
            </a:pPr>
            <a:endParaRPr kumimoji="0" lang="vi-VN" sz="2667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图片 1">
            <a:extLst>
              <a:ext uri="{FF2B5EF4-FFF2-40B4-BE49-F238E27FC236}">
                <a16:creationId xmlns:a16="http://schemas.microsoft.com/office/drawing/2014/main" id="{A4B54D12-B81F-41AD-BE77-40A09D31B5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1849" y="2721065"/>
            <a:ext cx="543454" cy="703881"/>
          </a:xfrm>
          <a:prstGeom prst="rect">
            <a:avLst/>
          </a:prstGeom>
        </p:spPr>
      </p:pic>
      <p:pic>
        <p:nvPicPr>
          <p:cNvPr id="19" name="图片 2">
            <a:extLst>
              <a:ext uri="{FF2B5EF4-FFF2-40B4-BE49-F238E27FC236}">
                <a16:creationId xmlns:a16="http://schemas.microsoft.com/office/drawing/2014/main" id="{D86347E4-C903-48D6-B5A2-D361EB0E52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7864" y="4374351"/>
            <a:ext cx="670977" cy="7660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8BCBB3-3E30-4043-BA94-5C1EAEBA7B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845" y="1270122"/>
            <a:ext cx="3846259" cy="541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8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" grpId="0" animBg="1"/>
      <p:bldP spid="29" grpId="0" animBg="1"/>
      <p:bldP spid="5" grpId="0" animBg="1"/>
      <p:bldP spid="22" grpId="0" animBg="1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E:\0000000我图PPT\03.20\亲子乐园\亲子乐园副本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4117" cy="6860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5" y="194902"/>
            <a:ext cx="7584843" cy="530478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4" descr="E:\我图PPT\00001PNG素材\扁平化png\2222.png"/>
          <p:cNvPicPr>
            <a:picLocks noChangeAspect="1" noChangeArrowheads="1"/>
          </p:cNvPicPr>
          <p:nvPr/>
        </p:nvPicPr>
        <p:blipFill>
          <a:blip r:embed="rId5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375" y="356660"/>
            <a:ext cx="7874076" cy="367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0000000我图PPT\03.20\亲子乐园\34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8" y="3958584"/>
            <a:ext cx="12194117" cy="29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E:\0000000我图PPT\00001PNG素材\儿童卡通\6465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2342" y="1411425"/>
            <a:ext cx="3138047" cy="5633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E:\0000000我图PPT\00001PNG素材\儿童卡通\卡通人物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84" t="-2572" r="59431" b="58435"/>
          <a:stretch>
            <a:fillRect/>
          </a:stretch>
        </p:blipFill>
        <p:spPr bwMode="auto">
          <a:xfrm flipH="1">
            <a:off x="172644" y="-153893"/>
            <a:ext cx="2768533" cy="313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9" descr="E:\0000000我图PPT\00001PNG素材\儿童卡通\tr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49" y="4363236"/>
            <a:ext cx="3139976" cy="210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4">
            <a:extLst>
              <a:ext uri="{FF2B5EF4-FFF2-40B4-BE49-F238E27FC236}">
                <a16:creationId xmlns:a16="http://schemas.microsoft.com/office/drawing/2014/main" id="{55BAEC85-0BE8-45F1-B26C-11C35861F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9596" y="352845"/>
            <a:ext cx="4060371" cy="61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7" tIns="60953" rIns="121907" bIns="60953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457131">
              <a:spcBef>
                <a:spcPct val="0"/>
              </a:spcBef>
              <a:buClrTx/>
              <a:buNone/>
            </a:pPr>
            <a:r>
              <a:rPr lang="en-US" altLang="en-US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alt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alt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altLang="en-US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Dặn</a:t>
            </a:r>
            <a:r>
              <a:rPr lang="en-US" alt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dò</a:t>
            </a:r>
            <a:endParaRPr lang="en-US" altLang="en-US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B5491E47-8564-41CC-9A1C-B61CAEE939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9939" y="880228"/>
            <a:ext cx="4376737" cy="615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457131">
              <a:spcBef>
                <a:spcPct val="0"/>
              </a:spcBef>
              <a:buClrTx/>
              <a:buNone/>
            </a:pPr>
            <a:r>
              <a:rPr lang="en-US" alt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alt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alt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alt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altLang="en-US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B83557F6-4915-4A72-87D6-2CE1DFBBB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3135" y="1444619"/>
            <a:ext cx="7153291" cy="357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7" tIns="60953" rIns="121907" bIns="60953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457131">
              <a:spcBef>
                <a:spcPct val="0"/>
              </a:spcBef>
              <a:buClrTx/>
              <a:buFontTx/>
              <a:buChar char="-"/>
            </a:pPr>
            <a:r>
              <a:rPr lang="en-US" alt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alt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alt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alt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b="1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altLang="en-US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Bài </a:t>
            </a:r>
            <a:r>
              <a:rPr lang="vi-VN" altLang="en-US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30: Luyện tập ứng phó thiên tai (t2).</a:t>
            </a:r>
            <a:endParaRPr lang="vi-VN" altLang="en-US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457131">
              <a:spcBef>
                <a:spcPct val="0"/>
              </a:spcBef>
              <a:buClrTx/>
              <a:buFontTx/>
              <a:buChar char="-"/>
            </a:pPr>
            <a:r>
              <a:rPr lang="vi-VN" b="1" ker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 </a:t>
            </a:r>
            <a:r>
              <a:rPr lang="en-US" b="1" ker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Ăn mặc gọn gàng để dễ di </a:t>
            </a:r>
            <a:endParaRPr lang="vi-VN" b="1" kern="0">
              <a:solidFill>
                <a:srgbClr val="00206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defTabSz="457131">
              <a:spcBef>
                <a:spcPct val="0"/>
              </a:spcBef>
              <a:buClrTx/>
              <a:buNone/>
            </a:pPr>
            <a:r>
              <a:rPr lang="en-US" b="1" ker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chuyển theo hiệu lệnh, chuẩn bị cho tiết sau.</a:t>
            </a:r>
          </a:p>
          <a:p>
            <a:pPr defTabSz="457131">
              <a:spcBef>
                <a:spcPct val="0"/>
              </a:spcBef>
              <a:buClrTx/>
              <a:buFontTx/>
              <a:buChar char="-"/>
            </a:pPr>
            <a:endParaRPr lang="en-US" alt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457131">
              <a:spcBef>
                <a:spcPct val="0"/>
              </a:spcBef>
              <a:buClrTx/>
              <a:buNone/>
            </a:pPr>
            <a:r>
              <a:rPr lang="en-US" alt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57841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11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68BC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10"/>
          <a:stretch/>
        </p:blipFill>
        <p:spPr>
          <a:xfrm>
            <a:off x="0" y="18567"/>
            <a:ext cx="12192000" cy="237744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009" y="3649912"/>
            <a:ext cx="1503363" cy="76161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601" y="292903"/>
            <a:ext cx="1892507" cy="95880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4" y="2913486"/>
            <a:ext cx="12192000" cy="39238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1457" y="4276685"/>
            <a:ext cx="6167457" cy="258131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65" y="4255975"/>
            <a:ext cx="6167457" cy="258131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98" y="346015"/>
            <a:ext cx="1695887" cy="19785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2867" y="-207298"/>
            <a:ext cx="1676755" cy="215265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2177" y="2544685"/>
            <a:ext cx="889995" cy="73642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1068">
            <a:off x="2200345" y="2848369"/>
            <a:ext cx="1288687" cy="14186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884419" y="3158335"/>
            <a:ext cx="7493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endParaRPr lang="zh-CN" altLang="en-US" sz="13800" b="1" dirty="0">
              <a:ln w="28575">
                <a:solidFill>
                  <a:srgbClr val="2489B6"/>
                </a:solidFill>
                <a:prstDash val="lgDash"/>
              </a:ln>
              <a:noFill/>
              <a:latin typeface="Arial" panose="020B0604020202020204"/>
              <a:ea typeface="华文细黑" panose="02010600040101010101" pitchFamily="2" charset="-122"/>
            </a:endParaRPr>
          </a:p>
        </p:txBody>
      </p:sp>
      <p:sp>
        <p:nvSpPr>
          <p:cNvPr id="13" name="20">
            <a:extLst>
              <a:ext uri="{FF2B5EF4-FFF2-40B4-BE49-F238E27FC236}">
                <a16:creationId xmlns:a16="http://schemas.microsoft.com/office/drawing/2014/main" id="{746300D3-184C-4F59-AF2B-FBD585FE70FF}"/>
              </a:ext>
            </a:extLst>
          </p:cNvPr>
          <p:cNvSpPr/>
          <p:nvPr/>
        </p:nvSpPr>
        <p:spPr>
          <a:xfrm>
            <a:off x="2562884" y="1945353"/>
            <a:ext cx="6980511" cy="123110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algn="ctr" defTabSz="914377">
              <a:defRPr/>
            </a:pPr>
            <a:r>
              <a:rPr lang="vi-VN" sz="8000" b="1" kern="1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Calibri"/>
                <a:cs typeface="Times New Roman" panose="02020603050405020304"/>
              </a:rPr>
              <a:t>CHÀO TẠM BIỆT</a:t>
            </a:r>
            <a:endParaRPr lang="en-US" sz="8000" b="1" kern="10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latin typeface="Calibri"/>
              <a:cs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184355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20210409092016_wm_shs-tu-nhien-va-xa-hoi-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0" t="61899" r="-120" b="5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933371" y="0"/>
            <a:ext cx="4412343" cy="174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0659862" y="5503439"/>
            <a:ext cx="889200" cy="606850"/>
            <a:chOff x="10659862" y="5503439"/>
            <a:chExt cx="889200" cy="606850"/>
          </a:xfrm>
        </p:grpSpPr>
        <p:sp>
          <p:nvSpPr>
            <p:cNvPr id="4" name="Rectangle 3"/>
            <p:cNvSpPr/>
            <p:nvPr/>
          </p:nvSpPr>
          <p:spPr>
            <a:xfrm rot="20539067">
              <a:off x="10772774" y="5853114"/>
              <a:ext cx="776288" cy="257175"/>
            </a:xfrm>
            <a:prstGeom prst="rect">
              <a:avLst/>
            </a:prstGeom>
            <a:solidFill>
              <a:srgbClr val="E5C53E"/>
            </a:solidFill>
            <a:ln>
              <a:solidFill>
                <a:srgbClr val="E5C53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 rot="20539067">
              <a:off x="10659862" y="5503439"/>
              <a:ext cx="776288" cy="356996"/>
            </a:xfrm>
            <a:prstGeom prst="rect">
              <a:avLst/>
            </a:prstGeom>
            <a:solidFill>
              <a:srgbClr val="F5EF81"/>
            </a:solidFill>
            <a:ln>
              <a:solidFill>
                <a:srgbClr val="F5EF8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284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23CBCF-60E0-4765-BF84-C975F6117D1D}"/>
              </a:ext>
            </a:extLst>
          </p:cNvPr>
          <p:cNvSpPr txBox="1"/>
          <p:nvPr/>
        </p:nvSpPr>
        <p:spPr>
          <a:xfrm>
            <a:off x="4557821" y="1913421"/>
            <a:ext cx="42278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4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1" i="0" u="none" strike="noStrike" kern="1200" cap="none" spc="0" normalizeH="0" baseline="0" noProof="0" dirty="0">
                <a:ln w="22225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itchFamily="18" charset="0"/>
                <a:cs typeface="Times New Roman" pitchFamily="18" charset="0"/>
              </a:rPr>
              <a:t>KHỞI ĐỘNG</a:t>
            </a:r>
          </a:p>
        </p:txBody>
      </p:sp>
      <p:sp>
        <p:nvSpPr>
          <p:cNvPr id="3" name="Rectangle 2"/>
          <p:cNvSpPr/>
          <p:nvPr/>
        </p:nvSpPr>
        <p:spPr>
          <a:xfrm>
            <a:off x="7765961" y="6568225"/>
            <a:ext cx="2897746" cy="28977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475608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800600" y="3200400"/>
            <a:ext cx="5410200" cy="3124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2611" y="3566825"/>
            <a:ext cx="458617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Hôm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nay là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sinh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nhật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Mina,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các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em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hãy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giúp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̉ con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cắm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một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lọ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hoa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thật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đẹp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tặng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Mina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đáng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yêu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bằng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cách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tra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̉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lời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các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câu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hỏi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́.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281" b="97011" l="6374" r="964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1" y="3566825"/>
            <a:ext cx="1858351" cy="2391350"/>
          </a:xfrm>
          <a:prstGeom prst="rect">
            <a:avLst/>
          </a:prstGeom>
        </p:spPr>
      </p:pic>
      <p:pic>
        <p:nvPicPr>
          <p:cNvPr id="9" name="Picture 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4061" y="5105099"/>
            <a:ext cx="945897" cy="1577228"/>
          </a:xfrm>
          <a:prstGeom prst="rect">
            <a:avLst/>
          </a:prstGeom>
        </p:spPr>
      </p:pic>
      <p:pic>
        <p:nvPicPr>
          <p:cNvPr id="2" name="ChucMungSinhNhat-HoaTau-308900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524001" y="7258"/>
            <a:ext cx="373743" cy="37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352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539" r="94922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25630" r="5031" b="7220"/>
          <a:stretch/>
        </p:blipFill>
        <p:spPr>
          <a:xfrm rot="6613634">
            <a:off x="6642536" y="875578"/>
            <a:ext cx="3379234" cy="19877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3077" r="74308">
                        <a14:foregroundMark x1="23692" y1="44615" x2="68000" y2="4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17" t="26869" r="25758" b="10302"/>
          <a:stretch/>
        </p:blipFill>
        <p:spPr>
          <a:xfrm>
            <a:off x="7086600" y="3849171"/>
            <a:ext cx="3505200" cy="30365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539" r="94922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25630" r="5031" b="7220"/>
          <a:stretch/>
        </p:blipFill>
        <p:spPr>
          <a:xfrm rot="7272700">
            <a:off x="7568005" y="1228443"/>
            <a:ext cx="3004873" cy="17675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539" r="94922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25630" r="5031" b="7220"/>
          <a:stretch/>
        </p:blipFill>
        <p:spPr>
          <a:xfrm rot="8093873">
            <a:off x="7359040" y="1961830"/>
            <a:ext cx="3673210" cy="216063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539" r="94922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25630" r="5031" b="7220"/>
          <a:stretch/>
        </p:blipFill>
        <p:spPr>
          <a:xfrm rot="6996305">
            <a:off x="7074965" y="2175316"/>
            <a:ext cx="3673210" cy="216063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539" r="94922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25630" r="5031" b="7220"/>
          <a:stretch/>
        </p:blipFill>
        <p:spPr>
          <a:xfrm rot="5184390">
            <a:off x="6217587" y="1409115"/>
            <a:ext cx="3673210" cy="21606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539" r="94922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25630" r="5031" b="7220"/>
          <a:stretch/>
        </p:blipFill>
        <p:spPr>
          <a:xfrm rot="5754268">
            <a:off x="6662572" y="2101493"/>
            <a:ext cx="3673210" cy="21606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8750" b="94250" l="0" r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291" r="64893" b="4549"/>
          <a:stretch/>
        </p:blipFill>
        <p:spPr>
          <a:xfrm>
            <a:off x="8162391" y="2807378"/>
            <a:ext cx="1498358" cy="2823691"/>
          </a:xfrm>
          <a:prstGeom prst="rect">
            <a:avLst/>
          </a:prstGeom>
        </p:spPr>
      </p:pic>
      <p:pic>
        <p:nvPicPr>
          <p:cNvPr id="14" name="Hoa 1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344" r="35547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56928" r="64220" b="7220"/>
          <a:stretch/>
        </p:blipFill>
        <p:spPr>
          <a:xfrm rot="6018380">
            <a:off x="1891552" y="401838"/>
            <a:ext cx="1229405" cy="1153565"/>
          </a:xfrm>
          <a:prstGeom prst="rect">
            <a:avLst/>
          </a:prstGeom>
        </p:spPr>
      </p:pic>
      <p:pic>
        <p:nvPicPr>
          <p:cNvPr id="16" name="Hoa 3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344" r="35547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56928" r="64220" b="7220"/>
          <a:stretch/>
        </p:blipFill>
        <p:spPr>
          <a:xfrm rot="6018380">
            <a:off x="2796517" y="1743721"/>
            <a:ext cx="1229405" cy="1153565"/>
          </a:xfrm>
          <a:prstGeom prst="rect">
            <a:avLst/>
          </a:prstGeom>
        </p:spPr>
      </p:pic>
      <p:pic>
        <p:nvPicPr>
          <p:cNvPr id="17" name="Hoa 6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344" r="35547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56928" r="64220" b="7220"/>
          <a:stretch/>
        </p:blipFill>
        <p:spPr>
          <a:xfrm rot="6018380">
            <a:off x="6327416" y="3534241"/>
            <a:ext cx="1229405" cy="1153565"/>
          </a:xfrm>
          <a:prstGeom prst="rect">
            <a:avLst/>
          </a:prstGeom>
        </p:spPr>
      </p:pic>
      <p:pic>
        <p:nvPicPr>
          <p:cNvPr id="19" name="Hoa 4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344" r="35547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56928" r="64220" b="7220"/>
          <a:stretch/>
        </p:blipFill>
        <p:spPr>
          <a:xfrm rot="6018380">
            <a:off x="1629205" y="2938573"/>
            <a:ext cx="1229405" cy="1153565"/>
          </a:xfrm>
          <a:prstGeom prst="rect">
            <a:avLst/>
          </a:prstGeom>
        </p:spPr>
      </p:pic>
      <p:pic>
        <p:nvPicPr>
          <p:cNvPr id="20" name="Hoa 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344" r="35547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56928" r="64220" b="7220"/>
          <a:stretch/>
        </p:blipFill>
        <p:spPr>
          <a:xfrm rot="6018380">
            <a:off x="4634752" y="3143998"/>
            <a:ext cx="1229405" cy="1153565"/>
          </a:xfrm>
          <a:prstGeom prst="rect">
            <a:avLst/>
          </a:prstGeom>
        </p:spPr>
      </p:pic>
      <p:pic>
        <p:nvPicPr>
          <p:cNvPr id="21" name="Hoa 2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18" b="94737" l="2344" r="35547">
                        <a14:foregroundMark x1="74414" y1="44612" x2="84570" y2="380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04" t="56928" r="64220" b="7220"/>
          <a:stretch/>
        </p:blipFill>
        <p:spPr>
          <a:xfrm rot="6018380">
            <a:off x="4151424" y="276275"/>
            <a:ext cx="1229405" cy="1153565"/>
          </a:xfrm>
          <a:prstGeom prst="rect">
            <a:avLst/>
          </a:prstGeom>
        </p:spPr>
      </p:pic>
      <p:pic>
        <p:nvPicPr>
          <p:cNvPr id="22" name="Picture 3" descr="C:\Users\ADMIN\Desktop\Tai nguyen thiet ke tro choi\Bảng gỗ\1.jp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745" y="6083084"/>
            <a:ext cx="826241" cy="84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C:\Users\ADMIN\Desktop\Tai nguyen thiet ke tro choi\Bảng gỗ\2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0" r="991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9776" y="6121168"/>
            <a:ext cx="781442" cy="836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 descr="C:\Users\ADMIN\Desktop\Tai nguyen thiet ke tro choi\Bảng gỗ\3.jp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748" y="6080216"/>
            <a:ext cx="791253" cy="84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C:\Users\ADMIN\Desktop\Tai nguyen thiet ke tro choi\Bảng gỗ\4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0" b="9752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535" y="6097283"/>
            <a:ext cx="753836" cy="80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7" descr="C:\Users\ADMIN\Desktop\Tai nguyen thiet ke tro choi\Bảng gỗ\5.jp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3306" b="97521" l="0" r="973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907" y="6072472"/>
            <a:ext cx="753836" cy="80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ADMIN\Desktop\Tai nguyen thiet ke tro choi\Bảng gỗ\6.jpg">
            <a:hlinkClick r:id="rId26" action="ppaction://hlinksldjump"/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617" y="6069573"/>
            <a:ext cx="788574" cy="84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4621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63996" y="1907335"/>
            <a:ext cx="510540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Đây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gì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42439" y="4296350"/>
            <a:ext cx="5544361" cy="6155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Sạt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lở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đất</a:t>
            </a: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1" b="97011" l="6374" r="964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11" y="912960"/>
            <a:ext cx="1858351" cy="2391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D2012D-0C37-4B1F-997C-155912783AC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169" t="1142" r="4209" b="66038"/>
          <a:stretch/>
        </p:blipFill>
        <p:spPr>
          <a:xfrm>
            <a:off x="7060019" y="167704"/>
            <a:ext cx="4625163" cy="3479261"/>
          </a:xfrm>
          <a:prstGeom prst="roundRect">
            <a:avLst>
              <a:gd name="adj" fmla="val 7656"/>
            </a:avLst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156" y="3304310"/>
            <a:ext cx="2208844" cy="368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509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53499" y="2093385"/>
            <a:ext cx="510540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Đây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gì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72722" y="4596046"/>
            <a:ext cx="3253563" cy="6155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Giông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sét</a:t>
            </a: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1" b="97011" l="6374" r="964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24" y="1037650"/>
            <a:ext cx="1858351" cy="2391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FFB61F-BCD6-43F2-B066-F78624501E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45" t="1142" r="49253" b="66038"/>
          <a:stretch/>
        </p:blipFill>
        <p:spPr>
          <a:xfrm>
            <a:off x="6932430" y="114184"/>
            <a:ext cx="4674586" cy="3958403"/>
          </a:xfrm>
          <a:prstGeom prst="roundRect">
            <a:avLst>
              <a:gd name="adj" fmla="val 7656"/>
            </a:avLst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1284" y="3581416"/>
            <a:ext cx="1850258" cy="308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651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2045" y="1831142"/>
            <a:ext cx="5105400" cy="6155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Đây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gì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84745" y="4726008"/>
            <a:ext cx="4371065" cy="6155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Gió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bão</a:t>
            </a:r>
            <a:endParaRPr kumimoji="0" lang="en-US" sz="3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1" b="97011" l="6374" r="964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2960"/>
            <a:ext cx="1858351" cy="2391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370C1AB-61F9-4566-BA4D-59B5CD5F1D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72" t="35074" r="49292" b="34389"/>
          <a:stretch/>
        </p:blipFill>
        <p:spPr>
          <a:xfrm>
            <a:off x="6830456" y="267075"/>
            <a:ext cx="4627085" cy="3683119"/>
          </a:xfrm>
          <a:prstGeom prst="roundRect">
            <a:avLst>
              <a:gd name="adj" fmla="val 7656"/>
            </a:avLst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268" y="3429000"/>
            <a:ext cx="2134065" cy="3558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9075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3670" y="2098340"/>
            <a:ext cx="5105400" cy="6155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Đây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là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hiện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gì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66281" y="4774815"/>
            <a:ext cx="2790528" cy="61555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Tuyết</a:t>
            </a:r>
            <a:r>
              <a: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81" b="97011" l="6374" r="964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" y="958878"/>
            <a:ext cx="1858351" cy="23913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3473DF-3415-4FE8-98FC-86B17D7B89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157" t="34858" r="4507" b="34605"/>
          <a:stretch/>
        </p:blipFill>
        <p:spPr>
          <a:xfrm>
            <a:off x="6830456" y="267075"/>
            <a:ext cx="4627085" cy="3683119"/>
          </a:xfrm>
          <a:prstGeom prst="roundRect">
            <a:avLst>
              <a:gd name="adj" fmla="val 7656"/>
            </a:avLst>
          </a:prstGeom>
        </p:spPr>
      </p:pic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456" y="3350228"/>
            <a:ext cx="2208844" cy="368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1795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2&quot; unique_id=&quot;10002&quot;&gt;&lt;object type=&quot;3&quot; unique_id=&quot;10006&quot;&gt;&lt;property id=&quot;20148&quot; value=&quot;5&quot;/&gt;&lt;property id=&quot;20300&quot; value=&quot;Slide 2&quot;/&gt;&lt;property id=&quot;20307&quot; value=&quot;736&quot;/&gt;&lt;/object&gt;&lt;object type=&quot;3&quot; unique_id=&quot;10007&quot;&gt;&lt;property id=&quot;20148&quot; value=&quot;5&quot;/&gt;&lt;property id=&quot;20300&quot; value=&quot;Slide 3&quot;/&gt;&lt;property id=&quot;20307&quot; value=&quot;2007577119&quot;/&gt;&lt;/object&gt;&lt;object type=&quot;3&quot; unique_id=&quot;10008&quot;&gt;&lt;property id=&quot;20148&quot; value=&quot;5&quot;/&gt;&lt;property id=&quot;20300&quot; value=&quot;Slide 4&quot;/&gt;&lt;property id=&quot;20307&quot; value=&quot;2007577120&quot;/&gt;&lt;/object&gt;&lt;object type=&quot;3&quot; unique_id=&quot;10009&quot;&gt;&lt;property id=&quot;20148&quot; value=&quot;5&quot;/&gt;&lt;property id=&quot;20300&quot; value=&quot;Slide 5&quot;/&gt;&lt;property id=&quot;20307&quot; value=&quot;266&quot;/&gt;&lt;/object&gt;&lt;object type=&quot;3&quot; unique_id=&quot;10010&quot;&gt;&lt;property id=&quot;20148&quot; value=&quot;5&quot;/&gt;&lt;property id=&quot;20300&quot; value=&quot;Slide 6&quot;/&gt;&lt;property id=&quot;20307&quot; value=&quot;2007577121&quot;/&gt;&lt;/object&gt;&lt;object type=&quot;3&quot; unique_id=&quot;10011&quot;&gt;&lt;property id=&quot;20148&quot; value=&quot;5&quot;/&gt;&lt;property id=&quot;20300&quot; value=&quot;Slide 7&quot;/&gt;&lt;property id=&quot;20307&quot; value=&quot;271&quot;/&gt;&lt;/object&gt;&lt;object type=&quot;3&quot; unique_id=&quot;10012&quot;&gt;&lt;property id=&quot;20148&quot; value=&quot;5&quot;/&gt;&lt;property id=&quot;20300&quot; value=&quot;Slide 8&quot;/&gt;&lt;property id=&quot;20307&quot; value=&quot;270&quot;/&gt;&lt;/object&gt;&lt;object type=&quot;3&quot; unique_id=&quot;10013&quot;&gt;&lt;property id=&quot;20148&quot; value=&quot;5&quot;/&gt;&lt;property id=&quot;20300&quot; value=&quot;Slide 9&quot;/&gt;&lt;property id=&quot;20307&quot; value=&quot;2007577122&quot;/&gt;&lt;/object&gt;&lt;object type=&quot;3&quot; unique_id=&quot;10014&quot;&gt;&lt;property id=&quot;20148&quot; value=&quot;5&quot;/&gt;&lt;property id=&quot;20300&quot; value=&quot;Slide 10&quot;/&gt;&lt;property id=&quot;20307&quot; value=&quot;268&quot;/&gt;&lt;/object&gt;&lt;object type=&quot;3&quot; unique_id=&quot;10015&quot;&gt;&lt;property id=&quot;20148&quot; value=&quot;5&quot;/&gt;&lt;property id=&quot;20300&quot; value=&quot;Slide 11&quot;/&gt;&lt;property id=&quot;20307&quot; value=&quot;2007577123&quot;/&gt;&lt;/object&gt;&lt;object type=&quot;3&quot; unique_id=&quot;10016&quot;&gt;&lt;property id=&quot;20148&quot; value=&quot;5&quot;/&gt;&lt;property id=&quot;20300&quot; value=&quot;Slide 12&quot;/&gt;&lt;property id=&quot;20307&quot; value=&quot;295&quot;/&gt;&lt;/object&gt;&lt;object type=&quot;3&quot; unique_id=&quot;10017&quot;&gt;&lt;property id=&quot;20148&quot; value=&quot;5&quot;/&gt;&lt;property id=&quot;20300&quot; value=&quot;Slide 13&quot;/&gt;&lt;property id=&quot;20307&quot; value=&quot;298&quot;/&gt;&lt;/object&gt;&lt;object type=&quot;3&quot; unique_id=&quot;10018&quot;&gt;&lt;property id=&quot;20148&quot; value=&quot;5&quot;/&gt;&lt;property id=&quot;20300&quot; value=&quot;Slide 14&quot;/&gt;&lt;property id=&quot;20307&quot; value=&quot;300&quot;/&gt;&lt;/object&gt;&lt;object type=&quot;3&quot; unique_id=&quot;10019&quot;&gt;&lt;property id=&quot;20148&quot; value=&quot;5&quot;/&gt;&lt;property id=&quot;20300&quot; value=&quot;Slide 15&quot;/&gt;&lt;property id=&quot;20307&quot; value=&quot;299&quot;/&gt;&lt;/object&gt;&lt;object type=&quot;3&quot; unique_id=&quot;10020&quot;&gt;&lt;property id=&quot;20148&quot; value=&quot;5&quot;/&gt;&lt;property id=&quot;20300&quot; value=&quot;Slide 16&quot;/&gt;&lt;property id=&quot;20307&quot; value=&quot;297&quot;/&gt;&lt;/object&gt;&lt;object type=&quot;3&quot; unique_id=&quot;10021&quot;&gt;&lt;property id=&quot;20148&quot; value=&quot;5&quot;/&gt;&lt;property id=&quot;20300&quot; value=&quot;Slide 17&quot;/&gt;&lt;property id=&quot;20307&quot; value=&quot;280&quot;/&gt;&lt;/object&gt;&lt;object type=&quot;3&quot; unique_id=&quot;10022&quot;&gt;&lt;property id=&quot;20148&quot; value=&quot;5&quot;/&gt;&lt;property id=&quot;20300&quot; value=&quot;Slide 18&quot;/&gt;&lt;property id=&quot;20307&quot; value=&quot;301&quot;/&gt;&lt;/object&gt;&lt;object type=&quot;3&quot; unique_id=&quot;10023&quot;&gt;&lt;property id=&quot;20148&quot; value=&quot;5&quot;/&gt;&lt;property id=&quot;20300&quot; value=&quot;Slide 19&quot;/&gt;&lt;property id=&quot;20307&quot; value=&quot;2007577124&quot;/&gt;&lt;/object&gt;&lt;object type=&quot;3&quot; unique_id=&quot;10024&quot;&gt;&lt;property id=&quot;20148&quot; value=&quot;5&quot;/&gt;&lt;property id=&quot;20300&quot; value=&quot;Slide 20&quot;/&gt;&lt;property id=&quot;20307&quot; value=&quot;439&quot;/&gt;&lt;/object&gt;&lt;object type=&quot;3&quot; unique_id=&quot;10025&quot;&gt;&lt;property id=&quot;20148&quot; value=&quot;5&quot;/&gt;&lt;property id=&quot;20300&quot; value=&quot;Slide 21&quot;/&gt;&lt;property id=&quot;20307&quot; value=&quot;285&quot;/&gt;&lt;/object&gt;&lt;object type=&quot;3&quot; unique_id=&quot;10026&quot;&gt;&lt;property id=&quot;20148&quot; value=&quot;5&quot;/&gt;&lt;property id=&quot;20300&quot; value=&quot;Slide 22&quot;/&gt;&lt;property id=&quot;20307&quot; value=&quot;307&quot;/&gt;&lt;/object&gt;&lt;object type=&quot;3&quot; unique_id=&quot;10905&quot;&gt;&lt;property id=&quot;20148&quot; value=&quot;5&quot;/&gt;&lt;property id=&quot;20300&quot; value=&quot;Slide 1&quot;/&gt;&lt;property id=&quot;20307&quot; value=&quot;2007577125&quot;/&gt;&lt;/object&gt;&lt;/object&gt;&lt;object type=&quot;8&quot; unique_id=&quot;10052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3">
      <a:majorFont>
        <a:latin typeface="UTM Cookies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4">
      <a:majorFont>
        <a:latin typeface="Calibri"/>
        <a:ea typeface="Calibri"/>
        <a:cs typeface=""/>
      </a:majorFont>
      <a:minorFont>
        <a:latin typeface="Calibri"/>
        <a:ea typeface="Calibr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自定义设计方案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</TotalTime>
  <Words>497</Words>
  <Application>Microsoft Office PowerPoint</Application>
  <PresentationFormat>Widescreen</PresentationFormat>
  <Paragraphs>64</Paragraphs>
  <Slides>22</Slides>
  <Notes>4</Notes>
  <HiddenSlides>0</HiddenSlides>
  <MMClips>2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22</vt:i4>
      </vt:variant>
    </vt:vector>
  </HeadingPairs>
  <TitlesOfParts>
    <vt:vector size="41" baseType="lpstr">
      <vt:lpstr>微软雅黑</vt:lpstr>
      <vt:lpstr>黑体</vt:lpstr>
      <vt:lpstr>宋体</vt:lpstr>
      <vt:lpstr>Arial</vt:lpstr>
      <vt:lpstr>Calibri</vt:lpstr>
      <vt:lpstr>Calibri Light</vt:lpstr>
      <vt:lpstr>等线</vt:lpstr>
      <vt:lpstr>华文细黑</vt:lpstr>
      <vt:lpstr>Times New Roman</vt:lpstr>
      <vt:lpstr>UTM Avo</vt:lpstr>
      <vt:lpstr>UTM Cookies</vt:lpstr>
      <vt:lpstr>Wingdings</vt:lpstr>
      <vt:lpstr>Office Theme</vt:lpstr>
      <vt:lpstr>2_Office 主题</vt:lpstr>
      <vt:lpstr>2_Office Theme</vt:lpstr>
      <vt:lpstr>1_Office Theme</vt:lpstr>
      <vt:lpstr>6_Office Theme</vt:lpstr>
      <vt:lpstr>1_自定义设计方案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A</cp:lastModifiedBy>
  <cp:revision>88</cp:revision>
  <dcterms:created xsi:type="dcterms:W3CDTF">2021-06-02T02:35:09Z</dcterms:created>
  <dcterms:modified xsi:type="dcterms:W3CDTF">2022-05-06T09:06:32Z</dcterms:modified>
</cp:coreProperties>
</file>