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0" r:id="rId1"/>
    <p:sldMasterId id="2147483686" r:id="rId2"/>
  </p:sldMasterIdLst>
  <p:notesMasterIdLst>
    <p:notesMasterId r:id="rId11"/>
  </p:notesMasterIdLst>
  <p:sldIdLst>
    <p:sldId id="271" r:id="rId3"/>
    <p:sldId id="268" r:id="rId4"/>
    <p:sldId id="259" r:id="rId5"/>
    <p:sldId id="261" r:id="rId6"/>
    <p:sldId id="269" r:id="rId7"/>
    <p:sldId id="265" r:id="rId8"/>
    <p:sldId id="264" r:id="rId9"/>
    <p:sldId id="270" r:id="rId10"/>
  </p:sldIdLst>
  <p:sldSz cx="9144000" cy="5143500" type="screen16x9"/>
  <p:notesSz cx="6858000" cy="9144000"/>
  <p:embeddedFontLst>
    <p:embeddedFont>
      <p:font typeface="Pangolin" panose="020B0604020202020204" charset="0"/>
      <p:regular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Baloo 2" panose="020B0604020202020204" charset="0"/>
      <p:regular r:id="rId17"/>
      <p:bold r:id="rId18"/>
    </p:embeddedFont>
  </p:embeddedFontLst>
  <p:custDataLst>
    <p:tags r:id="rId19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8C54"/>
    <a:srgbClr val="62BB47"/>
    <a:srgbClr val="00A651"/>
    <a:srgbClr val="AC98C9"/>
    <a:srgbClr val="E5E1EE"/>
    <a:srgbClr val="A165AB"/>
    <a:srgbClr val="FAD5E6"/>
    <a:srgbClr val="BDD646"/>
    <a:srgbClr val="E8F0C7"/>
    <a:srgbClr val="DDE9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CEC710F-8ECD-4C85-BF59-EB7B87D8E4C5}">
  <a:tblStyle styleId="{8CEC710F-8ECD-4C85-BF59-EB7B87D8E4C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5" autoAdjust="0"/>
    <p:restoredTop sz="94660"/>
  </p:normalViewPr>
  <p:slideViewPr>
    <p:cSldViewPr snapToGrid="0">
      <p:cViewPr varScale="1">
        <p:scale>
          <a:sx n="58" d="100"/>
          <a:sy n="58" d="100"/>
        </p:scale>
        <p:origin x="77" y="18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5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font" Target="fonts/font4.fntdata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3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1070085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2952022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accent1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025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chemeClr val="accent6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7274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chemeClr val="accent6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585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chemeClr val="accent6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871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chemeClr val="accent6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1340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chemeClr val="accent6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1103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chemeClr val="accent6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172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rgbClr val="FAD5E6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rgbClr val="BA8C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A165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165AB"/>
              </a:solidFill>
            </a:endParaRPr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bg2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8" name="TextBox 17"/>
          <p:cNvSpPr txBox="1"/>
          <p:nvPr userDrawn="1"/>
        </p:nvSpPr>
        <p:spPr>
          <a:xfrm>
            <a:off x="6922851" y="4876800"/>
            <a:ext cx="1605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BA8CBA"/>
                </a:solidFill>
              </a:rPr>
              <a:t>FeistyForwarders_0968120672</a:t>
            </a:r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FFE0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TextBox 35"/>
            <p:cNvSpPr txBox="1"/>
            <p:nvPr userDrawn="1"/>
          </p:nvSpPr>
          <p:spPr>
            <a:xfrm>
              <a:off x="3693975" y="710267"/>
              <a:ext cx="16722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n>
                    <a:solidFill>
                      <a:srgbClr val="A165AB"/>
                    </a:solidFill>
                  </a:ln>
                  <a:solidFill>
                    <a:srgbClr val="BA8CBA"/>
                  </a:solidFill>
                  <a:latin typeface="UTM Cookies" panose="02040603050506020204" pitchFamily="18" charset="0"/>
                </a:rPr>
                <a:t>CHỦ</a:t>
              </a:r>
              <a:r>
                <a:rPr lang="en-US" sz="2800" baseline="0" dirty="0">
                  <a:ln>
                    <a:solidFill>
                      <a:srgbClr val="A165AB"/>
                    </a:solidFill>
                  </a:ln>
                  <a:solidFill>
                    <a:srgbClr val="BA8CBA"/>
                  </a:solidFill>
                  <a:latin typeface="UTM Cookies" panose="02040603050506020204" pitchFamily="18" charset="0"/>
                </a:rPr>
                <a:t> ĐỀ 8</a:t>
              </a:r>
              <a:endParaRPr lang="en-US" sz="2800" dirty="0">
                <a:ln>
                  <a:solidFill>
                    <a:srgbClr val="A165AB"/>
                  </a:solidFill>
                </a:ln>
                <a:solidFill>
                  <a:srgbClr val="BA8CBA"/>
                </a:solidFill>
                <a:latin typeface="UTM Cookies" panose="02040603050506020204" pitchFamily="18" charset="0"/>
              </a:endParaRPr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TextBox 48"/>
          <p:cNvSpPr txBox="1"/>
          <p:nvPr userDrawn="1"/>
        </p:nvSpPr>
        <p:spPr>
          <a:xfrm>
            <a:off x="5583758" y="551480"/>
            <a:ext cx="32698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n w="9525" cmpd="thickThin">
                  <a:solidFill>
                    <a:srgbClr val="7030A0"/>
                  </a:solidFill>
                </a:ln>
                <a:solidFill>
                  <a:srgbClr val="FFC000"/>
                </a:solidFill>
                <a:latin typeface="UTM Cookies" panose="02040603050506020204" pitchFamily="18" charset="0"/>
              </a:rPr>
              <a:t>CHIA SẺ</a:t>
            </a:r>
            <a:r>
              <a:rPr lang="en-US" sz="4800" baseline="0" dirty="0">
                <a:ln w="9525" cmpd="thickThin">
                  <a:solidFill>
                    <a:srgbClr val="7030A0"/>
                  </a:solidFill>
                </a:ln>
                <a:solidFill>
                  <a:srgbClr val="FFC000"/>
                </a:solidFill>
                <a:latin typeface="UTM Cookies" panose="02040603050506020204" pitchFamily="18" charset="0"/>
              </a:rPr>
              <a:t> CỘNG ĐỒNG</a:t>
            </a:r>
            <a:endParaRPr lang="en-US" sz="4800" dirty="0">
              <a:ln w="9525" cmpd="thickThin">
                <a:solidFill>
                  <a:srgbClr val="7030A0"/>
                </a:solidFill>
              </a:ln>
              <a:solidFill>
                <a:srgbClr val="FFC000"/>
              </a:solidFill>
              <a:latin typeface="UTM Cookies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9636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FAD5E6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A165AB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9057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rgbClr val="E5E1EE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AC98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165AB"/>
              </a:solidFill>
            </a:endParaRPr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bg2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8" name="TextBox 17"/>
          <p:cNvSpPr txBox="1"/>
          <p:nvPr userDrawn="1"/>
        </p:nvSpPr>
        <p:spPr>
          <a:xfrm>
            <a:off x="6922851" y="4876800"/>
            <a:ext cx="1605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AC98C9"/>
                </a:solidFill>
              </a:rPr>
              <a:t>FeistyForwarders_0968120672</a:t>
            </a:r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FFE0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TextBox 35"/>
            <p:cNvSpPr txBox="1"/>
            <p:nvPr userDrawn="1"/>
          </p:nvSpPr>
          <p:spPr>
            <a:xfrm>
              <a:off x="3693975" y="710267"/>
              <a:ext cx="16722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n>
                    <a:solidFill>
                      <a:srgbClr val="A165AB"/>
                    </a:solidFill>
                  </a:ln>
                  <a:solidFill>
                    <a:srgbClr val="BA8CBA"/>
                  </a:solidFill>
                  <a:latin typeface="UTM Cookies" panose="02040603050506020204" pitchFamily="18" charset="0"/>
                </a:rPr>
                <a:t>CHỦ</a:t>
              </a:r>
              <a:r>
                <a:rPr lang="en-US" sz="2800" baseline="0" dirty="0">
                  <a:ln>
                    <a:solidFill>
                      <a:srgbClr val="A165AB"/>
                    </a:solidFill>
                  </a:ln>
                  <a:solidFill>
                    <a:srgbClr val="BA8CBA"/>
                  </a:solidFill>
                  <a:latin typeface="UTM Cookies" panose="02040603050506020204" pitchFamily="18" charset="0"/>
                </a:rPr>
                <a:t> ĐỀ 9</a:t>
              </a:r>
              <a:endParaRPr lang="en-US" sz="2800" dirty="0">
                <a:ln>
                  <a:solidFill>
                    <a:srgbClr val="A165AB"/>
                  </a:solidFill>
                </a:ln>
                <a:solidFill>
                  <a:srgbClr val="BA8CBA"/>
                </a:solidFill>
                <a:latin typeface="UTM Cookies" panose="02040603050506020204" pitchFamily="18" charset="0"/>
              </a:endParaRPr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TextBox 48"/>
          <p:cNvSpPr txBox="1"/>
          <p:nvPr userDrawn="1"/>
        </p:nvSpPr>
        <p:spPr>
          <a:xfrm>
            <a:off x="5583758" y="551480"/>
            <a:ext cx="326985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9525" cmpd="thickThin">
                  <a:solidFill>
                    <a:srgbClr val="7030A0"/>
                  </a:solidFill>
                </a:ln>
                <a:solidFill>
                  <a:srgbClr val="FFC000"/>
                </a:solidFill>
                <a:latin typeface="UTM Cookies" panose="02040603050506020204" pitchFamily="18" charset="0"/>
              </a:rPr>
              <a:t>MÔI</a:t>
            </a:r>
            <a:r>
              <a:rPr lang="en-US" sz="4400" baseline="0" dirty="0">
                <a:ln w="9525" cmpd="thickThin">
                  <a:solidFill>
                    <a:srgbClr val="7030A0"/>
                  </a:solidFill>
                </a:ln>
                <a:solidFill>
                  <a:srgbClr val="FFC000"/>
                </a:solidFill>
                <a:latin typeface="UTM Cookies" panose="02040603050506020204" pitchFamily="18" charset="0"/>
              </a:rPr>
              <a:t> TRƯỜNG QUANH EM</a:t>
            </a:r>
            <a:endParaRPr lang="en-US" sz="4400" dirty="0">
              <a:ln w="9525" cmpd="thickThin">
                <a:solidFill>
                  <a:srgbClr val="7030A0"/>
                </a:solidFill>
              </a:ln>
              <a:solidFill>
                <a:srgbClr val="FFC000"/>
              </a:solidFill>
              <a:latin typeface="UTM Cookies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566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E5E1EE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AC98C9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037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rgbClr val="F9E27F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4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13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6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7" name="TextBox 16"/>
          <p:cNvSpPr txBox="1"/>
          <p:nvPr userDrawn="1"/>
        </p:nvSpPr>
        <p:spPr>
          <a:xfrm>
            <a:off x="6922851" y="4876800"/>
            <a:ext cx="1605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F37022"/>
                </a:solidFill>
              </a:rPr>
              <a:t>FeistyForwarders_0968120672</a:t>
            </a:r>
          </a:p>
        </p:txBody>
      </p:sp>
      <p:sp>
        <p:nvSpPr>
          <p:cNvPr id="18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0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6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" name="Group 31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3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TextBox 34"/>
            <p:cNvSpPr txBox="1"/>
            <p:nvPr userDrawn="1"/>
          </p:nvSpPr>
          <p:spPr>
            <a:xfrm>
              <a:off x="3693975" y="710267"/>
              <a:ext cx="16722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37022"/>
                  </a:solidFill>
                  <a:latin typeface="UTM Cookies" panose="02040603050506020204" pitchFamily="18" charset="0"/>
                </a:rPr>
                <a:t>CHỦ</a:t>
              </a:r>
              <a:r>
                <a:rPr lang="en-US" sz="2800" baseline="0" dirty="0">
                  <a:solidFill>
                    <a:srgbClr val="F37022"/>
                  </a:solidFill>
                  <a:latin typeface="UTM Cookies" panose="02040603050506020204" pitchFamily="18" charset="0"/>
                </a:rPr>
                <a:t> ĐỀ 2</a:t>
              </a:r>
              <a:endParaRPr lang="en-US" sz="2800" dirty="0">
                <a:solidFill>
                  <a:srgbClr val="F37022"/>
                </a:solidFill>
                <a:latin typeface="UTM Cookies" panose="02040603050506020204" pitchFamily="18" charset="0"/>
              </a:endParaRPr>
            </a:p>
          </p:txBody>
        </p:sp>
      </p:grpSp>
      <p:sp>
        <p:nvSpPr>
          <p:cNvPr id="36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7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8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TextBox 48"/>
          <p:cNvSpPr txBox="1"/>
          <p:nvPr userDrawn="1"/>
        </p:nvSpPr>
        <p:spPr>
          <a:xfrm>
            <a:off x="5189785" y="1282768"/>
            <a:ext cx="38524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n w="28575" cmpd="thickThin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RÈN</a:t>
            </a:r>
            <a:r>
              <a:rPr lang="en-US" sz="4400" baseline="0" dirty="0">
                <a:ln w="28575" cmpd="thickThin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 NẾP SỐNG</a:t>
            </a:r>
            <a:endParaRPr lang="en-US" sz="4400" dirty="0">
              <a:ln w="28575" cmpd="thickThin">
                <a:solidFill>
                  <a:schemeClr val="accent2">
                    <a:lumMod val="50000"/>
                  </a:schemeClr>
                </a:solidFill>
              </a:ln>
              <a:solidFill>
                <a:schemeClr val="bg1"/>
              </a:solidFill>
              <a:latin typeface="UTM Cookies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9655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lt1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29917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9"/>
          <p:cNvGrpSpPr/>
          <p:nvPr/>
        </p:nvGrpSpPr>
        <p:grpSpPr>
          <a:xfrm rot="10800000">
            <a:off x="-4" y="-6500"/>
            <a:ext cx="4915193" cy="5156400"/>
            <a:chOff x="4003316" y="-6500"/>
            <a:chExt cx="4826387" cy="5156400"/>
          </a:xfrm>
        </p:grpSpPr>
        <p:sp>
          <p:nvSpPr>
            <p:cNvPr id="57" name="Google Shape;57;p9"/>
            <p:cNvSpPr/>
            <p:nvPr/>
          </p:nvSpPr>
          <p:spPr>
            <a:xfrm rot="-5400000">
              <a:off x="2250685" y="1746286"/>
              <a:ext cx="5156245" cy="1650983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9"/>
            <p:cNvSpPr/>
            <p:nvPr/>
          </p:nvSpPr>
          <p:spPr>
            <a:xfrm rot="-5400000">
              <a:off x="4662404" y="982600"/>
              <a:ext cx="5156400" cy="3178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9" name="Google Shape;59;p9"/>
          <p:cNvSpPr txBox="1">
            <a:spLocks noGrp="1"/>
          </p:cNvSpPr>
          <p:nvPr>
            <p:ph type="title"/>
          </p:nvPr>
        </p:nvSpPr>
        <p:spPr>
          <a:xfrm>
            <a:off x="713100" y="1233175"/>
            <a:ext cx="31500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ubTitle" idx="1"/>
          </p:nvPr>
        </p:nvSpPr>
        <p:spPr>
          <a:xfrm>
            <a:off x="713100" y="2803075"/>
            <a:ext cx="3150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4914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914400" lvl="1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62" name="Google Shape;62;p9"/>
          <p:cNvSpPr/>
          <p:nvPr/>
        </p:nvSpPr>
        <p:spPr>
          <a:xfrm rot="10800000" flipH="1">
            <a:off x="7836575" y="-6"/>
            <a:ext cx="1307397" cy="688355"/>
          </a:xfrm>
          <a:custGeom>
            <a:avLst/>
            <a:gdLst/>
            <a:ahLst/>
            <a:cxnLst/>
            <a:rect l="l" t="t" r="r" b="b"/>
            <a:pathLst>
              <a:path w="38136" h="29948" extrusionOk="0">
                <a:moveTo>
                  <a:pt x="37163" y="0"/>
                </a:moveTo>
                <a:cubicBezTo>
                  <a:pt x="36732" y="0"/>
                  <a:pt x="36166" y="151"/>
                  <a:pt x="35481" y="658"/>
                </a:cubicBezTo>
                <a:cubicBezTo>
                  <a:pt x="33778" y="1908"/>
                  <a:pt x="33707" y="6147"/>
                  <a:pt x="31147" y="6992"/>
                </a:cubicBezTo>
                <a:cubicBezTo>
                  <a:pt x="30908" y="7072"/>
                  <a:pt x="30643" y="7108"/>
                  <a:pt x="30357" y="7108"/>
                </a:cubicBezTo>
                <a:cubicBezTo>
                  <a:pt x="28146" y="7108"/>
                  <a:pt x="24643" y="4988"/>
                  <a:pt x="21393" y="4988"/>
                </a:cubicBezTo>
                <a:cubicBezTo>
                  <a:pt x="20568" y="4988"/>
                  <a:pt x="19758" y="5125"/>
                  <a:pt x="18991" y="5468"/>
                </a:cubicBezTo>
                <a:cubicBezTo>
                  <a:pt x="14800" y="7337"/>
                  <a:pt x="16431" y="14755"/>
                  <a:pt x="13407" y="17934"/>
                </a:cubicBezTo>
                <a:cubicBezTo>
                  <a:pt x="10382" y="21113"/>
                  <a:pt x="8525" y="20803"/>
                  <a:pt x="4417" y="22351"/>
                </a:cubicBezTo>
                <a:cubicBezTo>
                  <a:pt x="416" y="23859"/>
                  <a:pt x="19" y="29638"/>
                  <a:pt x="1" y="29935"/>
                </a:cubicBezTo>
                <a:lnTo>
                  <a:pt x="38136" y="29935"/>
                </a:lnTo>
                <a:lnTo>
                  <a:pt x="38136" y="325"/>
                </a:lnTo>
                <a:cubicBezTo>
                  <a:pt x="38136" y="325"/>
                  <a:pt x="37795" y="0"/>
                  <a:pt x="37163" y="0"/>
                </a:cubicBezTo>
                <a:close/>
                <a:moveTo>
                  <a:pt x="0" y="29935"/>
                </a:moveTo>
                <a:lnTo>
                  <a:pt x="0" y="29947"/>
                </a:lnTo>
                <a:cubicBezTo>
                  <a:pt x="0" y="29947"/>
                  <a:pt x="0" y="29943"/>
                  <a:pt x="1" y="29935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1" y="1597823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8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9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1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F1BE9-B57C-498F-AC7D-C05E3E78657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A1E25-5442-4AB3-89FD-63405F2119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8466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F1BE9-B57C-498F-AC7D-C05E3E78657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A1E25-5442-4AB3-89FD-63405F2119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52286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4" y="3305177"/>
            <a:ext cx="7772400" cy="102155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4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4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8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2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6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84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98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12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F1BE9-B57C-498F-AC7D-C05E3E78657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A1E25-5442-4AB3-89FD-63405F2119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9825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000127"/>
            <a:ext cx="4038600" cy="2828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00127"/>
            <a:ext cx="4038600" cy="2828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F1BE9-B57C-498F-AC7D-C05E3E78657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A1E25-5442-4AB3-89FD-63405F2119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2043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8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2" indent="0">
              <a:buNone/>
              <a:defRPr sz="2000" b="1"/>
            </a:lvl2pPr>
            <a:lvl3pPr marL="914282" indent="0">
              <a:buNone/>
              <a:defRPr sz="1800" b="1"/>
            </a:lvl3pPr>
            <a:lvl4pPr marL="1371423" indent="0">
              <a:buNone/>
              <a:defRPr sz="1600" b="1"/>
            </a:lvl4pPr>
            <a:lvl5pPr marL="1828562" indent="0">
              <a:buNone/>
              <a:defRPr sz="1600" b="1"/>
            </a:lvl5pPr>
            <a:lvl6pPr marL="2285703" indent="0">
              <a:buNone/>
              <a:defRPr sz="1600" b="1"/>
            </a:lvl6pPr>
            <a:lvl7pPr marL="2742845" indent="0">
              <a:buNone/>
              <a:defRPr sz="1600" b="1"/>
            </a:lvl7pPr>
            <a:lvl8pPr marL="3199985" indent="0">
              <a:buNone/>
              <a:defRPr sz="1600" b="1"/>
            </a:lvl8pPr>
            <a:lvl9pPr marL="365712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151338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2" indent="0">
              <a:buNone/>
              <a:defRPr sz="2000" b="1"/>
            </a:lvl2pPr>
            <a:lvl3pPr marL="914282" indent="0">
              <a:buNone/>
              <a:defRPr sz="1800" b="1"/>
            </a:lvl3pPr>
            <a:lvl4pPr marL="1371423" indent="0">
              <a:buNone/>
              <a:defRPr sz="1600" b="1"/>
            </a:lvl4pPr>
            <a:lvl5pPr marL="1828562" indent="0">
              <a:buNone/>
              <a:defRPr sz="1600" b="1"/>
            </a:lvl5pPr>
            <a:lvl6pPr marL="2285703" indent="0">
              <a:buNone/>
              <a:defRPr sz="1600" b="1"/>
            </a:lvl6pPr>
            <a:lvl7pPr marL="2742845" indent="0">
              <a:buNone/>
              <a:defRPr sz="1600" b="1"/>
            </a:lvl7pPr>
            <a:lvl8pPr marL="3199985" indent="0">
              <a:buNone/>
              <a:defRPr sz="1600" b="1"/>
            </a:lvl8pPr>
            <a:lvl9pPr marL="365712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F1BE9-B57C-498F-AC7D-C05E3E78657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A1E25-5442-4AB3-89FD-63405F2119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66107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F1BE9-B57C-498F-AC7D-C05E3E78657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A1E25-5442-4AB3-89FD-63405F2119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069720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F1BE9-B57C-498F-AC7D-C05E3E78657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A1E25-5442-4AB3-89FD-63405F2119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158312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5" y="204790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42" indent="0">
              <a:buNone/>
              <a:defRPr sz="1200"/>
            </a:lvl2pPr>
            <a:lvl3pPr marL="914282" indent="0">
              <a:buNone/>
              <a:defRPr sz="1000"/>
            </a:lvl3pPr>
            <a:lvl4pPr marL="1371423" indent="0">
              <a:buNone/>
              <a:defRPr sz="900"/>
            </a:lvl4pPr>
            <a:lvl5pPr marL="1828562" indent="0">
              <a:buNone/>
              <a:defRPr sz="900"/>
            </a:lvl5pPr>
            <a:lvl6pPr marL="2285703" indent="0">
              <a:buNone/>
              <a:defRPr sz="900"/>
            </a:lvl6pPr>
            <a:lvl7pPr marL="2742845" indent="0">
              <a:buNone/>
              <a:defRPr sz="900"/>
            </a:lvl7pPr>
            <a:lvl8pPr marL="3199985" indent="0">
              <a:buNone/>
              <a:defRPr sz="900"/>
            </a:lvl8pPr>
            <a:lvl9pPr marL="365712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F1BE9-B57C-498F-AC7D-C05E3E78657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A1E25-5442-4AB3-89FD-63405F2119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417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F9E27F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69746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142" indent="0">
              <a:buNone/>
              <a:defRPr sz="2800"/>
            </a:lvl2pPr>
            <a:lvl3pPr marL="914282" indent="0">
              <a:buNone/>
              <a:defRPr sz="2400"/>
            </a:lvl3pPr>
            <a:lvl4pPr marL="1371423" indent="0">
              <a:buNone/>
              <a:defRPr sz="2000"/>
            </a:lvl4pPr>
            <a:lvl5pPr marL="1828562" indent="0">
              <a:buNone/>
              <a:defRPr sz="2000"/>
            </a:lvl5pPr>
            <a:lvl6pPr marL="2285703" indent="0">
              <a:buNone/>
              <a:defRPr sz="2000"/>
            </a:lvl6pPr>
            <a:lvl7pPr marL="2742845" indent="0">
              <a:buNone/>
              <a:defRPr sz="2000"/>
            </a:lvl7pPr>
            <a:lvl8pPr marL="3199985" indent="0">
              <a:buNone/>
              <a:defRPr sz="2000"/>
            </a:lvl8pPr>
            <a:lvl9pPr marL="365712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6"/>
          </a:xfrm>
        </p:spPr>
        <p:txBody>
          <a:bodyPr/>
          <a:lstStyle>
            <a:lvl1pPr marL="0" indent="0">
              <a:buNone/>
              <a:defRPr sz="1400"/>
            </a:lvl1pPr>
            <a:lvl2pPr marL="457142" indent="0">
              <a:buNone/>
              <a:defRPr sz="1200"/>
            </a:lvl2pPr>
            <a:lvl3pPr marL="914282" indent="0">
              <a:buNone/>
              <a:defRPr sz="1000"/>
            </a:lvl3pPr>
            <a:lvl4pPr marL="1371423" indent="0">
              <a:buNone/>
              <a:defRPr sz="900"/>
            </a:lvl4pPr>
            <a:lvl5pPr marL="1828562" indent="0">
              <a:buNone/>
              <a:defRPr sz="900"/>
            </a:lvl5pPr>
            <a:lvl6pPr marL="2285703" indent="0">
              <a:buNone/>
              <a:defRPr sz="900"/>
            </a:lvl6pPr>
            <a:lvl7pPr marL="2742845" indent="0">
              <a:buNone/>
              <a:defRPr sz="900"/>
            </a:lvl7pPr>
            <a:lvl8pPr marL="3199985" indent="0">
              <a:buNone/>
              <a:defRPr sz="900"/>
            </a:lvl8pPr>
            <a:lvl9pPr marL="365712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F1BE9-B57C-498F-AC7D-C05E3E78657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A1E25-5442-4AB3-89FD-63405F2119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66676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F1BE9-B57C-498F-AC7D-C05E3E78657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A1E25-5442-4AB3-89FD-63405F2119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58920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71450"/>
            <a:ext cx="2057400" cy="3657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71450"/>
            <a:ext cx="6019800" cy="36576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F1BE9-B57C-498F-AC7D-C05E3E78657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A1E25-5442-4AB3-89FD-63405F2119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31746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46627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FEF8B0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6418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rgbClr val="DDE9AB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62BB4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rgbClr val="92D05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8" name="TextBox 17"/>
          <p:cNvSpPr txBox="1"/>
          <p:nvPr userDrawn="1"/>
        </p:nvSpPr>
        <p:spPr>
          <a:xfrm>
            <a:off x="6922851" y="4876800"/>
            <a:ext cx="1605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438030"/>
                </a:solidFill>
              </a:rPr>
              <a:t>FeistyForwarders_0968120672</a:t>
            </a:r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ECF2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TextBox 35"/>
            <p:cNvSpPr txBox="1"/>
            <p:nvPr userDrawn="1"/>
          </p:nvSpPr>
          <p:spPr>
            <a:xfrm>
              <a:off x="3693975" y="710267"/>
              <a:ext cx="16722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438030"/>
                  </a:solidFill>
                  <a:latin typeface="UTM Cookies" panose="02040603050506020204" pitchFamily="18" charset="0"/>
                </a:rPr>
                <a:t>CHỦ</a:t>
              </a:r>
              <a:r>
                <a:rPr lang="en-US" sz="2800" baseline="0" dirty="0">
                  <a:solidFill>
                    <a:srgbClr val="438030"/>
                  </a:solidFill>
                  <a:latin typeface="UTM Cookies" panose="02040603050506020204" pitchFamily="18" charset="0"/>
                </a:rPr>
                <a:t> ĐỀ 4</a:t>
              </a:r>
              <a:endParaRPr lang="en-US" sz="2800" dirty="0">
                <a:solidFill>
                  <a:srgbClr val="438030"/>
                </a:solidFill>
                <a:latin typeface="UTM Cookies" panose="02040603050506020204" pitchFamily="18" charset="0"/>
              </a:endParaRPr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TextBox 48"/>
          <p:cNvSpPr txBox="1"/>
          <p:nvPr userDrawn="1"/>
        </p:nvSpPr>
        <p:spPr>
          <a:xfrm>
            <a:off x="5538446" y="666654"/>
            <a:ext cx="326985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28575" cmpd="thickThin">
                  <a:solidFill>
                    <a:srgbClr val="438030"/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TỰ</a:t>
            </a:r>
            <a:r>
              <a:rPr lang="en-US" sz="4400" baseline="0" dirty="0">
                <a:ln w="28575" cmpd="thickThin">
                  <a:solidFill>
                    <a:srgbClr val="438030"/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 PHỤC VỤ BẢN THÂN</a:t>
            </a:r>
            <a:endParaRPr lang="en-US" sz="4400" dirty="0">
              <a:ln w="28575" cmpd="thickThin">
                <a:solidFill>
                  <a:srgbClr val="438030"/>
                </a:solidFill>
              </a:ln>
              <a:solidFill>
                <a:schemeClr val="bg1"/>
              </a:solidFill>
              <a:latin typeface="UTM Cookies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1765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DDE9AB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62BB47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802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rgbClr val="E8F0C7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rgbClr val="CCDF6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92D050"/>
              </a:solidFill>
            </a:endParaRPr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BDD64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rgbClr val="92D05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8" name="TextBox 17"/>
          <p:cNvSpPr txBox="1"/>
          <p:nvPr userDrawn="1"/>
        </p:nvSpPr>
        <p:spPr>
          <a:xfrm>
            <a:off x="6922851" y="4876800"/>
            <a:ext cx="1605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438030"/>
                </a:solidFill>
              </a:rPr>
              <a:t>FeistyForwarders_0968120672</a:t>
            </a:r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F3F7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TextBox 35"/>
            <p:cNvSpPr txBox="1"/>
            <p:nvPr userDrawn="1"/>
          </p:nvSpPr>
          <p:spPr>
            <a:xfrm>
              <a:off x="3693975" y="710267"/>
              <a:ext cx="16722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n>
                    <a:solidFill>
                      <a:srgbClr val="438030"/>
                    </a:solidFill>
                  </a:ln>
                  <a:solidFill>
                    <a:srgbClr val="92D050"/>
                  </a:solidFill>
                  <a:latin typeface="UTM Cookies" panose="02040603050506020204" pitchFamily="18" charset="0"/>
                </a:rPr>
                <a:t>CHỦ</a:t>
              </a:r>
              <a:r>
                <a:rPr lang="en-US" sz="2800" baseline="0" dirty="0">
                  <a:ln>
                    <a:solidFill>
                      <a:srgbClr val="438030"/>
                    </a:solidFill>
                  </a:ln>
                  <a:solidFill>
                    <a:srgbClr val="92D050"/>
                  </a:solidFill>
                  <a:latin typeface="UTM Cookies" panose="02040603050506020204" pitchFamily="18" charset="0"/>
                </a:rPr>
                <a:t> ĐỀ 5</a:t>
              </a:r>
              <a:endParaRPr lang="en-US" sz="2800" dirty="0">
                <a:ln>
                  <a:solidFill>
                    <a:srgbClr val="438030"/>
                  </a:solidFill>
                </a:ln>
                <a:solidFill>
                  <a:srgbClr val="92D050"/>
                </a:solidFill>
                <a:latin typeface="UTM Cookies" panose="02040603050506020204" pitchFamily="18" charset="0"/>
              </a:endParaRPr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TextBox 48"/>
          <p:cNvSpPr txBox="1"/>
          <p:nvPr userDrawn="1"/>
        </p:nvSpPr>
        <p:spPr>
          <a:xfrm>
            <a:off x="5248166" y="710196"/>
            <a:ext cx="370729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28575" cmpd="thickThin">
                  <a:solidFill>
                    <a:srgbClr val="438030"/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GIA ĐÌNH</a:t>
            </a:r>
            <a:r>
              <a:rPr lang="en-US" sz="4400" baseline="0" dirty="0">
                <a:ln w="28575" cmpd="thickThin">
                  <a:solidFill>
                    <a:srgbClr val="438030"/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 THÂN THƯƠNG</a:t>
            </a:r>
            <a:endParaRPr lang="en-US" sz="4400" dirty="0">
              <a:ln w="28575" cmpd="thickThin">
                <a:solidFill>
                  <a:srgbClr val="438030"/>
                </a:solidFill>
              </a:ln>
              <a:solidFill>
                <a:schemeClr val="bg1"/>
              </a:solidFill>
              <a:latin typeface="UTM Cookies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6219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E8F0C7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BDD64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733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5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8" name="TextBox 17"/>
          <p:cNvSpPr txBox="1"/>
          <p:nvPr userDrawn="1"/>
        </p:nvSpPr>
        <p:spPr>
          <a:xfrm>
            <a:off x="6922851" y="4876800"/>
            <a:ext cx="1605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accent5">
                    <a:lumMod val="75000"/>
                  </a:schemeClr>
                </a:solidFill>
              </a:rPr>
              <a:t>FeistyForwarders_0968120672</a:t>
            </a:r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3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3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TextBox 35"/>
            <p:cNvSpPr txBox="1"/>
            <p:nvPr userDrawn="1"/>
          </p:nvSpPr>
          <p:spPr>
            <a:xfrm>
              <a:off x="3693975" y="710267"/>
              <a:ext cx="16722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chemeClr val="accent6">
                      <a:lumMod val="50000"/>
                    </a:schemeClr>
                  </a:solidFill>
                  <a:latin typeface="UTM Cookies" panose="02040603050506020204" pitchFamily="18" charset="0"/>
                </a:rPr>
                <a:t>CHỦ</a:t>
              </a:r>
              <a:r>
                <a:rPr lang="en-US" sz="2800" baseline="0" dirty="0">
                  <a:solidFill>
                    <a:schemeClr val="accent6">
                      <a:lumMod val="50000"/>
                    </a:schemeClr>
                  </a:solidFill>
                  <a:latin typeface="UTM Cookies" panose="02040603050506020204" pitchFamily="18" charset="0"/>
                </a:rPr>
                <a:t> ĐỀ 6</a:t>
              </a:r>
              <a:endParaRPr lang="en-US" sz="2800" dirty="0">
                <a:solidFill>
                  <a:schemeClr val="accent6">
                    <a:lumMod val="50000"/>
                  </a:schemeClr>
                </a:solidFill>
                <a:latin typeface="UTM Cookies" panose="02040603050506020204" pitchFamily="18" charset="0"/>
              </a:endParaRPr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3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TextBox 48"/>
          <p:cNvSpPr txBox="1"/>
          <p:nvPr userDrawn="1"/>
        </p:nvSpPr>
        <p:spPr>
          <a:xfrm>
            <a:off x="5583758" y="551480"/>
            <a:ext cx="326985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n w="28575" cmpd="thickThin">
                  <a:solidFill>
                    <a:srgbClr val="0070C0"/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TỰ</a:t>
            </a:r>
            <a:r>
              <a:rPr lang="en-US" sz="4000" baseline="0" dirty="0">
                <a:ln w="28575" cmpd="thickThin">
                  <a:solidFill>
                    <a:srgbClr val="0070C0"/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 CHĂM SÓC VÀ BẢO VỆ BẢN THÂN</a:t>
            </a:r>
            <a:endParaRPr lang="en-US" sz="4000" dirty="0">
              <a:ln w="28575" cmpd="thickThin">
                <a:solidFill>
                  <a:srgbClr val="0070C0"/>
                </a:solidFill>
              </a:ln>
              <a:solidFill>
                <a:schemeClr val="bg1"/>
              </a:solidFill>
              <a:latin typeface="UTM Cookies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4700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100" y="445025"/>
            <a:ext cx="7717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100" y="1152475"/>
            <a:ext cx="77178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●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1pPr>
            <a:lvl2pPr marL="914400" lvl="1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○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2pPr>
            <a:lvl3pPr marL="1371600" lvl="2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■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3pPr>
            <a:lvl4pPr marL="1828800" lvl="3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●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4pPr>
            <a:lvl5pPr marL="2286000" lvl="4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○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5pPr>
            <a:lvl6pPr marL="2743200" lvl="5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■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6pPr>
            <a:lvl7pPr marL="3200400" lvl="6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●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7pPr>
            <a:lvl8pPr marL="3657600" lvl="7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○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8pPr>
            <a:lvl9pPr marL="4114800" lvl="8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■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9pPr>
          </a:lstStyle>
          <a:p>
            <a:endParaRPr/>
          </a:p>
        </p:txBody>
      </p:sp>
      <p:sp>
        <p:nvSpPr>
          <p:cNvPr id="4" name="TextBox 3"/>
          <p:cNvSpPr txBox="1"/>
          <p:nvPr userDrawn="1"/>
        </p:nvSpPr>
        <p:spPr>
          <a:xfrm>
            <a:off x="6922851" y="4876800"/>
            <a:ext cx="1605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tx1"/>
                </a:solidFill>
              </a:rPr>
              <a:t>FeistyForwarders_0968120672</a:t>
            </a: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6" r:id="rId1"/>
    <p:sldLayoutId id="2147483671" r:id="rId2"/>
    <p:sldLayoutId id="2147483679" r:id="rId3"/>
    <p:sldLayoutId id="2147483680" r:id="rId4"/>
    <p:sldLayoutId id="2147483672" r:id="rId5"/>
    <p:sldLayoutId id="2147483681" r:id="rId6"/>
    <p:sldLayoutId id="2147483673" r:id="rId7"/>
    <p:sldLayoutId id="2147483682" r:id="rId8"/>
    <p:sldLayoutId id="2147483674" r:id="rId9"/>
    <p:sldLayoutId id="2147483683" r:id="rId10"/>
    <p:sldLayoutId id="2147483703" r:id="rId11"/>
    <p:sldLayoutId id="2147483702" r:id="rId12"/>
    <p:sldLayoutId id="2147483701" r:id="rId13"/>
    <p:sldLayoutId id="2147483700" r:id="rId14"/>
    <p:sldLayoutId id="2147483699" r:id="rId15"/>
    <p:sldLayoutId id="2147483675" r:id="rId16"/>
    <p:sldLayoutId id="2147483684" r:id="rId17"/>
    <p:sldLayoutId id="2147483677" r:id="rId18"/>
    <p:sldLayoutId id="2147483685" r:id="rId19"/>
    <p:sldLayoutId id="2147483678" r:id="rId20"/>
    <p:sldLayoutId id="2147483655" r:id="rId21"/>
  </p:sldLayoutIdLst>
  <p:timing>
    <p:tnLst>
      <p:par>
        <p:cTn id="1" dur="indefinite" restart="never" nodeType="tmRoot"/>
      </p:par>
    </p:tnLst>
  </p:timing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68573" tIns="34287" rIns="68573" bIns="34287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68573" tIns="34287" rIns="68573" bIns="34287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783">
              <a:buClrTx/>
            </a:pPr>
            <a:fld id="{F1AF1BE9-B57C-498F-AC7D-C05E3E786575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85783">
                <a:buClrTx/>
              </a:pPr>
              <a:t>2/11/2022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783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783">
              <a:buClrTx/>
            </a:pPr>
            <a:fld id="{EF7A1E25-5442-4AB3-89FD-63405F21195C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85783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13247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timing>
    <p:tnLst>
      <p:par>
        <p:cTn id="1" dur="indefinite" restart="never" nodeType="tmRoot"/>
      </p:par>
    </p:tnLst>
  </p:timing>
  <p:txStyles>
    <p:titleStyle>
      <a:lvl1pPr algn="ctr" defTabSz="914282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57" indent="-342857" algn="l" defTabSz="914282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53" indent="-285713" algn="l" defTabSz="914282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2852" indent="-228570" algn="l" defTabSz="914282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92" indent="-228570" algn="l" defTabSz="914282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34" indent="-228570" algn="l" defTabSz="914282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73" indent="-228570" algn="l" defTabSz="914282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15" indent="-228570" algn="l" defTabSz="914282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56" indent="-228570" algn="l" defTabSz="914282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96" indent="-228570" algn="l" defTabSz="914282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2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2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23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62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03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45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85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25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7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.xml"/><Relationship Id="rId5" Type="http://schemas.microsoft.com/office/2007/relationships/hdphoto" Target="../media/hdphoto5.wdp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7" name="WordArt 11"/>
          <p:cNvSpPr>
            <a:spLocks noChangeArrowheads="1" noChangeShapeType="1" noTextEdit="1"/>
          </p:cNvSpPr>
          <p:nvPr/>
        </p:nvSpPr>
        <p:spPr bwMode="auto">
          <a:xfrm>
            <a:off x="2114550" y="1257300"/>
            <a:ext cx="5086350" cy="1143000"/>
          </a:xfrm>
          <a:prstGeom prst="rect">
            <a:avLst/>
          </a:prstGeom>
        </p:spPr>
        <p:txBody>
          <a:bodyPr wrap="none" lIns="68577" tIns="34289" rIns="68577" bIns="34289" fromWordArt="1">
            <a:prstTxWarp prst="textPlain">
              <a:avLst>
                <a:gd name="adj" fmla="val 50000"/>
              </a:avLst>
            </a:prstTxWarp>
            <a:scene3d>
              <a:camera prst="legacyObliqueTopRight"/>
              <a:lightRig rig="legacyFlat3" dir="b"/>
            </a:scene3d>
            <a:sp3d extrusionH="430200" prstMaterial="legacyMatte">
              <a:extrusionClr>
                <a:srgbClr val="FFFF99"/>
              </a:extrusionClr>
            </a:sp3d>
          </a:bodyPr>
          <a:lstStyle/>
          <a:p>
            <a:pPr algn="ctr" defTabSz="685766">
              <a:buClrTx/>
            </a:pPr>
            <a:endParaRPr lang="vi-VN" sz="800" b="1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000000"/>
                  </a:gs>
                  <a:gs pos="20000">
                    <a:srgbClr val="0A128C"/>
                  </a:gs>
                  <a:gs pos="35001">
                    <a:srgbClr val="181CC7"/>
                  </a:gs>
                  <a:gs pos="44000">
                    <a:srgbClr val="7005D4"/>
                  </a:gs>
                  <a:gs pos="50000">
                    <a:srgbClr val="8C3D91"/>
                  </a:gs>
                  <a:gs pos="56000">
                    <a:srgbClr val="7005D4"/>
                  </a:gs>
                  <a:gs pos="64999">
                    <a:srgbClr val="181CC7"/>
                  </a:gs>
                  <a:gs pos="80000">
                    <a:srgbClr val="0A128C"/>
                  </a:gs>
                  <a:gs pos="100000">
                    <a:srgbClr val="000000"/>
                  </a:gs>
                </a:gsLst>
                <a:lin ang="5400000" scaled="1"/>
              </a:gradFill>
              <a:latin typeface="Times New Roman"/>
              <a:ea typeface="+mn-ea"/>
              <a:cs typeface="Times New Roman"/>
            </a:endParaRPr>
          </a:p>
        </p:txBody>
      </p:sp>
      <p:sp>
        <p:nvSpPr>
          <p:cNvPr id="14348" name="WordArt 12"/>
          <p:cNvSpPr>
            <a:spLocks noChangeArrowheads="1" noChangeShapeType="1" noTextEdit="1"/>
          </p:cNvSpPr>
          <p:nvPr/>
        </p:nvSpPr>
        <p:spPr bwMode="auto">
          <a:xfrm>
            <a:off x="2181797" y="2089495"/>
            <a:ext cx="4629945" cy="541514"/>
          </a:xfrm>
          <a:prstGeom prst="rect">
            <a:avLst/>
          </a:prstGeom>
        </p:spPr>
        <p:txBody>
          <a:bodyPr wrap="none" lIns="68577" tIns="34289" rIns="68577" bIns="34289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7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sy="50000" kx="2453608" rotWithShape="0">
                    <a:srgbClr val="868686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MÔN: HOẠT ĐỘNG TRẢI NGHIỆM</a:t>
            </a:r>
          </a:p>
        </p:txBody>
      </p:sp>
      <p:grpSp>
        <p:nvGrpSpPr>
          <p:cNvPr id="2053" name="Group 13"/>
          <p:cNvGrpSpPr>
            <a:grpSpLocks/>
          </p:cNvGrpSpPr>
          <p:nvPr/>
        </p:nvGrpSpPr>
        <p:grpSpPr bwMode="auto">
          <a:xfrm>
            <a:off x="3" y="-10716"/>
            <a:ext cx="9192491" cy="5128022"/>
            <a:chOff x="14" y="-9"/>
            <a:chExt cx="5781" cy="4329"/>
          </a:xfrm>
        </p:grpSpPr>
        <p:pic>
          <p:nvPicPr>
            <p:cNvPr id="2057" name="Picture 14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" y="0"/>
              <a:ext cx="5736" cy="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8" name="Picture 15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2127" y="2132"/>
              <a:ext cx="4329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9" name="Picture 16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" y="4267"/>
              <a:ext cx="5736" cy="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0" name="Picture 17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571" y="2132"/>
              <a:ext cx="4329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54" name="TextBox 12"/>
          <p:cNvSpPr txBox="1">
            <a:spLocks noChangeArrowheads="1"/>
          </p:cNvSpPr>
          <p:nvPr/>
        </p:nvSpPr>
        <p:spPr bwMode="auto">
          <a:xfrm>
            <a:off x="1314452" y="400051"/>
            <a:ext cx="6998277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7" tIns="34289" rIns="68577" bIns="3428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defTabSz="685766" eaLnBrk="1" hangingPunct="1">
              <a:lnSpc>
                <a:spcPct val="150000"/>
              </a:lnSpc>
              <a:buClrTx/>
            </a:pPr>
            <a:r>
              <a:rPr lang="en-US" sz="2100" b="1" kern="1200" dirty="0">
                <a:solidFill>
                  <a:srgbClr val="FF0000"/>
                </a:solidFill>
                <a:ea typeface="+mn-ea"/>
                <a:cs typeface="Times New Roman" pitchFamily="18" charset="0"/>
              </a:rPr>
              <a:t>ỦY BAN NHÂN DÂN QUẬN LONG BIÊN</a:t>
            </a:r>
          </a:p>
          <a:p>
            <a:pPr algn="ctr" defTabSz="685766" eaLnBrk="1" hangingPunct="1">
              <a:lnSpc>
                <a:spcPct val="150000"/>
              </a:lnSpc>
              <a:buClrTx/>
            </a:pPr>
            <a:r>
              <a:rPr lang="en-US" sz="2100" b="1" kern="1200" dirty="0">
                <a:solidFill>
                  <a:srgbClr val="FF0000"/>
                </a:solidFill>
                <a:ea typeface="+mn-ea"/>
                <a:cs typeface="Times New Roman" pitchFamily="18" charset="0"/>
              </a:rPr>
              <a:t>TRƯỜNG TIỂU HỌC ÁI MỘ B</a:t>
            </a:r>
          </a:p>
        </p:txBody>
      </p:sp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1483107" y="3109091"/>
            <a:ext cx="6400800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7" tIns="34289" rIns="68577" bIns="3428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defTabSz="685766" eaLnBrk="1" hangingPunct="1">
              <a:buClrTx/>
            </a:pPr>
            <a:r>
              <a:rPr lang="en-US" sz="2700" b="1" kern="1200" dirty="0">
                <a:solidFill>
                  <a:srgbClr val="FF0000"/>
                </a:solidFill>
                <a:ea typeface="+mn-ea"/>
                <a:cs typeface="Times New Roman" pitchFamily="18" charset="0"/>
              </a:rPr>
              <a:t>LỚP 2</a:t>
            </a:r>
          </a:p>
        </p:txBody>
      </p:sp>
      <p:sp>
        <p:nvSpPr>
          <p:cNvPr id="12" name="TextBox 14">
            <a:extLst>
              <a:ext uri="{FF2B5EF4-FFF2-40B4-BE49-F238E27FC236}">
                <a16:creationId xmlns:a16="http://schemas.microsoft.com/office/drawing/2014/main" id="{038EBA7F-34F2-4ECE-BCA6-B7BCB30B21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991" y="3731809"/>
            <a:ext cx="868326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7" tIns="34289" rIns="68577" bIns="3428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defTabSz="685766" eaLnBrk="1" hangingPunct="1">
              <a:buClrTx/>
            </a:pPr>
            <a:r>
              <a:rPr lang="en-US" sz="2700" b="1" kern="1200" dirty="0" err="1">
                <a:solidFill>
                  <a:srgbClr val="7030A0"/>
                </a:solidFill>
                <a:ea typeface="+mn-ea"/>
                <a:cs typeface="Times New Roman" pitchFamily="18" charset="0"/>
              </a:rPr>
              <a:t>Bài</a:t>
            </a:r>
            <a:r>
              <a:rPr lang="en-US" sz="2700" b="1" kern="1200" dirty="0">
                <a:solidFill>
                  <a:srgbClr val="7030A0"/>
                </a:solidFill>
                <a:ea typeface="+mn-ea"/>
                <a:cs typeface="Times New Roman" pitchFamily="18" charset="0"/>
              </a:rPr>
              <a:t>: </a:t>
            </a:r>
            <a:r>
              <a:rPr lang="vi-VN" sz="2700" b="1" kern="1200" dirty="0">
                <a:solidFill>
                  <a:srgbClr val="7030A0"/>
                </a:solidFill>
                <a:ea typeface="+mn-ea"/>
                <a:cs typeface="Times New Roman" pitchFamily="18" charset="0"/>
              </a:rPr>
              <a:t>Tự chăm sóc sức khỏe bản thân.</a:t>
            </a:r>
            <a:endParaRPr lang="en-US" sz="2700" b="1" kern="1200" dirty="0">
              <a:solidFill>
                <a:srgbClr val="7030A0"/>
              </a:solidFill>
              <a:ea typeface="+mn-ea"/>
              <a:cs typeface="Times New Roman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C8C3591-1849-4523-A500-493EB0D6E0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881" y="133718"/>
            <a:ext cx="1142999" cy="1142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773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repeatCount="2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8F75857-7142-4FF3-970E-46269B51A6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65" y="372965"/>
            <a:ext cx="766079" cy="903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89CD8D4-0D11-4BF7-B55C-0A5CF0656139}"/>
              </a:ext>
            </a:extLst>
          </p:cNvPr>
          <p:cNvSpPr txBox="1"/>
          <p:nvPr/>
        </p:nvSpPr>
        <p:spPr>
          <a:xfrm>
            <a:off x="1206044" y="193812"/>
            <a:ext cx="173917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E424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400" b="1" dirty="0">
                <a:solidFill>
                  <a:srgbClr val="E424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E424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400" b="1" dirty="0">
                <a:solidFill>
                  <a:srgbClr val="E424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E424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400" b="1" dirty="0">
                <a:solidFill>
                  <a:srgbClr val="E424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E424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cờ</a:t>
            </a:r>
          </a:p>
          <a:p>
            <a:pPr algn="just"/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Tham dự phát động phong trào “Vì tầm vóc Việt”.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682E913-4C7B-4A5C-9750-A853BB2A88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45219" y="372965"/>
            <a:ext cx="5979003" cy="4082077"/>
          </a:xfrm>
          <a:prstGeom prst="rect">
            <a:avLst/>
          </a:prstGeom>
        </p:spPr>
      </p:pic>
      <p:sp useBgFill="1">
        <p:nvSpPr>
          <p:cNvPr id="4" name="Rectangle 3"/>
          <p:cNvSpPr/>
          <p:nvPr/>
        </p:nvSpPr>
        <p:spPr>
          <a:xfrm>
            <a:off x="6960358" y="4892723"/>
            <a:ext cx="1542198" cy="2013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133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C60BB4B-C1C6-4CBB-801E-3669789B156E}"/>
              </a:ext>
            </a:extLst>
          </p:cNvPr>
          <p:cNvSpPr txBox="1"/>
          <p:nvPr/>
        </p:nvSpPr>
        <p:spPr>
          <a:xfrm>
            <a:off x="1286540" y="782082"/>
            <a:ext cx="73541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vi-VN" sz="20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 bài thể dục giữa giờ theo nhạc.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E532C59-C545-415F-8D86-8B4E25A7E1C1}"/>
              </a:ext>
            </a:extLst>
          </p:cNvPr>
          <p:cNvGrpSpPr/>
          <p:nvPr/>
        </p:nvGrpSpPr>
        <p:grpSpPr>
          <a:xfrm>
            <a:off x="609699" y="240011"/>
            <a:ext cx="5142884" cy="905001"/>
            <a:chOff x="609699" y="240011"/>
            <a:chExt cx="5142884" cy="905001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294CFF77-BAFD-498D-83ED-1509D2CA22F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699" y="240011"/>
              <a:ext cx="819264" cy="905001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AB1F049-D2F5-4DE5-A645-FC2593112B5C}"/>
                </a:ext>
              </a:extLst>
            </p:cNvPr>
            <p:cNvSpPr/>
            <p:nvPr/>
          </p:nvSpPr>
          <p:spPr>
            <a:xfrm>
              <a:off x="1428963" y="280214"/>
              <a:ext cx="432362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 err="1">
                  <a:solidFill>
                    <a:srgbClr val="FF7C0A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</a:t>
              </a:r>
              <a:r>
                <a:rPr lang="en-US" sz="2400" b="1" dirty="0">
                  <a:solidFill>
                    <a:srgbClr val="FF7C0A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FF7C0A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động</a:t>
              </a:r>
              <a:r>
                <a:rPr lang="en-US" sz="2400" b="1" dirty="0">
                  <a:solidFill>
                    <a:srgbClr val="FF7C0A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FF7C0A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giáo</a:t>
              </a:r>
              <a:r>
                <a:rPr lang="en-US" sz="2400" b="1" dirty="0">
                  <a:solidFill>
                    <a:srgbClr val="FF7C0A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FF7C0A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dục</a:t>
              </a:r>
              <a:r>
                <a:rPr lang="en-US" sz="2400" b="1" dirty="0">
                  <a:solidFill>
                    <a:srgbClr val="FF7C0A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FF7C0A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theo</a:t>
              </a:r>
              <a:r>
                <a:rPr lang="en-US" sz="2400" b="1" dirty="0">
                  <a:solidFill>
                    <a:srgbClr val="FF7C0A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FF7C0A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chủ</a:t>
              </a:r>
              <a:r>
                <a:rPr lang="en-US" sz="2400" b="1" dirty="0">
                  <a:solidFill>
                    <a:srgbClr val="FF7C0A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FF7C0A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đề</a:t>
              </a:r>
              <a:endParaRPr lang="vi-VN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DFB72D12-D279-495A-92D9-D8111DF568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20768" y="1506553"/>
            <a:ext cx="5902464" cy="2854865"/>
          </a:xfrm>
          <a:prstGeom prst="rect">
            <a:avLst/>
          </a:prstGeom>
        </p:spPr>
      </p:pic>
      <p:pic>
        <p:nvPicPr>
          <p:cNvPr id="8" name="Koo Koo Kanga Roo - Superheroes Unite (Dance-A-Long)">
            <a:hlinkClick r:id="" action="ppaction://media"/>
            <a:extLst>
              <a:ext uri="{FF2B5EF4-FFF2-40B4-BE49-F238E27FC236}">
                <a16:creationId xmlns:a16="http://schemas.microsoft.com/office/drawing/2014/main" id="{A051D817-4A9B-4A6E-90D5-D122D03A62D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697248" y="280214"/>
            <a:ext cx="2035577" cy="1145012"/>
          </a:xfrm>
          <a:prstGeom prst="rect">
            <a:avLst/>
          </a:prstGeom>
        </p:spPr>
      </p:pic>
      <p:sp useBgFill="1">
        <p:nvSpPr>
          <p:cNvPr id="7" name="Rectangle 6"/>
          <p:cNvSpPr/>
          <p:nvPr/>
        </p:nvSpPr>
        <p:spPr>
          <a:xfrm>
            <a:off x="6974006" y="4892722"/>
            <a:ext cx="1549021" cy="18424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814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5EA6FA6-0409-4968-8F2A-D104D5DEBAA9}"/>
              </a:ext>
            </a:extLst>
          </p:cNvPr>
          <p:cNvSpPr txBox="1"/>
          <p:nvPr/>
        </p:nvSpPr>
        <p:spPr>
          <a:xfrm>
            <a:off x="532720" y="289712"/>
            <a:ext cx="83112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vi-VN" sz="24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Thảo luận về những việc em cần làm để tăng sức đề kháng cho cơ thể.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754EFCD-0093-4119-980A-7DD2E63AAB63}"/>
              </a:ext>
            </a:extLst>
          </p:cNvPr>
          <p:cNvSpPr/>
          <p:nvPr/>
        </p:nvSpPr>
        <p:spPr>
          <a:xfrm>
            <a:off x="532720" y="1003858"/>
            <a:ext cx="83112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vi-VN" sz="2400" dirty="0">
                <a:solidFill>
                  <a:schemeClr val="tx2">
                    <a:lumMod val="10000"/>
                  </a:schemeClr>
                </a:solidFill>
                <a:latin typeface="+mj-lt"/>
              </a:rPr>
              <a:t>Kể những việc cần làm và tác dụng của những việc đó.</a:t>
            </a:r>
          </a:p>
          <a:p>
            <a:pPr marL="342900" indent="-342900">
              <a:buFontTx/>
              <a:buChar char="-"/>
            </a:pPr>
            <a:r>
              <a:rPr lang="vi-VN" sz="2400" dirty="0">
                <a:solidFill>
                  <a:schemeClr val="tx2">
                    <a:lumMod val="10000"/>
                  </a:schemeClr>
                </a:solidFill>
                <a:latin typeface="+mj-lt"/>
              </a:rPr>
              <a:t>Nêu cách thực hiện từng việc.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364D683-1B06-47AB-907F-C5B09050F6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9100" y="1834855"/>
            <a:ext cx="8424863" cy="2418929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5B74A13-54B7-4C56-851F-363CF7177D38}"/>
              </a:ext>
            </a:extLst>
          </p:cNvPr>
          <p:cNvSpPr/>
          <p:nvPr/>
        </p:nvSpPr>
        <p:spPr>
          <a:xfrm>
            <a:off x="713312" y="4221175"/>
            <a:ext cx="2242539" cy="411423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Uống nhiều nước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4F14100-E6D7-4726-8ECB-CDAD7B7EFF6F}"/>
              </a:ext>
            </a:extLst>
          </p:cNvPr>
          <p:cNvSpPr/>
          <p:nvPr/>
        </p:nvSpPr>
        <p:spPr>
          <a:xfrm>
            <a:off x="4151172" y="4221174"/>
            <a:ext cx="1579777" cy="411423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Ăn hoa quả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30BCB52-33E8-49B4-BA6E-4FB2E0BFF9F1}"/>
              </a:ext>
            </a:extLst>
          </p:cNvPr>
          <p:cNvSpPr/>
          <p:nvPr/>
        </p:nvSpPr>
        <p:spPr>
          <a:xfrm>
            <a:off x="6709188" y="4139642"/>
            <a:ext cx="1928037" cy="574486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Rửa tay thường xuyên</a:t>
            </a:r>
          </a:p>
        </p:txBody>
      </p:sp>
      <p:sp useBgFill="1">
        <p:nvSpPr>
          <p:cNvPr id="4" name="Rectangle 3"/>
          <p:cNvSpPr/>
          <p:nvPr/>
        </p:nvSpPr>
        <p:spPr>
          <a:xfrm>
            <a:off x="7035421" y="4899546"/>
            <a:ext cx="1528549" cy="1433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181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9" grpId="0" build="p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B79C750-DD68-44AB-BA56-04CEA5582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r="65599"/>
          <a:stretch/>
        </p:blipFill>
        <p:spPr>
          <a:xfrm>
            <a:off x="706180" y="962985"/>
            <a:ext cx="2898258" cy="2418929"/>
          </a:xfrm>
          <a:prstGeom prst="rect">
            <a:avLst/>
          </a:prstGeom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E73FEE7-D3FB-4320-815F-EB634BFB80FA}"/>
              </a:ext>
            </a:extLst>
          </p:cNvPr>
          <p:cNvSpPr/>
          <p:nvPr/>
        </p:nvSpPr>
        <p:spPr>
          <a:xfrm>
            <a:off x="1000391" y="3349305"/>
            <a:ext cx="2242539" cy="411423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Uống nhiều nước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D8E2AF-9CF7-4C49-A92B-050FECC6FB69}"/>
              </a:ext>
            </a:extLst>
          </p:cNvPr>
          <p:cNvSpPr txBox="1"/>
          <p:nvPr/>
        </p:nvSpPr>
        <p:spPr>
          <a:xfrm>
            <a:off x="3785190" y="415397"/>
            <a:ext cx="4890977" cy="1420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2000" dirty="0">
                <a:solidFill>
                  <a:srgbClr val="FF0000"/>
                </a:solidFill>
                <a:latin typeface="+mj-lt"/>
              </a:rPr>
              <a:t>- Tác dụng: Bổ sung chất khoáng cho cơ thể, giúp làm mát gan, thải độc, làm đẹp da, tăng cường sức khỏe.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2146AD1-DE64-4C74-927D-C2C1AB36C344}"/>
              </a:ext>
            </a:extLst>
          </p:cNvPr>
          <p:cNvSpPr txBox="1"/>
          <p:nvPr/>
        </p:nvSpPr>
        <p:spPr>
          <a:xfrm>
            <a:off x="3785190" y="1821892"/>
            <a:ext cx="4890977" cy="1883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Cách thực hiện: </a:t>
            </a:r>
          </a:p>
          <a:p>
            <a:pPr algn="just">
              <a:lnSpc>
                <a:spcPct val="150000"/>
              </a:lnSpc>
            </a:pPr>
            <a:r>
              <a:rPr lang="vi-VN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Mỗi ngày nên uống từ 1,5 đến 2 lít nước (tương đương khoảng 10 cốc nước)</a:t>
            </a:r>
          </a:p>
          <a:p>
            <a:pPr algn="just">
              <a:lnSpc>
                <a:spcPct val="150000"/>
              </a:lnSpc>
            </a:pPr>
            <a:r>
              <a:rPr lang="vi-VN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Chia đều vào các thời gian trong ngày.</a:t>
            </a:r>
          </a:p>
        </p:txBody>
      </p:sp>
      <p:sp useBgFill="1">
        <p:nvSpPr>
          <p:cNvPr id="2" name="Rectangle 1"/>
          <p:cNvSpPr/>
          <p:nvPr/>
        </p:nvSpPr>
        <p:spPr>
          <a:xfrm>
            <a:off x="7001301" y="4879075"/>
            <a:ext cx="1674866" cy="2644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741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4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>
            <a:extLst>
              <a:ext uri="{FF2B5EF4-FFF2-40B4-BE49-F238E27FC236}">
                <a16:creationId xmlns:a16="http://schemas.microsoft.com/office/drawing/2014/main" id="{B2FF9607-6D8D-4B98-A5EB-A2B0C8D2F53C}"/>
              </a:ext>
            </a:extLst>
          </p:cNvPr>
          <p:cNvGrpSpPr/>
          <p:nvPr/>
        </p:nvGrpSpPr>
        <p:grpSpPr>
          <a:xfrm>
            <a:off x="488950" y="345721"/>
            <a:ext cx="8166100" cy="1648179"/>
            <a:chOff x="488950" y="345721"/>
            <a:chExt cx="8166100" cy="1648179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90B970D3-415C-4E02-B66F-FFD0FD224E9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31866"/>
            <a:stretch/>
          </p:blipFill>
          <p:spPr>
            <a:xfrm>
              <a:off x="488950" y="368830"/>
              <a:ext cx="8166100" cy="1625070"/>
            </a:xfrm>
            <a:prstGeom prst="rect">
              <a:avLst/>
            </a:prstGeom>
          </p:spPr>
        </p:pic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54EEC395-BD3E-46C9-91D5-843BF564C4F6}"/>
                </a:ext>
              </a:extLst>
            </p:cNvPr>
            <p:cNvSpPr/>
            <p:nvPr/>
          </p:nvSpPr>
          <p:spPr>
            <a:xfrm>
              <a:off x="1532384" y="345721"/>
              <a:ext cx="3597460" cy="7386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800" b="1" dirty="0" err="1">
                  <a:solidFill>
                    <a:srgbClr val="00A65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</a:t>
              </a:r>
              <a:r>
                <a:rPr lang="en-US" sz="2800" b="1" dirty="0">
                  <a:solidFill>
                    <a:srgbClr val="00A65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rgbClr val="00A65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động</a:t>
              </a:r>
              <a:r>
                <a:rPr lang="en-US" sz="2800" b="1" dirty="0">
                  <a:solidFill>
                    <a:srgbClr val="00A65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rgbClr val="00A65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sau</a:t>
              </a:r>
              <a:r>
                <a:rPr lang="en-US" sz="2800" b="1" dirty="0">
                  <a:solidFill>
                    <a:srgbClr val="00A65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rgbClr val="00A65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giờ</a:t>
              </a:r>
              <a:r>
                <a:rPr lang="en-US" sz="2800" b="1" dirty="0">
                  <a:solidFill>
                    <a:srgbClr val="00A65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rgbClr val="00A65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học</a:t>
              </a:r>
              <a:endParaRPr lang="en-US" sz="2800" b="1" dirty="0">
                <a:solidFill>
                  <a:srgbClr val="00A65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F9BACBD-7E6D-47DD-90A1-D6EFC17CEBF7}"/>
                </a:ext>
              </a:extLst>
            </p:cNvPr>
            <p:cNvSpPr txBox="1"/>
            <p:nvPr/>
          </p:nvSpPr>
          <p:spPr>
            <a:xfrm>
              <a:off x="1250257" y="1052712"/>
              <a:ext cx="716984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vi-V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Thực hiện hoạt động tự chăm sóc sức khỏe của em hằng ngày.</a:t>
              </a:r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11EE77CE-B078-4762-9AE2-5C7211CA853C}"/>
                </a:ext>
              </a:extLst>
            </p:cNvPr>
            <p:cNvSpPr/>
            <p:nvPr/>
          </p:nvSpPr>
          <p:spPr>
            <a:xfrm>
              <a:off x="627538" y="345721"/>
              <a:ext cx="766258" cy="766106"/>
            </a:xfrm>
            <a:prstGeom prst="ellipse">
              <a:avLst/>
            </a:prstGeom>
            <a:solidFill>
              <a:srgbClr val="00A651"/>
            </a:solidFill>
            <a:ln>
              <a:solidFill>
                <a:srgbClr val="1A8C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Freeform 7">
              <a:extLst>
                <a:ext uri="{FF2B5EF4-FFF2-40B4-BE49-F238E27FC236}">
                  <a16:creationId xmlns:a16="http://schemas.microsoft.com/office/drawing/2014/main" id="{DE3C670E-8440-45B9-BD08-3106088D3E94}"/>
                </a:ext>
              </a:extLst>
            </p:cNvPr>
            <p:cNvSpPr/>
            <p:nvPr/>
          </p:nvSpPr>
          <p:spPr>
            <a:xfrm>
              <a:off x="692249" y="454039"/>
              <a:ext cx="653240" cy="512660"/>
            </a:xfrm>
            <a:custGeom>
              <a:avLst/>
              <a:gdLst>
                <a:gd name="connsiteX0" fmla="*/ 85725 w 2714625"/>
                <a:gd name="connsiteY0" fmla="*/ 1038225 h 2124075"/>
                <a:gd name="connsiteX1" fmla="*/ 1166812 w 2714625"/>
                <a:gd name="connsiteY1" fmla="*/ 190500 h 2124075"/>
                <a:gd name="connsiteX2" fmla="*/ 1700212 w 2714625"/>
                <a:gd name="connsiteY2" fmla="*/ 466725 h 2124075"/>
                <a:gd name="connsiteX3" fmla="*/ 1700212 w 2714625"/>
                <a:gd name="connsiteY3" fmla="*/ 219075 h 2124075"/>
                <a:gd name="connsiteX4" fmla="*/ 1909762 w 2714625"/>
                <a:gd name="connsiteY4" fmla="*/ 219075 h 2124075"/>
                <a:gd name="connsiteX5" fmla="*/ 1909762 w 2714625"/>
                <a:gd name="connsiteY5" fmla="*/ 633413 h 2124075"/>
                <a:gd name="connsiteX6" fmla="*/ 2357437 w 2714625"/>
                <a:gd name="connsiteY6" fmla="*/ 1081088 h 2124075"/>
                <a:gd name="connsiteX7" fmla="*/ 2176462 w 2714625"/>
                <a:gd name="connsiteY7" fmla="*/ 1162050 h 2124075"/>
                <a:gd name="connsiteX8" fmla="*/ 2176462 w 2714625"/>
                <a:gd name="connsiteY8" fmla="*/ 1924050 h 2124075"/>
                <a:gd name="connsiteX9" fmla="*/ 1857375 w 2714625"/>
                <a:gd name="connsiteY9" fmla="*/ 1924050 h 2124075"/>
                <a:gd name="connsiteX10" fmla="*/ 1857375 w 2714625"/>
                <a:gd name="connsiteY10" fmla="*/ 1385888 h 2124075"/>
                <a:gd name="connsiteX11" fmla="*/ 1390650 w 2714625"/>
                <a:gd name="connsiteY11" fmla="*/ 1385888 h 2124075"/>
                <a:gd name="connsiteX12" fmla="*/ 1390650 w 2714625"/>
                <a:gd name="connsiteY12" fmla="*/ 1905000 h 2124075"/>
                <a:gd name="connsiteX13" fmla="*/ 1066800 w 2714625"/>
                <a:gd name="connsiteY13" fmla="*/ 1581150 h 2124075"/>
                <a:gd name="connsiteX14" fmla="*/ 52387 w 2714625"/>
                <a:gd name="connsiteY14" fmla="*/ 1181100 h 2124075"/>
                <a:gd name="connsiteX15" fmla="*/ 52387 w 2714625"/>
                <a:gd name="connsiteY15" fmla="*/ 1371600 h 2124075"/>
                <a:gd name="connsiteX16" fmla="*/ 847725 w 2714625"/>
                <a:gd name="connsiteY16" fmla="*/ 1666875 h 2124075"/>
                <a:gd name="connsiteX17" fmla="*/ 738187 w 2714625"/>
                <a:gd name="connsiteY17" fmla="*/ 1757363 h 2124075"/>
                <a:gd name="connsiteX18" fmla="*/ 138112 w 2714625"/>
                <a:gd name="connsiteY18" fmla="*/ 1543050 h 2124075"/>
                <a:gd name="connsiteX19" fmla="*/ 138112 w 2714625"/>
                <a:gd name="connsiteY19" fmla="*/ 1695450 h 2124075"/>
                <a:gd name="connsiteX20" fmla="*/ 776287 w 2714625"/>
                <a:gd name="connsiteY20" fmla="*/ 1924050 h 2124075"/>
                <a:gd name="connsiteX21" fmla="*/ 757237 w 2714625"/>
                <a:gd name="connsiteY21" fmla="*/ 1947863 h 2124075"/>
                <a:gd name="connsiteX22" fmla="*/ 219075 w 2714625"/>
                <a:gd name="connsiteY22" fmla="*/ 1747838 h 2124075"/>
                <a:gd name="connsiteX23" fmla="*/ 176212 w 2714625"/>
                <a:gd name="connsiteY23" fmla="*/ 1862138 h 2124075"/>
                <a:gd name="connsiteX24" fmla="*/ 776287 w 2714625"/>
                <a:gd name="connsiteY24" fmla="*/ 2100263 h 2124075"/>
                <a:gd name="connsiteX25" fmla="*/ 1162050 w 2714625"/>
                <a:gd name="connsiteY25" fmla="*/ 2124075 h 2124075"/>
                <a:gd name="connsiteX26" fmla="*/ 1162050 w 2714625"/>
                <a:gd name="connsiteY26" fmla="*/ 2066925 h 2124075"/>
                <a:gd name="connsiteX27" fmla="*/ 1576387 w 2714625"/>
                <a:gd name="connsiteY27" fmla="*/ 2066925 h 2124075"/>
                <a:gd name="connsiteX28" fmla="*/ 1576387 w 2714625"/>
                <a:gd name="connsiteY28" fmla="*/ 1743075 h 2124075"/>
                <a:gd name="connsiteX29" fmla="*/ 1538287 w 2714625"/>
                <a:gd name="connsiteY29" fmla="*/ 1743075 h 2124075"/>
                <a:gd name="connsiteX30" fmla="*/ 1538287 w 2714625"/>
                <a:gd name="connsiteY30" fmla="*/ 1519238 h 2124075"/>
                <a:gd name="connsiteX31" fmla="*/ 1695450 w 2714625"/>
                <a:gd name="connsiteY31" fmla="*/ 1519238 h 2124075"/>
                <a:gd name="connsiteX32" fmla="*/ 1695450 w 2714625"/>
                <a:gd name="connsiteY32" fmla="*/ 2124075 h 2124075"/>
                <a:gd name="connsiteX33" fmla="*/ 1871662 w 2714625"/>
                <a:gd name="connsiteY33" fmla="*/ 2124075 h 2124075"/>
                <a:gd name="connsiteX34" fmla="*/ 1871662 w 2714625"/>
                <a:gd name="connsiteY34" fmla="*/ 2066925 h 2124075"/>
                <a:gd name="connsiteX35" fmla="*/ 2352675 w 2714625"/>
                <a:gd name="connsiteY35" fmla="*/ 2066925 h 2124075"/>
                <a:gd name="connsiteX36" fmla="*/ 2352675 w 2714625"/>
                <a:gd name="connsiteY36" fmla="*/ 1766888 h 2124075"/>
                <a:gd name="connsiteX37" fmla="*/ 2400300 w 2714625"/>
                <a:gd name="connsiteY37" fmla="*/ 1766888 h 2124075"/>
                <a:gd name="connsiteX38" fmla="*/ 2400300 w 2714625"/>
                <a:gd name="connsiteY38" fmla="*/ 1266825 h 2124075"/>
                <a:gd name="connsiteX39" fmla="*/ 2447925 w 2714625"/>
                <a:gd name="connsiteY39" fmla="*/ 1266825 h 2124075"/>
                <a:gd name="connsiteX40" fmla="*/ 2447925 w 2714625"/>
                <a:gd name="connsiteY40" fmla="*/ 1223963 h 2124075"/>
                <a:gd name="connsiteX41" fmla="*/ 2714625 w 2714625"/>
                <a:gd name="connsiteY41" fmla="*/ 1223963 h 2124075"/>
                <a:gd name="connsiteX42" fmla="*/ 2714625 w 2714625"/>
                <a:gd name="connsiteY42" fmla="*/ 1138238 h 2124075"/>
                <a:gd name="connsiteX43" fmla="*/ 2686050 w 2714625"/>
                <a:gd name="connsiteY43" fmla="*/ 1138238 h 2124075"/>
                <a:gd name="connsiteX44" fmla="*/ 2686050 w 2714625"/>
                <a:gd name="connsiteY44" fmla="*/ 1085850 h 2124075"/>
                <a:gd name="connsiteX45" fmla="*/ 2595562 w 2714625"/>
                <a:gd name="connsiteY45" fmla="*/ 1085850 h 2124075"/>
                <a:gd name="connsiteX46" fmla="*/ 2043112 w 2714625"/>
                <a:gd name="connsiteY46" fmla="*/ 533400 h 2124075"/>
                <a:gd name="connsiteX47" fmla="*/ 2043112 w 2714625"/>
                <a:gd name="connsiteY47" fmla="*/ 95250 h 2124075"/>
                <a:gd name="connsiteX48" fmla="*/ 1562100 w 2714625"/>
                <a:gd name="connsiteY48" fmla="*/ 95250 h 2124075"/>
                <a:gd name="connsiteX49" fmla="*/ 1562100 w 2714625"/>
                <a:gd name="connsiteY49" fmla="*/ 223838 h 2124075"/>
                <a:gd name="connsiteX50" fmla="*/ 1166812 w 2714625"/>
                <a:gd name="connsiteY50" fmla="*/ 0 h 2124075"/>
                <a:gd name="connsiteX51" fmla="*/ 0 w 2714625"/>
                <a:gd name="connsiteY51" fmla="*/ 890588 h 2124075"/>
                <a:gd name="connsiteX52" fmla="*/ 85725 w 2714625"/>
                <a:gd name="connsiteY52" fmla="*/ 1038225 h 2124075"/>
                <a:gd name="connsiteX0" fmla="*/ 85725 w 2714625"/>
                <a:gd name="connsiteY0" fmla="*/ 1044575 h 2130425"/>
                <a:gd name="connsiteX1" fmla="*/ 1166812 w 2714625"/>
                <a:gd name="connsiteY1" fmla="*/ 196850 h 2130425"/>
                <a:gd name="connsiteX2" fmla="*/ 1700212 w 2714625"/>
                <a:gd name="connsiteY2" fmla="*/ 473075 h 2130425"/>
                <a:gd name="connsiteX3" fmla="*/ 1700212 w 2714625"/>
                <a:gd name="connsiteY3" fmla="*/ 225425 h 2130425"/>
                <a:gd name="connsiteX4" fmla="*/ 1909762 w 2714625"/>
                <a:gd name="connsiteY4" fmla="*/ 225425 h 2130425"/>
                <a:gd name="connsiteX5" fmla="*/ 1909762 w 2714625"/>
                <a:gd name="connsiteY5" fmla="*/ 639763 h 2130425"/>
                <a:gd name="connsiteX6" fmla="*/ 2357437 w 2714625"/>
                <a:gd name="connsiteY6" fmla="*/ 1087438 h 2130425"/>
                <a:gd name="connsiteX7" fmla="*/ 2176462 w 2714625"/>
                <a:gd name="connsiteY7" fmla="*/ 1168400 h 2130425"/>
                <a:gd name="connsiteX8" fmla="*/ 2176462 w 2714625"/>
                <a:gd name="connsiteY8" fmla="*/ 1930400 h 2130425"/>
                <a:gd name="connsiteX9" fmla="*/ 1857375 w 2714625"/>
                <a:gd name="connsiteY9" fmla="*/ 1930400 h 2130425"/>
                <a:gd name="connsiteX10" fmla="*/ 1857375 w 2714625"/>
                <a:gd name="connsiteY10" fmla="*/ 1392238 h 2130425"/>
                <a:gd name="connsiteX11" fmla="*/ 1390650 w 2714625"/>
                <a:gd name="connsiteY11" fmla="*/ 1392238 h 2130425"/>
                <a:gd name="connsiteX12" fmla="*/ 1390650 w 2714625"/>
                <a:gd name="connsiteY12" fmla="*/ 1911350 h 2130425"/>
                <a:gd name="connsiteX13" fmla="*/ 1066800 w 2714625"/>
                <a:gd name="connsiteY13" fmla="*/ 1587500 h 2130425"/>
                <a:gd name="connsiteX14" fmla="*/ 52387 w 2714625"/>
                <a:gd name="connsiteY14" fmla="*/ 1187450 h 2130425"/>
                <a:gd name="connsiteX15" fmla="*/ 52387 w 2714625"/>
                <a:gd name="connsiteY15" fmla="*/ 1377950 h 2130425"/>
                <a:gd name="connsiteX16" fmla="*/ 847725 w 2714625"/>
                <a:gd name="connsiteY16" fmla="*/ 1673225 h 2130425"/>
                <a:gd name="connsiteX17" fmla="*/ 738187 w 2714625"/>
                <a:gd name="connsiteY17" fmla="*/ 1763713 h 2130425"/>
                <a:gd name="connsiteX18" fmla="*/ 138112 w 2714625"/>
                <a:gd name="connsiteY18" fmla="*/ 1549400 h 2130425"/>
                <a:gd name="connsiteX19" fmla="*/ 138112 w 2714625"/>
                <a:gd name="connsiteY19" fmla="*/ 1701800 h 2130425"/>
                <a:gd name="connsiteX20" fmla="*/ 776287 w 2714625"/>
                <a:gd name="connsiteY20" fmla="*/ 1930400 h 2130425"/>
                <a:gd name="connsiteX21" fmla="*/ 757237 w 2714625"/>
                <a:gd name="connsiteY21" fmla="*/ 1954213 h 2130425"/>
                <a:gd name="connsiteX22" fmla="*/ 219075 w 2714625"/>
                <a:gd name="connsiteY22" fmla="*/ 1754188 h 2130425"/>
                <a:gd name="connsiteX23" fmla="*/ 176212 w 2714625"/>
                <a:gd name="connsiteY23" fmla="*/ 1868488 h 2130425"/>
                <a:gd name="connsiteX24" fmla="*/ 776287 w 2714625"/>
                <a:gd name="connsiteY24" fmla="*/ 2106613 h 2130425"/>
                <a:gd name="connsiteX25" fmla="*/ 1162050 w 2714625"/>
                <a:gd name="connsiteY25" fmla="*/ 2130425 h 2130425"/>
                <a:gd name="connsiteX26" fmla="*/ 1162050 w 2714625"/>
                <a:gd name="connsiteY26" fmla="*/ 2073275 h 2130425"/>
                <a:gd name="connsiteX27" fmla="*/ 1576387 w 2714625"/>
                <a:gd name="connsiteY27" fmla="*/ 2073275 h 2130425"/>
                <a:gd name="connsiteX28" fmla="*/ 1576387 w 2714625"/>
                <a:gd name="connsiteY28" fmla="*/ 1749425 h 2130425"/>
                <a:gd name="connsiteX29" fmla="*/ 1538287 w 2714625"/>
                <a:gd name="connsiteY29" fmla="*/ 1749425 h 2130425"/>
                <a:gd name="connsiteX30" fmla="*/ 1538287 w 2714625"/>
                <a:gd name="connsiteY30" fmla="*/ 1525588 h 2130425"/>
                <a:gd name="connsiteX31" fmla="*/ 1695450 w 2714625"/>
                <a:gd name="connsiteY31" fmla="*/ 1525588 h 2130425"/>
                <a:gd name="connsiteX32" fmla="*/ 1695450 w 2714625"/>
                <a:gd name="connsiteY32" fmla="*/ 2130425 h 2130425"/>
                <a:gd name="connsiteX33" fmla="*/ 1871662 w 2714625"/>
                <a:gd name="connsiteY33" fmla="*/ 2130425 h 2130425"/>
                <a:gd name="connsiteX34" fmla="*/ 1871662 w 2714625"/>
                <a:gd name="connsiteY34" fmla="*/ 2073275 h 2130425"/>
                <a:gd name="connsiteX35" fmla="*/ 2352675 w 2714625"/>
                <a:gd name="connsiteY35" fmla="*/ 2073275 h 2130425"/>
                <a:gd name="connsiteX36" fmla="*/ 2352675 w 2714625"/>
                <a:gd name="connsiteY36" fmla="*/ 1773238 h 2130425"/>
                <a:gd name="connsiteX37" fmla="*/ 2400300 w 2714625"/>
                <a:gd name="connsiteY37" fmla="*/ 1773238 h 2130425"/>
                <a:gd name="connsiteX38" fmla="*/ 2400300 w 2714625"/>
                <a:gd name="connsiteY38" fmla="*/ 1273175 h 2130425"/>
                <a:gd name="connsiteX39" fmla="*/ 2447925 w 2714625"/>
                <a:gd name="connsiteY39" fmla="*/ 1273175 h 2130425"/>
                <a:gd name="connsiteX40" fmla="*/ 2447925 w 2714625"/>
                <a:gd name="connsiteY40" fmla="*/ 1230313 h 2130425"/>
                <a:gd name="connsiteX41" fmla="*/ 2714625 w 2714625"/>
                <a:gd name="connsiteY41" fmla="*/ 1230313 h 2130425"/>
                <a:gd name="connsiteX42" fmla="*/ 2714625 w 2714625"/>
                <a:gd name="connsiteY42" fmla="*/ 1144588 h 2130425"/>
                <a:gd name="connsiteX43" fmla="*/ 2686050 w 2714625"/>
                <a:gd name="connsiteY43" fmla="*/ 1144588 h 2130425"/>
                <a:gd name="connsiteX44" fmla="*/ 2686050 w 2714625"/>
                <a:gd name="connsiteY44" fmla="*/ 1092200 h 2130425"/>
                <a:gd name="connsiteX45" fmla="*/ 2595562 w 2714625"/>
                <a:gd name="connsiteY45" fmla="*/ 1092200 h 2130425"/>
                <a:gd name="connsiteX46" fmla="*/ 2043112 w 2714625"/>
                <a:gd name="connsiteY46" fmla="*/ 539750 h 2130425"/>
                <a:gd name="connsiteX47" fmla="*/ 2043112 w 2714625"/>
                <a:gd name="connsiteY47" fmla="*/ 101600 h 2130425"/>
                <a:gd name="connsiteX48" fmla="*/ 1562100 w 2714625"/>
                <a:gd name="connsiteY48" fmla="*/ 101600 h 2130425"/>
                <a:gd name="connsiteX49" fmla="*/ 1562100 w 2714625"/>
                <a:gd name="connsiteY49" fmla="*/ 230188 h 2130425"/>
                <a:gd name="connsiteX50" fmla="*/ 1135062 w 2714625"/>
                <a:gd name="connsiteY50" fmla="*/ 0 h 2130425"/>
                <a:gd name="connsiteX51" fmla="*/ 0 w 2714625"/>
                <a:gd name="connsiteY51" fmla="*/ 896938 h 2130425"/>
                <a:gd name="connsiteX52" fmla="*/ 85725 w 2714625"/>
                <a:gd name="connsiteY52" fmla="*/ 1044575 h 2130425"/>
                <a:gd name="connsiteX0" fmla="*/ 85725 w 2714625"/>
                <a:gd name="connsiteY0" fmla="*/ 1044575 h 2130425"/>
                <a:gd name="connsiteX1" fmla="*/ 1166812 w 2714625"/>
                <a:gd name="connsiteY1" fmla="*/ 196850 h 2130425"/>
                <a:gd name="connsiteX2" fmla="*/ 1700212 w 2714625"/>
                <a:gd name="connsiteY2" fmla="*/ 473075 h 2130425"/>
                <a:gd name="connsiteX3" fmla="*/ 1700212 w 2714625"/>
                <a:gd name="connsiteY3" fmla="*/ 225425 h 2130425"/>
                <a:gd name="connsiteX4" fmla="*/ 1909762 w 2714625"/>
                <a:gd name="connsiteY4" fmla="*/ 225425 h 2130425"/>
                <a:gd name="connsiteX5" fmla="*/ 1909762 w 2714625"/>
                <a:gd name="connsiteY5" fmla="*/ 639763 h 2130425"/>
                <a:gd name="connsiteX6" fmla="*/ 2357437 w 2714625"/>
                <a:gd name="connsiteY6" fmla="*/ 1087438 h 2130425"/>
                <a:gd name="connsiteX7" fmla="*/ 2176462 w 2714625"/>
                <a:gd name="connsiteY7" fmla="*/ 1168400 h 2130425"/>
                <a:gd name="connsiteX8" fmla="*/ 2176462 w 2714625"/>
                <a:gd name="connsiteY8" fmla="*/ 1930400 h 2130425"/>
                <a:gd name="connsiteX9" fmla="*/ 1857375 w 2714625"/>
                <a:gd name="connsiteY9" fmla="*/ 1930400 h 2130425"/>
                <a:gd name="connsiteX10" fmla="*/ 1857375 w 2714625"/>
                <a:gd name="connsiteY10" fmla="*/ 1392238 h 2130425"/>
                <a:gd name="connsiteX11" fmla="*/ 1390650 w 2714625"/>
                <a:gd name="connsiteY11" fmla="*/ 1392238 h 2130425"/>
                <a:gd name="connsiteX12" fmla="*/ 1390650 w 2714625"/>
                <a:gd name="connsiteY12" fmla="*/ 1911350 h 2130425"/>
                <a:gd name="connsiteX13" fmla="*/ 1066800 w 2714625"/>
                <a:gd name="connsiteY13" fmla="*/ 1587500 h 2130425"/>
                <a:gd name="connsiteX14" fmla="*/ 52387 w 2714625"/>
                <a:gd name="connsiteY14" fmla="*/ 1187450 h 2130425"/>
                <a:gd name="connsiteX15" fmla="*/ 52387 w 2714625"/>
                <a:gd name="connsiteY15" fmla="*/ 1377950 h 2130425"/>
                <a:gd name="connsiteX16" fmla="*/ 847725 w 2714625"/>
                <a:gd name="connsiteY16" fmla="*/ 1673225 h 2130425"/>
                <a:gd name="connsiteX17" fmla="*/ 738187 w 2714625"/>
                <a:gd name="connsiteY17" fmla="*/ 1763713 h 2130425"/>
                <a:gd name="connsiteX18" fmla="*/ 138112 w 2714625"/>
                <a:gd name="connsiteY18" fmla="*/ 1549400 h 2130425"/>
                <a:gd name="connsiteX19" fmla="*/ 138112 w 2714625"/>
                <a:gd name="connsiteY19" fmla="*/ 1701800 h 2130425"/>
                <a:gd name="connsiteX20" fmla="*/ 776287 w 2714625"/>
                <a:gd name="connsiteY20" fmla="*/ 1930400 h 2130425"/>
                <a:gd name="connsiteX21" fmla="*/ 764381 w 2714625"/>
                <a:gd name="connsiteY21" fmla="*/ 1947070 h 2130425"/>
                <a:gd name="connsiteX22" fmla="*/ 219075 w 2714625"/>
                <a:gd name="connsiteY22" fmla="*/ 1754188 h 2130425"/>
                <a:gd name="connsiteX23" fmla="*/ 176212 w 2714625"/>
                <a:gd name="connsiteY23" fmla="*/ 1868488 h 2130425"/>
                <a:gd name="connsiteX24" fmla="*/ 776287 w 2714625"/>
                <a:gd name="connsiteY24" fmla="*/ 2106613 h 2130425"/>
                <a:gd name="connsiteX25" fmla="*/ 1162050 w 2714625"/>
                <a:gd name="connsiteY25" fmla="*/ 2130425 h 2130425"/>
                <a:gd name="connsiteX26" fmla="*/ 1162050 w 2714625"/>
                <a:gd name="connsiteY26" fmla="*/ 2073275 h 2130425"/>
                <a:gd name="connsiteX27" fmla="*/ 1576387 w 2714625"/>
                <a:gd name="connsiteY27" fmla="*/ 2073275 h 2130425"/>
                <a:gd name="connsiteX28" fmla="*/ 1576387 w 2714625"/>
                <a:gd name="connsiteY28" fmla="*/ 1749425 h 2130425"/>
                <a:gd name="connsiteX29" fmla="*/ 1538287 w 2714625"/>
                <a:gd name="connsiteY29" fmla="*/ 1749425 h 2130425"/>
                <a:gd name="connsiteX30" fmla="*/ 1538287 w 2714625"/>
                <a:gd name="connsiteY30" fmla="*/ 1525588 h 2130425"/>
                <a:gd name="connsiteX31" fmla="*/ 1695450 w 2714625"/>
                <a:gd name="connsiteY31" fmla="*/ 1525588 h 2130425"/>
                <a:gd name="connsiteX32" fmla="*/ 1695450 w 2714625"/>
                <a:gd name="connsiteY32" fmla="*/ 2130425 h 2130425"/>
                <a:gd name="connsiteX33" fmla="*/ 1871662 w 2714625"/>
                <a:gd name="connsiteY33" fmla="*/ 2130425 h 2130425"/>
                <a:gd name="connsiteX34" fmla="*/ 1871662 w 2714625"/>
                <a:gd name="connsiteY34" fmla="*/ 2073275 h 2130425"/>
                <a:gd name="connsiteX35" fmla="*/ 2352675 w 2714625"/>
                <a:gd name="connsiteY35" fmla="*/ 2073275 h 2130425"/>
                <a:gd name="connsiteX36" fmla="*/ 2352675 w 2714625"/>
                <a:gd name="connsiteY36" fmla="*/ 1773238 h 2130425"/>
                <a:gd name="connsiteX37" fmla="*/ 2400300 w 2714625"/>
                <a:gd name="connsiteY37" fmla="*/ 1773238 h 2130425"/>
                <a:gd name="connsiteX38" fmla="*/ 2400300 w 2714625"/>
                <a:gd name="connsiteY38" fmla="*/ 1273175 h 2130425"/>
                <a:gd name="connsiteX39" fmla="*/ 2447925 w 2714625"/>
                <a:gd name="connsiteY39" fmla="*/ 1273175 h 2130425"/>
                <a:gd name="connsiteX40" fmla="*/ 2447925 w 2714625"/>
                <a:gd name="connsiteY40" fmla="*/ 1230313 h 2130425"/>
                <a:gd name="connsiteX41" fmla="*/ 2714625 w 2714625"/>
                <a:gd name="connsiteY41" fmla="*/ 1230313 h 2130425"/>
                <a:gd name="connsiteX42" fmla="*/ 2714625 w 2714625"/>
                <a:gd name="connsiteY42" fmla="*/ 1144588 h 2130425"/>
                <a:gd name="connsiteX43" fmla="*/ 2686050 w 2714625"/>
                <a:gd name="connsiteY43" fmla="*/ 1144588 h 2130425"/>
                <a:gd name="connsiteX44" fmla="*/ 2686050 w 2714625"/>
                <a:gd name="connsiteY44" fmla="*/ 1092200 h 2130425"/>
                <a:gd name="connsiteX45" fmla="*/ 2595562 w 2714625"/>
                <a:gd name="connsiteY45" fmla="*/ 1092200 h 2130425"/>
                <a:gd name="connsiteX46" fmla="*/ 2043112 w 2714625"/>
                <a:gd name="connsiteY46" fmla="*/ 539750 h 2130425"/>
                <a:gd name="connsiteX47" fmla="*/ 2043112 w 2714625"/>
                <a:gd name="connsiteY47" fmla="*/ 101600 h 2130425"/>
                <a:gd name="connsiteX48" fmla="*/ 1562100 w 2714625"/>
                <a:gd name="connsiteY48" fmla="*/ 101600 h 2130425"/>
                <a:gd name="connsiteX49" fmla="*/ 1562100 w 2714625"/>
                <a:gd name="connsiteY49" fmla="*/ 230188 h 2130425"/>
                <a:gd name="connsiteX50" fmla="*/ 1135062 w 2714625"/>
                <a:gd name="connsiteY50" fmla="*/ 0 h 2130425"/>
                <a:gd name="connsiteX51" fmla="*/ 0 w 2714625"/>
                <a:gd name="connsiteY51" fmla="*/ 896938 h 2130425"/>
                <a:gd name="connsiteX52" fmla="*/ 85725 w 2714625"/>
                <a:gd name="connsiteY52" fmla="*/ 1044575 h 2130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714625" h="2130425">
                  <a:moveTo>
                    <a:pt x="85725" y="1044575"/>
                  </a:moveTo>
                  <a:lnTo>
                    <a:pt x="1166812" y="196850"/>
                  </a:lnTo>
                  <a:lnTo>
                    <a:pt x="1700212" y="473075"/>
                  </a:lnTo>
                  <a:lnTo>
                    <a:pt x="1700212" y="225425"/>
                  </a:lnTo>
                  <a:lnTo>
                    <a:pt x="1909762" y="225425"/>
                  </a:lnTo>
                  <a:lnTo>
                    <a:pt x="1909762" y="639763"/>
                  </a:lnTo>
                  <a:lnTo>
                    <a:pt x="2357437" y="1087438"/>
                  </a:lnTo>
                  <a:lnTo>
                    <a:pt x="2176462" y="1168400"/>
                  </a:lnTo>
                  <a:lnTo>
                    <a:pt x="2176462" y="1930400"/>
                  </a:lnTo>
                  <a:lnTo>
                    <a:pt x="1857375" y="1930400"/>
                  </a:lnTo>
                  <a:lnTo>
                    <a:pt x="1857375" y="1392238"/>
                  </a:lnTo>
                  <a:lnTo>
                    <a:pt x="1390650" y="1392238"/>
                  </a:lnTo>
                  <a:lnTo>
                    <a:pt x="1390650" y="1911350"/>
                  </a:lnTo>
                  <a:lnTo>
                    <a:pt x="1066800" y="1587500"/>
                  </a:lnTo>
                  <a:lnTo>
                    <a:pt x="52387" y="1187450"/>
                  </a:lnTo>
                  <a:lnTo>
                    <a:pt x="52387" y="1377950"/>
                  </a:lnTo>
                  <a:lnTo>
                    <a:pt x="847725" y="1673225"/>
                  </a:lnTo>
                  <a:lnTo>
                    <a:pt x="738187" y="1763713"/>
                  </a:lnTo>
                  <a:lnTo>
                    <a:pt x="138112" y="1549400"/>
                  </a:lnTo>
                  <a:lnTo>
                    <a:pt x="138112" y="1701800"/>
                  </a:lnTo>
                  <a:lnTo>
                    <a:pt x="776287" y="1930400"/>
                  </a:lnTo>
                  <a:lnTo>
                    <a:pt x="764381" y="1947070"/>
                  </a:lnTo>
                  <a:lnTo>
                    <a:pt x="219075" y="1754188"/>
                  </a:lnTo>
                  <a:lnTo>
                    <a:pt x="176212" y="1868488"/>
                  </a:lnTo>
                  <a:lnTo>
                    <a:pt x="776287" y="2106613"/>
                  </a:lnTo>
                  <a:lnTo>
                    <a:pt x="1162050" y="2130425"/>
                  </a:lnTo>
                  <a:lnTo>
                    <a:pt x="1162050" y="2073275"/>
                  </a:lnTo>
                  <a:lnTo>
                    <a:pt x="1576387" y="2073275"/>
                  </a:lnTo>
                  <a:lnTo>
                    <a:pt x="1576387" y="1749425"/>
                  </a:lnTo>
                  <a:lnTo>
                    <a:pt x="1538287" y="1749425"/>
                  </a:lnTo>
                  <a:lnTo>
                    <a:pt x="1538287" y="1525588"/>
                  </a:lnTo>
                  <a:lnTo>
                    <a:pt x="1695450" y="1525588"/>
                  </a:lnTo>
                  <a:lnTo>
                    <a:pt x="1695450" y="2130425"/>
                  </a:lnTo>
                  <a:lnTo>
                    <a:pt x="1871662" y="2130425"/>
                  </a:lnTo>
                  <a:lnTo>
                    <a:pt x="1871662" y="2073275"/>
                  </a:lnTo>
                  <a:lnTo>
                    <a:pt x="2352675" y="2073275"/>
                  </a:lnTo>
                  <a:lnTo>
                    <a:pt x="2352675" y="1773238"/>
                  </a:lnTo>
                  <a:lnTo>
                    <a:pt x="2400300" y="1773238"/>
                  </a:lnTo>
                  <a:lnTo>
                    <a:pt x="2400300" y="1273175"/>
                  </a:lnTo>
                  <a:lnTo>
                    <a:pt x="2447925" y="1273175"/>
                  </a:lnTo>
                  <a:lnTo>
                    <a:pt x="2447925" y="1230313"/>
                  </a:lnTo>
                  <a:lnTo>
                    <a:pt x="2714625" y="1230313"/>
                  </a:lnTo>
                  <a:lnTo>
                    <a:pt x="2714625" y="1144588"/>
                  </a:lnTo>
                  <a:lnTo>
                    <a:pt x="2686050" y="1144588"/>
                  </a:lnTo>
                  <a:lnTo>
                    <a:pt x="2686050" y="1092200"/>
                  </a:lnTo>
                  <a:lnTo>
                    <a:pt x="2595562" y="1092200"/>
                  </a:lnTo>
                  <a:lnTo>
                    <a:pt x="2043112" y="539750"/>
                  </a:lnTo>
                  <a:lnTo>
                    <a:pt x="2043112" y="101600"/>
                  </a:lnTo>
                  <a:lnTo>
                    <a:pt x="1562100" y="101600"/>
                  </a:lnTo>
                  <a:lnTo>
                    <a:pt x="1562100" y="230188"/>
                  </a:lnTo>
                  <a:lnTo>
                    <a:pt x="1135062" y="0"/>
                  </a:lnTo>
                  <a:lnTo>
                    <a:pt x="0" y="896938"/>
                  </a:lnTo>
                  <a:lnTo>
                    <a:pt x="85725" y="10445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8">
              <a:extLst>
                <a:ext uri="{FF2B5EF4-FFF2-40B4-BE49-F238E27FC236}">
                  <a16:creationId xmlns:a16="http://schemas.microsoft.com/office/drawing/2014/main" id="{06D8A0B4-06C3-4AC7-9B9F-E0EC2372E202}"/>
                </a:ext>
              </a:extLst>
            </p:cNvPr>
            <p:cNvSpPr/>
            <p:nvPr/>
          </p:nvSpPr>
          <p:spPr>
            <a:xfrm>
              <a:off x="1198768" y="486524"/>
              <a:ext cx="102976" cy="118508"/>
            </a:xfrm>
            <a:custGeom>
              <a:avLst/>
              <a:gdLst>
                <a:gd name="connsiteX0" fmla="*/ 155609 w 427928"/>
                <a:gd name="connsiteY0" fmla="*/ 70 h 492474"/>
                <a:gd name="connsiteX1" fmla="*/ 57184 w 427928"/>
                <a:gd name="connsiteY1" fmla="*/ 111195 h 492474"/>
                <a:gd name="connsiteX2" fmla="*/ 34 w 427928"/>
                <a:gd name="connsiteY2" fmla="*/ 235020 h 492474"/>
                <a:gd name="connsiteX3" fmla="*/ 50834 w 427928"/>
                <a:gd name="connsiteY3" fmla="*/ 393770 h 492474"/>
                <a:gd name="connsiteX4" fmla="*/ 171484 w 427928"/>
                <a:gd name="connsiteY4" fmla="*/ 469970 h 492474"/>
                <a:gd name="connsiteX5" fmla="*/ 292134 w 427928"/>
                <a:gd name="connsiteY5" fmla="*/ 492195 h 492474"/>
                <a:gd name="connsiteX6" fmla="*/ 349284 w 427928"/>
                <a:gd name="connsiteY6" fmla="*/ 479495 h 492474"/>
                <a:gd name="connsiteX7" fmla="*/ 412784 w 427928"/>
                <a:gd name="connsiteY7" fmla="*/ 438220 h 492474"/>
                <a:gd name="connsiteX8" fmla="*/ 406434 w 427928"/>
                <a:gd name="connsiteY8" fmla="*/ 422345 h 492474"/>
                <a:gd name="connsiteX9" fmla="*/ 184184 w 427928"/>
                <a:gd name="connsiteY9" fmla="*/ 215970 h 492474"/>
                <a:gd name="connsiteX10" fmla="*/ 168309 w 427928"/>
                <a:gd name="connsiteY10" fmla="*/ 171520 h 492474"/>
                <a:gd name="connsiteX11" fmla="*/ 165134 w 427928"/>
                <a:gd name="connsiteY11" fmla="*/ 95320 h 492474"/>
                <a:gd name="connsiteX12" fmla="*/ 155609 w 427928"/>
                <a:gd name="connsiteY12" fmla="*/ 70 h 492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7928" h="492474">
                  <a:moveTo>
                    <a:pt x="155609" y="70"/>
                  </a:moveTo>
                  <a:cubicBezTo>
                    <a:pt x="137617" y="2716"/>
                    <a:pt x="83113" y="72037"/>
                    <a:pt x="57184" y="111195"/>
                  </a:cubicBezTo>
                  <a:cubicBezTo>
                    <a:pt x="31255" y="150353"/>
                    <a:pt x="1092" y="187924"/>
                    <a:pt x="34" y="235020"/>
                  </a:cubicBezTo>
                  <a:cubicBezTo>
                    <a:pt x="-1024" y="282116"/>
                    <a:pt x="22259" y="354612"/>
                    <a:pt x="50834" y="393770"/>
                  </a:cubicBezTo>
                  <a:cubicBezTo>
                    <a:pt x="79409" y="432928"/>
                    <a:pt x="131267" y="453566"/>
                    <a:pt x="171484" y="469970"/>
                  </a:cubicBezTo>
                  <a:cubicBezTo>
                    <a:pt x="211701" y="486374"/>
                    <a:pt x="262501" y="490608"/>
                    <a:pt x="292134" y="492195"/>
                  </a:cubicBezTo>
                  <a:cubicBezTo>
                    <a:pt x="321767" y="493782"/>
                    <a:pt x="329176" y="488491"/>
                    <a:pt x="349284" y="479495"/>
                  </a:cubicBezTo>
                  <a:cubicBezTo>
                    <a:pt x="369392" y="470499"/>
                    <a:pt x="403259" y="447745"/>
                    <a:pt x="412784" y="438220"/>
                  </a:cubicBezTo>
                  <a:cubicBezTo>
                    <a:pt x="422309" y="428695"/>
                    <a:pt x="444534" y="459387"/>
                    <a:pt x="406434" y="422345"/>
                  </a:cubicBezTo>
                  <a:cubicBezTo>
                    <a:pt x="368334" y="385303"/>
                    <a:pt x="223872" y="257774"/>
                    <a:pt x="184184" y="215970"/>
                  </a:cubicBezTo>
                  <a:cubicBezTo>
                    <a:pt x="144496" y="174166"/>
                    <a:pt x="171484" y="191628"/>
                    <a:pt x="168309" y="171520"/>
                  </a:cubicBezTo>
                  <a:cubicBezTo>
                    <a:pt x="165134" y="151412"/>
                    <a:pt x="165663" y="120720"/>
                    <a:pt x="165134" y="95320"/>
                  </a:cubicBezTo>
                  <a:cubicBezTo>
                    <a:pt x="164605" y="69920"/>
                    <a:pt x="173601" y="-2576"/>
                    <a:pt x="155609" y="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80B358FF-4610-4CAF-A6AE-91BE30924F15}"/>
                </a:ext>
              </a:extLst>
            </p:cNvPr>
            <p:cNvSpPr/>
            <p:nvPr/>
          </p:nvSpPr>
          <p:spPr>
            <a:xfrm>
              <a:off x="923328" y="585327"/>
              <a:ext cx="118573" cy="1161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7BB118B4-5882-4BD1-8D6F-6EB143197783}"/>
                </a:ext>
              </a:extLst>
            </p:cNvPr>
            <p:cNvSpPr/>
            <p:nvPr/>
          </p:nvSpPr>
          <p:spPr>
            <a:xfrm>
              <a:off x="957964" y="618967"/>
              <a:ext cx="50398" cy="49148"/>
            </a:xfrm>
            <a:prstGeom prst="rect">
              <a:avLst/>
            </a:prstGeom>
            <a:solidFill>
              <a:srgbClr val="00A6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Freeform 10">
              <a:extLst>
                <a:ext uri="{FF2B5EF4-FFF2-40B4-BE49-F238E27FC236}">
                  <a16:creationId xmlns:a16="http://schemas.microsoft.com/office/drawing/2014/main" id="{FB67C750-8051-46CC-9E23-84511BBDF0B5}"/>
                </a:ext>
              </a:extLst>
            </p:cNvPr>
            <p:cNvSpPr/>
            <p:nvPr/>
          </p:nvSpPr>
          <p:spPr>
            <a:xfrm>
              <a:off x="900904" y="860161"/>
              <a:ext cx="64178" cy="75065"/>
            </a:xfrm>
            <a:custGeom>
              <a:avLst/>
              <a:gdLst>
                <a:gd name="connsiteX0" fmla="*/ 266700 w 266700"/>
                <a:gd name="connsiteY0" fmla="*/ 97631 h 311944"/>
                <a:gd name="connsiteX1" fmla="*/ 266700 w 266700"/>
                <a:gd name="connsiteY1" fmla="*/ 311944 h 311944"/>
                <a:gd name="connsiteX2" fmla="*/ 85725 w 266700"/>
                <a:gd name="connsiteY2" fmla="*/ 311944 h 311944"/>
                <a:gd name="connsiteX3" fmla="*/ 85725 w 266700"/>
                <a:gd name="connsiteY3" fmla="*/ 276225 h 311944"/>
                <a:gd name="connsiteX4" fmla="*/ 190500 w 266700"/>
                <a:gd name="connsiteY4" fmla="*/ 276225 h 311944"/>
                <a:gd name="connsiteX5" fmla="*/ 104775 w 266700"/>
                <a:gd name="connsiteY5" fmla="*/ 190500 h 311944"/>
                <a:gd name="connsiteX6" fmla="*/ 0 w 266700"/>
                <a:gd name="connsiteY6" fmla="*/ 190500 h 311944"/>
                <a:gd name="connsiteX7" fmla="*/ 0 w 266700"/>
                <a:gd name="connsiteY7" fmla="*/ 140494 h 311944"/>
                <a:gd name="connsiteX8" fmla="*/ 69056 w 266700"/>
                <a:gd name="connsiteY8" fmla="*/ 140494 h 311944"/>
                <a:gd name="connsiteX9" fmla="*/ 69056 w 266700"/>
                <a:gd name="connsiteY9" fmla="*/ 104775 h 311944"/>
                <a:gd name="connsiteX10" fmla="*/ 130969 w 266700"/>
                <a:gd name="connsiteY10" fmla="*/ 104775 h 311944"/>
                <a:gd name="connsiteX11" fmla="*/ 130969 w 266700"/>
                <a:gd name="connsiteY11" fmla="*/ 64294 h 311944"/>
                <a:gd name="connsiteX12" fmla="*/ 83344 w 266700"/>
                <a:gd name="connsiteY12" fmla="*/ 64294 h 311944"/>
                <a:gd name="connsiteX13" fmla="*/ 83344 w 266700"/>
                <a:gd name="connsiteY13" fmla="*/ 0 h 311944"/>
                <a:gd name="connsiteX14" fmla="*/ 154781 w 266700"/>
                <a:gd name="connsiteY14" fmla="*/ 0 h 311944"/>
                <a:gd name="connsiteX15" fmla="*/ 266700 w 266700"/>
                <a:gd name="connsiteY15" fmla="*/ 97631 h 311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6700" h="311944">
                  <a:moveTo>
                    <a:pt x="266700" y="97631"/>
                  </a:moveTo>
                  <a:lnTo>
                    <a:pt x="266700" y="311944"/>
                  </a:lnTo>
                  <a:lnTo>
                    <a:pt x="85725" y="311944"/>
                  </a:lnTo>
                  <a:lnTo>
                    <a:pt x="85725" y="276225"/>
                  </a:lnTo>
                  <a:lnTo>
                    <a:pt x="190500" y="276225"/>
                  </a:lnTo>
                  <a:lnTo>
                    <a:pt x="104775" y="190500"/>
                  </a:lnTo>
                  <a:lnTo>
                    <a:pt x="0" y="190500"/>
                  </a:lnTo>
                  <a:lnTo>
                    <a:pt x="0" y="140494"/>
                  </a:lnTo>
                  <a:lnTo>
                    <a:pt x="69056" y="140494"/>
                  </a:lnTo>
                  <a:lnTo>
                    <a:pt x="69056" y="104775"/>
                  </a:lnTo>
                  <a:lnTo>
                    <a:pt x="130969" y="104775"/>
                  </a:lnTo>
                  <a:lnTo>
                    <a:pt x="130969" y="64294"/>
                  </a:lnTo>
                  <a:lnTo>
                    <a:pt x="83344" y="64294"/>
                  </a:lnTo>
                  <a:lnTo>
                    <a:pt x="83344" y="0"/>
                  </a:lnTo>
                  <a:lnTo>
                    <a:pt x="154781" y="0"/>
                  </a:lnTo>
                  <a:lnTo>
                    <a:pt x="266700" y="97631"/>
                  </a:lnTo>
                  <a:close/>
                </a:path>
              </a:pathLst>
            </a:custGeom>
            <a:solidFill>
              <a:srgbClr val="00A6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3552DF85-9395-43B4-8FE0-4E99E2C6AE6F}"/>
              </a:ext>
            </a:extLst>
          </p:cNvPr>
          <p:cNvGrpSpPr/>
          <p:nvPr/>
        </p:nvGrpSpPr>
        <p:grpSpPr>
          <a:xfrm>
            <a:off x="-358135" y="1650580"/>
            <a:ext cx="9481123" cy="3383346"/>
            <a:chOff x="-358135" y="1650580"/>
            <a:chExt cx="9481123" cy="3383346"/>
          </a:xfrm>
        </p:grpSpPr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D7A6A56F-D80E-4881-BF6D-1D1A0E32BE4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58135" y="1650580"/>
              <a:ext cx="3169325" cy="31693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Happy cute kid boy eat healthy food Premium Vector">
              <a:extLst>
                <a:ext uri="{FF2B5EF4-FFF2-40B4-BE49-F238E27FC236}">
                  <a16:creationId xmlns:a16="http://schemas.microsoft.com/office/drawing/2014/main" id="{F9C9DA5F-2CE1-4DD2-A16C-5AE087BECF7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7209" y="1650580"/>
              <a:ext cx="3169325" cy="31693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>
              <a:extLst>
                <a:ext uri="{FF2B5EF4-FFF2-40B4-BE49-F238E27FC236}">
                  <a16:creationId xmlns:a16="http://schemas.microsoft.com/office/drawing/2014/main" id="{38821AC6-8AEE-4142-9D07-D5CC674ED9B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3588" y="1688438"/>
              <a:ext cx="3169325" cy="31693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>
              <a:extLst>
                <a:ext uri="{FF2B5EF4-FFF2-40B4-BE49-F238E27FC236}">
                  <a16:creationId xmlns:a16="http://schemas.microsoft.com/office/drawing/2014/main" id="{E968AD4E-4D98-4CB0-8E3E-13820984F6B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3663" y="1864601"/>
              <a:ext cx="3169325" cy="31693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 useBgFill="1">
        <p:nvSpPr>
          <p:cNvPr id="4" name="Rectangle 3"/>
          <p:cNvSpPr/>
          <p:nvPr/>
        </p:nvSpPr>
        <p:spPr>
          <a:xfrm>
            <a:off x="6952913" y="4857763"/>
            <a:ext cx="1702137" cy="1761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87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64B49901-C736-4A54-A636-69ED6CE8C113}"/>
              </a:ext>
            </a:extLst>
          </p:cNvPr>
          <p:cNvGrpSpPr/>
          <p:nvPr/>
        </p:nvGrpSpPr>
        <p:grpSpPr>
          <a:xfrm>
            <a:off x="535828" y="257493"/>
            <a:ext cx="3005422" cy="988451"/>
            <a:chOff x="535828" y="257493"/>
            <a:chExt cx="3005422" cy="988451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1C80324B-3CD5-4D50-9C33-550A108A3A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5828" y="257493"/>
              <a:ext cx="1059055" cy="988451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41B362B8-F93C-4D48-94BF-2E31F0B78BF0}"/>
                </a:ext>
              </a:extLst>
            </p:cNvPr>
            <p:cNvSpPr/>
            <p:nvPr/>
          </p:nvSpPr>
          <p:spPr>
            <a:xfrm>
              <a:off x="1594883" y="369218"/>
              <a:ext cx="1946367" cy="5799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Sinh</a:t>
              </a:r>
              <a:r>
                <a:rPr lang="en-US" sz="2400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vi-VN" sz="2400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lớp</a:t>
              </a:r>
              <a:endPara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410FDD5-782C-4979-9D02-E86211DC1FF7}"/>
              </a:ext>
            </a:extLst>
          </p:cNvPr>
          <p:cNvSpPr txBox="1"/>
          <p:nvPr/>
        </p:nvSpPr>
        <p:spPr>
          <a:xfrm>
            <a:off x="1594882" y="947068"/>
            <a:ext cx="7208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Chia sẻ về việc tự chăm sóc sức khỏe của em.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6B5C731-761E-4945-9F77-EFCAC21633A5}"/>
              </a:ext>
            </a:extLst>
          </p:cNvPr>
          <p:cNvSpPr txBox="1"/>
          <p:nvPr/>
        </p:nvSpPr>
        <p:spPr>
          <a:xfrm>
            <a:off x="535828" y="1636643"/>
            <a:ext cx="4036172" cy="18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2000" dirty="0"/>
              <a:t>- </a:t>
            </a:r>
            <a:r>
              <a:rPr 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Kể về những việc em làm hàng ngày.</a:t>
            </a:r>
          </a:p>
          <a:p>
            <a:pPr algn="just">
              <a:lnSpc>
                <a:spcPct val="150000"/>
              </a:lnSpc>
            </a:pPr>
            <a:r>
              <a:rPr 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Nêu những khó khăn em gặp phải khi thực hiện những việc đó.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E3230D9-A84D-4333-B2A7-DB0E4B31989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95284" y="1347178"/>
            <a:ext cx="3684513" cy="3166509"/>
          </a:xfrm>
          <a:prstGeom prst="rect">
            <a:avLst/>
          </a:prstGeom>
        </p:spPr>
      </p:pic>
      <p:sp useBgFill="1">
        <p:nvSpPr>
          <p:cNvPr id="5" name="Rectangle 4"/>
          <p:cNvSpPr/>
          <p:nvPr/>
        </p:nvSpPr>
        <p:spPr>
          <a:xfrm>
            <a:off x="6987654" y="4920018"/>
            <a:ext cx="1624083" cy="1637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99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DAF4DDC1-4F06-4DA2-8865-A28168096816}"/>
              </a:ext>
            </a:extLst>
          </p:cNvPr>
          <p:cNvGrpSpPr/>
          <p:nvPr/>
        </p:nvGrpSpPr>
        <p:grpSpPr>
          <a:xfrm>
            <a:off x="2729743" y="1208955"/>
            <a:ext cx="3684513" cy="3166509"/>
            <a:chOff x="2729743" y="1208955"/>
            <a:chExt cx="3684513" cy="3166509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4B248ABC-3436-498E-8D9B-F128804D46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729743" y="1208955"/>
              <a:ext cx="3684513" cy="3166509"/>
            </a:xfrm>
            <a:prstGeom prst="rect">
              <a:avLst/>
            </a:prstGeom>
          </p:spPr>
        </p:pic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300F3630-3396-44E3-B547-074E4B3E2AC1}"/>
                </a:ext>
              </a:extLst>
            </p:cNvPr>
            <p:cNvSpPr/>
            <p:nvPr/>
          </p:nvSpPr>
          <p:spPr>
            <a:xfrm>
              <a:off x="3561907" y="1208956"/>
              <a:ext cx="1924493" cy="82186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F0EAC531-F644-4979-80FB-C23900541FEA}"/>
              </a:ext>
            </a:extLst>
          </p:cNvPr>
          <p:cNvSpPr/>
          <p:nvPr/>
        </p:nvSpPr>
        <p:spPr>
          <a:xfrm>
            <a:off x="833743" y="861238"/>
            <a:ext cx="2312082" cy="988828"/>
          </a:xfrm>
          <a:prstGeom prst="wedgeRoundRectCallout">
            <a:avLst>
              <a:gd name="adj1" fmla="val 35934"/>
              <a:gd name="adj2" fmla="val 85363"/>
              <a:gd name="adj3" fmla="val 16667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000" dirty="0">
                <a:solidFill>
                  <a:srgbClr val="002060"/>
                </a:solidFill>
              </a:rPr>
              <a:t>Tớ thường thức dậy sớm để tập thể dục.</a:t>
            </a:r>
          </a:p>
        </p:txBody>
      </p:sp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6065E47B-F08D-4ECF-934C-3305C0F5032F}"/>
              </a:ext>
            </a:extLst>
          </p:cNvPr>
          <p:cNvSpPr/>
          <p:nvPr/>
        </p:nvSpPr>
        <p:spPr>
          <a:xfrm>
            <a:off x="6414256" y="540682"/>
            <a:ext cx="2312082" cy="1490137"/>
          </a:xfrm>
          <a:prstGeom prst="wedgeRoundRectCallout">
            <a:avLst>
              <a:gd name="adj1" fmla="val -63689"/>
              <a:gd name="adj2" fmla="val 101751"/>
              <a:gd name="adj3" fmla="val 16667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000" dirty="0">
                <a:solidFill>
                  <a:srgbClr val="002060"/>
                </a:solidFill>
                <a:latin typeface="+mj-lt"/>
              </a:rPr>
              <a:t>Cậu chăm chỉ thế. Tớ buồn ngủ lắm, không dậy sớm được đâu</a:t>
            </a:r>
            <a:r>
              <a:rPr lang="vi-VN" sz="2000" dirty="0">
                <a:solidFill>
                  <a:srgbClr val="002060"/>
                </a:solidFill>
              </a:rPr>
              <a:t>!</a:t>
            </a:r>
          </a:p>
        </p:txBody>
      </p:sp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E36A47D5-7C14-4762-812B-A65B56FF4C83}"/>
              </a:ext>
            </a:extLst>
          </p:cNvPr>
          <p:cNvSpPr/>
          <p:nvPr/>
        </p:nvSpPr>
        <p:spPr>
          <a:xfrm>
            <a:off x="544678" y="332376"/>
            <a:ext cx="2754107" cy="1797366"/>
          </a:xfrm>
          <a:prstGeom prst="wedgeRoundRectCallout">
            <a:avLst>
              <a:gd name="adj1" fmla="val 38874"/>
              <a:gd name="adj2" fmla="val 75552"/>
              <a:gd name="adj3" fmla="val 16667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Ừ đúng vậy, dậy sớm cũng khó khăn với tớ. Nhưng vì để rèn luyện sức khỏe tớ quyết tâm hơn đó!</a:t>
            </a: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B7903989-3E71-4B5F-9FDD-35FD033C0241}"/>
              </a:ext>
            </a:extLst>
          </p:cNvPr>
          <p:cNvSpPr/>
          <p:nvPr/>
        </p:nvSpPr>
        <p:spPr>
          <a:xfrm>
            <a:off x="6414256" y="595107"/>
            <a:ext cx="2312082" cy="1702386"/>
          </a:xfrm>
          <a:prstGeom prst="wedgeRoundRectCallout">
            <a:avLst>
              <a:gd name="adj1" fmla="val -57682"/>
              <a:gd name="adj2" fmla="val 90872"/>
              <a:gd name="adj3" fmla="val 16667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Cậu giỏi quá. Tớ sẽ học tập cậu rèn luyện thể thao cho cơ thể khỏe mạnh hơn.</a:t>
            </a:r>
          </a:p>
        </p:txBody>
      </p:sp>
      <p:sp useBgFill="1">
        <p:nvSpPr>
          <p:cNvPr id="9" name="Rectangle 8"/>
          <p:cNvSpPr/>
          <p:nvPr/>
        </p:nvSpPr>
        <p:spPr>
          <a:xfrm>
            <a:off x="6960358" y="4913194"/>
            <a:ext cx="1549021" cy="2303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897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d7574194391a6d616a1336666e56bf6f2a1ba32"/>
  <p:tag name="INKNOELEADERBOARD" val="919695229"/>
</p:tagLst>
</file>

<file path=ppt/theme/theme1.xml><?xml version="1.0" encoding="utf-8"?>
<a:theme xmlns:a="http://schemas.openxmlformats.org/drawingml/2006/main" name="English Vocabulary Workshop by Slidesgo">
  <a:themeElements>
    <a:clrScheme name="Simple Light">
      <a:dk1>
        <a:srgbClr val="003849"/>
      </a:dk1>
      <a:lt1>
        <a:srgbClr val="FFFFFF"/>
      </a:lt1>
      <a:dk2>
        <a:srgbClr val="A775FE"/>
      </a:dk2>
      <a:lt2>
        <a:srgbClr val="E3E7EA"/>
      </a:lt2>
      <a:accent1>
        <a:srgbClr val="FFC86D"/>
      </a:accent1>
      <a:accent2>
        <a:srgbClr val="FEB444"/>
      </a:accent2>
      <a:accent3>
        <a:srgbClr val="FE8966"/>
      </a:accent3>
      <a:accent4>
        <a:srgbClr val="FD6A5E"/>
      </a:accent4>
      <a:accent5>
        <a:srgbClr val="9FE4F5"/>
      </a:accent5>
      <a:accent6>
        <a:srgbClr val="6ED0E7"/>
      </a:accent6>
      <a:hlink>
        <a:srgbClr val="00384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1251</TotalTime>
  <Words>311</Words>
  <Application>Microsoft Office PowerPoint</Application>
  <PresentationFormat>On-screen Show (16:9)</PresentationFormat>
  <Paragraphs>30</Paragraphs>
  <Slides>8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Pangolin</vt:lpstr>
      <vt:lpstr>Calibri</vt:lpstr>
      <vt:lpstr>UTM Cookies</vt:lpstr>
      <vt:lpstr>Times New Roman</vt:lpstr>
      <vt:lpstr>Baloo 2</vt:lpstr>
      <vt:lpstr>Arial</vt:lpstr>
      <vt:lpstr>UTM Androgyne</vt:lpstr>
      <vt:lpstr>English Vocabulary Workshop by Slidesgo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VOCABULARY</dc:title>
  <dc:creator>L.U</dc:creator>
  <cp:lastModifiedBy>Huyen</cp:lastModifiedBy>
  <cp:revision>54</cp:revision>
  <dcterms:modified xsi:type="dcterms:W3CDTF">2022-02-11T02:58:16Z</dcterms:modified>
</cp:coreProperties>
</file>