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6" r:id="rId3"/>
    <p:sldMasterId id="2147483698" r:id="rId4"/>
    <p:sldMasterId id="2147483710" r:id="rId5"/>
  </p:sldMasterIdLst>
  <p:notesMasterIdLst>
    <p:notesMasterId r:id="rId22"/>
  </p:notesMasterIdLst>
  <p:sldIdLst>
    <p:sldId id="316" r:id="rId6"/>
    <p:sldId id="269" r:id="rId7"/>
    <p:sldId id="256" r:id="rId8"/>
    <p:sldId id="270" r:id="rId9"/>
    <p:sldId id="271" r:id="rId10"/>
    <p:sldId id="265" r:id="rId11"/>
    <p:sldId id="261" r:id="rId12"/>
    <p:sldId id="278" r:id="rId13"/>
    <p:sldId id="279" r:id="rId14"/>
    <p:sldId id="264" r:id="rId15"/>
    <p:sldId id="266" r:id="rId16"/>
    <p:sldId id="317" r:id="rId17"/>
    <p:sldId id="318" r:id="rId18"/>
    <p:sldId id="281" r:id="rId19"/>
    <p:sldId id="282" r:id="rId20"/>
    <p:sldId id="268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4" d="100"/>
          <a:sy n="74" d="100"/>
        </p:scale>
        <p:origin x="3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6270C0-D7FD-488A-9DD9-7B5B0BB1498C}" type="datetimeFigureOut">
              <a:rPr lang="en-US" smtClean="0"/>
              <a:t>12/12/2022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1444A5-9FD5-4158-9034-AA72DE75FC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80858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0BB4F9-1C72-4740-BCEE-0A1A069752E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dirty="0" err="1">
                <a:sym typeface="+mn-ea"/>
              </a:rPr>
              <a:t>Bài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giảng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 dirty="0">
                <a:sym typeface="+mn-ea"/>
              </a:rPr>
              <a:t> - tranthao121004@gmail.com</a:t>
            </a:r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0BB4F9-1C72-4740-BCEE-0A1A069752E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2B162E-F920-4511-832F-006A16C91FE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B8BBD-A89F-4C03-8BF2-F84B38772531}" type="datetimeFigureOut">
              <a:rPr lang="en-US" smtClean="0"/>
              <a:t>12/12/2022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A9C10-21C4-44E5-A46E-E83D9AB0E2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1982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B8BBD-A89F-4C03-8BF2-F84B38772531}" type="datetimeFigureOut">
              <a:rPr lang="en-US" smtClean="0"/>
              <a:t>12/12/2022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A9C10-21C4-44E5-A46E-E83D9AB0E2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41221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B8BBD-A89F-4C03-8BF2-F84B38772531}" type="datetimeFigureOut">
              <a:rPr lang="en-US" smtClean="0"/>
              <a:t>12/12/2022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A9C10-21C4-44E5-A46E-E83D9AB0E2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0227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12/12/2022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03552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12/12/2022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29830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12/12/2022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41120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12/12/2022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26727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12/12/2022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89390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12/12/2022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4664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12/12/2022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66459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12/12/2022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767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B8BBD-A89F-4C03-8BF2-F84B38772531}" type="datetimeFigureOut">
              <a:rPr lang="en-US" smtClean="0"/>
              <a:t>12/12/2022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A9C10-21C4-44E5-A46E-E83D9AB0E2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196987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12/12/2022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181632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12/12/2022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83471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12/12/2022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47182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5500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713">
        <p14:switch dir="r"/>
      </p:transition>
    </mc:Choice>
    <mc:Fallback xmlns="">
      <p:transition spd="slow" advClick="0" advTm="3713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82505" y="108235"/>
            <a:ext cx="4097612" cy="103482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3" cstate="print"/>
          <a:srcRect/>
          <a:stretch>
            <a:fillRect/>
          </a:stretch>
        </p:blipFill>
        <p:spPr>
          <a:xfrm>
            <a:off x="19416" y="6502009"/>
            <a:ext cx="12192000" cy="353756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2131309" y="131270"/>
            <a:ext cx="9552544" cy="757797"/>
          </a:xfrm>
          <a:prstGeom prst="rect">
            <a:avLst/>
          </a:prstGeom>
        </p:spPr>
        <p:txBody>
          <a:bodyPr/>
          <a:lstStyle>
            <a:lvl1pPr>
              <a:defRPr sz="4265" b="1">
                <a:solidFill>
                  <a:schemeClr val="accent1">
                    <a:lumMod val="50000"/>
                  </a:schemeClr>
                </a:solidFill>
                <a:latin typeface="Microsoft YaHei" panose="020B0503020204020204" charset="-122"/>
                <a:ea typeface="Microsoft YaHei" panose="020B0503020204020204" charset="-122"/>
              </a:defRPr>
            </a:lvl1pPr>
          </a:lstStyle>
          <a:p>
            <a:r>
              <a:rPr lang="zh-CN" altLang="en-US" dirty="0"/>
              <a:t>单击此处编辑母版标题</a:t>
            </a:r>
          </a:p>
        </p:txBody>
      </p:sp>
    </p:spTree>
    <p:extLst>
      <p:ext uri="{BB962C8B-B14F-4D97-AF65-F5344CB8AC3E}">
        <p14:creationId xmlns:p14="http://schemas.microsoft.com/office/powerpoint/2010/main" val="2199177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713">
        <p14:switch dir="r"/>
      </p:transition>
    </mc:Choice>
    <mc:Fallback xmlns="">
      <p:transition spd="slow" advClick="0" advTm="3713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6470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random/>
      </p:transition>
    </mc:Choice>
    <mc:Fallback xmlns="">
      <p:transition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711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random/>
      </p:transition>
    </mc:Choice>
    <mc:Fallback xmlns="">
      <p:transition>
        <p:random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299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random/>
      </p:transition>
    </mc:Choice>
    <mc:Fallback xmlns="">
      <p:transition>
        <p:random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7822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random/>
      </p:transition>
    </mc:Choice>
    <mc:Fallback xmlns="">
      <p:transition>
        <p:random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5823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random/>
      </p:transition>
    </mc:Choice>
    <mc:Fallback xmlns="">
      <p:transition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B8BBD-A89F-4C03-8BF2-F84B38772531}" type="datetimeFigureOut">
              <a:rPr lang="en-US" smtClean="0"/>
              <a:t>12/12/2022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A9C10-21C4-44E5-A46E-E83D9AB0E2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41398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961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random/>
      </p:transition>
    </mc:Choice>
    <mc:Fallback xmlns="">
      <p:transition>
        <p:random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817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random/>
      </p:transition>
    </mc:Choice>
    <mc:Fallback xmlns="">
      <p:transition>
        <p:random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4803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random/>
      </p:transition>
    </mc:Choice>
    <mc:Fallback xmlns="">
      <p:transition>
        <p:random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363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random/>
      </p:transition>
    </mc:Choice>
    <mc:Fallback xmlns="">
      <p:transition>
        <p:random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296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random/>
      </p:transition>
    </mc:Choice>
    <mc:Fallback xmlns="">
      <p:transition>
        <p:random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2937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random/>
      </p:transition>
    </mc:Choice>
    <mc:Fallback xmlns="">
      <p:transition>
        <p:random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8219D-55DF-45EB-B25E-1C948F6C6EA0}" type="datetimeFigureOut">
              <a:rPr lang="en-US" smtClean="0"/>
              <a:t>12/12/2022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B2922-7094-437E-850F-5764ECB416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20184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8219D-55DF-45EB-B25E-1C948F6C6EA0}" type="datetimeFigureOut">
              <a:rPr lang="en-US" smtClean="0"/>
              <a:t>12/12/2022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B2922-7094-437E-850F-5764ECB416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509784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8219D-55DF-45EB-B25E-1C948F6C6EA0}" type="datetimeFigureOut">
              <a:rPr lang="en-US" smtClean="0"/>
              <a:t>12/12/2022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B2922-7094-437E-850F-5764ECB416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182059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5384800" cy="3394075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200151"/>
            <a:ext cx="5384800" cy="3394075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8219D-55DF-45EB-B25E-1C948F6C6EA0}" type="datetimeFigureOut">
              <a:rPr lang="en-US" smtClean="0"/>
              <a:t>12/12/2022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B2922-7094-437E-850F-5764ECB416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5373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B8BBD-A89F-4C03-8BF2-F84B38772531}" type="datetimeFigureOut">
              <a:rPr lang="en-US" smtClean="0"/>
              <a:t>12/12/2022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A9C10-21C4-44E5-A46E-E83D9AB0E2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375476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8219D-55DF-45EB-B25E-1C948F6C6EA0}" type="datetimeFigureOut">
              <a:rPr lang="en-US" smtClean="0"/>
              <a:t>12/12/2022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B2922-7094-437E-850F-5764ECB416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163502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8219D-55DF-45EB-B25E-1C948F6C6EA0}" type="datetimeFigureOut">
              <a:rPr lang="en-US" smtClean="0"/>
              <a:t>12/12/2022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B2922-7094-437E-850F-5764ECB416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9915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8219D-55DF-45EB-B25E-1C948F6C6EA0}" type="datetimeFigureOut">
              <a:rPr lang="en-US" smtClean="0"/>
              <a:t>12/12/2022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B2922-7094-437E-850F-5764ECB416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7022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8219D-55DF-45EB-B25E-1C948F6C6EA0}" type="datetimeFigureOut">
              <a:rPr lang="en-US" smtClean="0"/>
              <a:t>12/12/2022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B2922-7094-437E-850F-5764ECB416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80850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8219D-55DF-45EB-B25E-1C948F6C6EA0}" type="datetimeFigureOut">
              <a:rPr lang="en-US" smtClean="0"/>
              <a:t>12/12/2022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B2922-7094-437E-850F-5764ECB416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977253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8219D-55DF-45EB-B25E-1C948F6C6EA0}" type="datetimeFigureOut">
              <a:rPr lang="en-US" smtClean="0"/>
              <a:t>12/12/2022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B2922-7094-437E-850F-5764ECB416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775534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06375"/>
            <a:ext cx="2743200" cy="4387851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06375"/>
            <a:ext cx="8026400" cy="438785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8219D-55DF-45EB-B25E-1C948F6C6EA0}" type="datetimeFigureOut">
              <a:rPr lang="en-US" smtClean="0"/>
              <a:t>12/12/2022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B2922-7094-437E-850F-5764ECB416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456874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9;p2">
            <a:extLst>
              <a:ext uri="{FF2B5EF4-FFF2-40B4-BE49-F238E27FC236}">
                <a16:creationId xmlns:a16="http://schemas.microsoft.com/office/drawing/2014/main" id="{BB42B104-1F7B-47E3-B464-B31E6CA11F66}"/>
              </a:ext>
            </a:extLst>
          </p:cNvPr>
          <p:cNvSpPr/>
          <p:nvPr userDrawn="1"/>
        </p:nvSpPr>
        <p:spPr>
          <a:xfrm>
            <a:off x="964936" y="2325189"/>
            <a:ext cx="3582119" cy="1870502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accent6">
                <a:lumMod val="60000"/>
                <a:lumOff val="40000"/>
              </a:schemeClr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" name="Google Shape;10;p2">
            <a:extLst>
              <a:ext uri="{FF2B5EF4-FFF2-40B4-BE49-F238E27FC236}">
                <a16:creationId xmlns:a16="http://schemas.microsoft.com/office/drawing/2014/main" id="{216A2C20-46DA-4F84-A60C-9343BBF49682}"/>
              </a:ext>
            </a:extLst>
          </p:cNvPr>
          <p:cNvSpPr/>
          <p:nvPr userDrawn="1"/>
        </p:nvSpPr>
        <p:spPr>
          <a:xfrm>
            <a:off x="664108" y="2178984"/>
            <a:ext cx="3582119" cy="1870502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rgbClr val="24C0A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" name="Google Shape;11;p2">
            <a:extLst>
              <a:ext uri="{FF2B5EF4-FFF2-40B4-BE49-F238E27FC236}">
                <a16:creationId xmlns:a16="http://schemas.microsoft.com/office/drawing/2014/main" id="{05314B96-158E-4B09-A985-8D4507928627}"/>
              </a:ext>
            </a:extLst>
          </p:cNvPr>
          <p:cNvSpPr/>
          <p:nvPr userDrawn="1"/>
        </p:nvSpPr>
        <p:spPr>
          <a:xfrm flipH="1">
            <a:off x="4419291" y="10313"/>
            <a:ext cx="7811294" cy="6187104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rgbClr val="24C0A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dirty="0">
              <a:solidFill>
                <a:prstClr val="black"/>
              </a:solidFill>
            </a:endParaRPr>
          </a:p>
        </p:txBody>
      </p:sp>
      <p:sp>
        <p:nvSpPr>
          <p:cNvPr id="10" name="Google Shape;12;p2">
            <a:extLst>
              <a:ext uri="{FF2B5EF4-FFF2-40B4-BE49-F238E27FC236}">
                <a16:creationId xmlns:a16="http://schemas.microsoft.com/office/drawing/2014/main" id="{610AF247-9183-45B2-98AF-A5740E56C7D9}"/>
              </a:ext>
            </a:extLst>
          </p:cNvPr>
          <p:cNvSpPr/>
          <p:nvPr userDrawn="1"/>
        </p:nvSpPr>
        <p:spPr>
          <a:xfrm flipH="1">
            <a:off x="4547056" y="-30326"/>
            <a:ext cx="7644934" cy="6051298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chemeClr val="accent6">
                <a:lumMod val="40000"/>
                <a:lumOff val="60000"/>
              </a:schemeClr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68490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24;p17">
            <a:extLst>
              <a:ext uri="{FF2B5EF4-FFF2-40B4-BE49-F238E27FC236}">
                <a16:creationId xmlns:a16="http://schemas.microsoft.com/office/drawing/2014/main" id="{43B8AB6E-74AE-4327-B05F-6D8AE153BBB2}"/>
              </a:ext>
            </a:extLst>
          </p:cNvPr>
          <p:cNvSpPr/>
          <p:nvPr userDrawn="1"/>
        </p:nvSpPr>
        <p:spPr>
          <a:xfrm rot="5400000" flipH="1">
            <a:off x="464456" y="-464460"/>
            <a:ext cx="2249716" cy="3178629"/>
          </a:xfrm>
          <a:custGeom>
            <a:avLst/>
            <a:gdLst/>
            <a:ahLst/>
            <a:cxnLst/>
            <a:rect l="l" t="t" r="r" b="b"/>
            <a:pathLst>
              <a:path w="34291" h="34874" extrusionOk="0">
                <a:moveTo>
                  <a:pt x="24658" y="1"/>
                </a:moveTo>
                <a:cubicBezTo>
                  <a:pt x="24658" y="1"/>
                  <a:pt x="17669" y="715"/>
                  <a:pt x="15824" y="4715"/>
                </a:cubicBezTo>
                <a:cubicBezTo>
                  <a:pt x="13823" y="9073"/>
                  <a:pt x="16824" y="14550"/>
                  <a:pt x="16240" y="19110"/>
                </a:cubicBezTo>
                <a:cubicBezTo>
                  <a:pt x="15609" y="23944"/>
                  <a:pt x="4239" y="29957"/>
                  <a:pt x="2262" y="31754"/>
                </a:cubicBezTo>
                <a:cubicBezTo>
                  <a:pt x="286" y="33564"/>
                  <a:pt x="0" y="34874"/>
                  <a:pt x="0" y="34874"/>
                </a:cubicBezTo>
                <a:lnTo>
                  <a:pt x="34290" y="34874"/>
                </a:lnTo>
                <a:lnTo>
                  <a:pt x="34290" y="1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239EE97-C42B-4EFE-B673-FEF1A48A1F8F}"/>
              </a:ext>
            </a:extLst>
          </p:cNvPr>
          <p:cNvSpPr txBox="1"/>
          <p:nvPr userDrawn="1"/>
        </p:nvSpPr>
        <p:spPr>
          <a:xfrm>
            <a:off x="168812" y="0"/>
            <a:ext cx="3549479" cy="1139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5400" dirty="0">
                <a:solidFill>
                  <a:prstClr val="white"/>
                </a:solidFill>
                <a:latin typeface="UTM Cookies"/>
              </a:rPr>
              <a:t>MỞ ĐẦU</a:t>
            </a:r>
          </a:p>
        </p:txBody>
      </p:sp>
      <p:sp>
        <p:nvSpPr>
          <p:cNvPr id="7" name="Google Shape;26;p4">
            <a:extLst>
              <a:ext uri="{FF2B5EF4-FFF2-40B4-BE49-F238E27FC236}">
                <a16:creationId xmlns:a16="http://schemas.microsoft.com/office/drawing/2014/main" id="{C4DA46EE-7FBD-4C70-841B-B0A309359275}"/>
              </a:ext>
            </a:extLst>
          </p:cNvPr>
          <p:cNvSpPr/>
          <p:nvPr userDrawn="1"/>
        </p:nvSpPr>
        <p:spPr>
          <a:xfrm rot="10800000">
            <a:off x="9332684" y="5791200"/>
            <a:ext cx="2859313" cy="1066800"/>
          </a:xfrm>
          <a:custGeom>
            <a:avLst/>
            <a:gdLst/>
            <a:ahLst/>
            <a:cxnLst/>
            <a:rect l="l" t="t" r="r" b="b"/>
            <a:pathLst>
              <a:path w="32850" h="14118" extrusionOk="0">
                <a:moveTo>
                  <a:pt x="1" y="1"/>
                </a:moveTo>
                <a:lnTo>
                  <a:pt x="1" y="12945"/>
                </a:lnTo>
                <a:cubicBezTo>
                  <a:pt x="57" y="12959"/>
                  <a:pt x="113" y="13001"/>
                  <a:pt x="168" y="13015"/>
                </a:cubicBezTo>
                <a:cubicBezTo>
                  <a:pt x="1773" y="13750"/>
                  <a:pt x="3537" y="14117"/>
                  <a:pt x="5301" y="14117"/>
                </a:cubicBezTo>
                <a:cubicBezTo>
                  <a:pt x="7217" y="14117"/>
                  <a:pt x="9132" y="13684"/>
                  <a:pt x="10839" y="12820"/>
                </a:cubicBezTo>
                <a:cubicBezTo>
                  <a:pt x="13252" y="11578"/>
                  <a:pt x="15205" y="9598"/>
                  <a:pt x="17297" y="7868"/>
                </a:cubicBezTo>
                <a:cubicBezTo>
                  <a:pt x="19404" y="6124"/>
                  <a:pt x="21858" y="4576"/>
                  <a:pt x="24592" y="4506"/>
                </a:cubicBezTo>
                <a:cubicBezTo>
                  <a:pt x="24664" y="4504"/>
                  <a:pt x="24736" y="4503"/>
                  <a:pt x="24808" y="4503"/>
                </a:cubicBezTo>
                <a:cubicBezTo>
                  <a:pt x="26011" y="4503"/>
                  <a:pt x="27265" y="4752"/>
                  <a:pt x="28452" y="4752"/>
                </a:cubicBezTo>
                <a:cubicBezTo>
                  <a:pt x="29285" y="4752"/>
                  <a:pt x="30086" y="4630"/>
                  <a:pt x="30813" y="4213"/>
                </a:cubicBezTo>
                <a:cubicBezTo>
                  <a:pt x="32222" y="3404"/>
                  <a:pt x="32850" y="1521"/>
                  <a:pt x="32320" y="1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684EBFF-97C9-4E37-A635-7E191A76A62D}"/>
              </a:ext>
            </a:extLst>
          </p:cNvPr>
          <p:cNvSpPr/>
          <p:nvPr userDrawn="1"/>
        </p:nvSpPr>
        <p:spPr>
          <a:xfrm>
            <a:off x="9762629" y="6492875"/>
            <a:ext cx="1612942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vi-VN" sz="800" dirty="0"/>
              <a:t>FeistyForwarders_0968120672</a:t>
            </a:r>
          </a:p>
        </p:txBody>
      </p:sp>
    </p:spTree>
    <p:extLst>
      <p:ext uri="{BB962C8B-B14F-4D97-AF65-F5344CB8AC3E}">
        <p14:creationId xmlns:p14="http://schemas.microsoft.com/office/powerpoint/2010/main" val="768581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oogle Shape;19;p3">
            <a:extLst>
              <a:ext uri="{FF2B5EF4-FFF2-40B4-BE49-F238E27FC236}">
                <a16:creationId xmlns:a16="http://schemas.microsoft.com/office/drawing/2014/main" id="{B1DF5C2F-4DF1-419C-8A9B-27DA7BFCB7FD}"/>
              </a:ext>
            </a:extLst>
          </p:cNvPr>
          <p:cNvGrpSpPr/>
          <p:nvPr userDrawn="1"/>
        </p:nvGrpSpPr>
        <p:grpSpPr>
          <a:xfrm>
            <a:off x="0" y="6096000"/>
            <a:ext cx="12192000" cy="762000"/>
            <a:chOff x="-25" y="1390650"/>
            <a:chExt cx="9144000" cy="3752700"/>
          </a:xfrm>
          <a:solidFill>
            <a:schemeClr val="accent6">
              <a:lumMod val="75000"/>
            </a:schemeClr>
          </a:solidFill>
        </p:grpSpPr>
        <p:sp>
          <p:nvSpPr>
            <p:cNvPr id="4" name="Google Shape;20;p3">
              <a:extLst>
                <a:ext uri="{FF2B5EF4-FFF2-40B4-BE49-F238E27FC236}">
                  <a16:creationId xmlns:a16="http://schemas.microsoft.com/office/drawing/2014/main" id="{3C738AF9-98A2-4884-8348-BA5CD6D562FC}"/>
                </a:ext>
              </a:extLst>
            </p:cNvPr>
            <p:cNvSpPr/>
            <p:nvPr/>
          </p:nvSpPr>
          <p:spPr>
            <a:xfrm>
              <a:off x="-25" y="1390650"/>
              <a:ext cx="9143955" cy="3152727"/>
            </a:xfrm>
            <a:custGeom>
              <a:avLst/>
              <a:gdLst/>
              <a:ahLst/>
              <a:cxnLst/>
              <a:rect l="l" t="t" r="r" b="b"/>
              <a:pathLst>
                <a:path w="48078" h="17253" extrusionOk="0">
                  <a:moveTo>
                    <a:pt x="24551" y="0"/>
                  </a:moveTo>
                  <a:cubicBezTo>
                    <a:pt x="19562" y="0"/>
                    <a:pt x="12918" y="5739"/>
                    <a:pt x="7775" y="5942"/>
                  </a:cubicBezTo>
                  <a:cubicBezTo>
                    <a:pt x="7443" y="5956"/>
                    <a:pt x="7121" y="5962"/>
                    <a:pt x="6809" y="5962"/>
                  </a:cubicBezTo>
                  <a:cubicBezTo>
                    <a:pt x="2312" y="5962"/>
                    <a:pt x="0" y="4608"/>
                    <a:pt x="0" y="4608"/>
                  </a:cubicBezTo>
                  <a:lnTo>
                    <a:pt x="0" y="17253"/>
                  </a:lnTo>
                  <a:lnTo>
                    <a:pt x="48077" y="17253"/>
                  </a:lnTo>
                  <a:lnTo>
                    <a:pt x="48077" y="3727"/>
                  </a:lnTo>
                  <a:cubicBezTo>
                    <a:pt x="48077" y="3727"/>
                    <a:pt x="46378" y="2205"/>
                    <a:pt x="44452" y="2205"/>
                  </a:cubicBezTo>
                  <a:cubicBezTo>
                    <a:pt x="44320" y="2205"/>
                    <a:pt x="44187" y="2212"/>
                    <a:pt x="44053" y="2227"/>
                  </a:cubicBezTo>
                  <a:cubicBezTo>
                    <a:pt x="41970" y="2465"/>
                    <a:pt x="40076" y="4275"/>
                    <a:pt x="36278" y="4870"/>
                  </a:cubicBezTo>
                  <a:cubicBezTo>
                    <a:pt x="36082" y="4901"/>
                    <a:pt x="35888" y="4915"/>
                    <a:pt x="35696" y="4915"/>
                  </a:cubicBezTo>
                  <a:cubicBezTo>
                    <a:pt x="32171" y="4915"/>
                    <a:pt x="29282" y="0"/>
                    <a:pt x="245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5" name="Google Shape;21;p3">
              <a:extLst>
                <a:ext uri="{FF2B5EF4-FFF2-40B4-BE49-F238E27FC236}">
                  <a16:creationId xmlns:a16="http://schemas.microsoft.com/office/drawing/2014/main" id="{EE597EA3-2D22-4759-9946-C851847D77F3}"/>
                </a:ext>
              </a:extLst>
            </p:cNvPr>
            <p:cNvSpPr/>
            <p:nvPr/>
          </p:nvSpPr>
          <p:spPr>
            <a:xfrm>
              <a:off x="-25" y="4210050"/>
              <a:ext cx="9144000" cy="9333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B8CDD7D3-72B2-4DDF-8B0A-17E2F950B026}"/>
              </a:ext>
            </a:extLst>
          </p:cNvPr>
          <p:cNvSpPr/>
          <p:nvPr userDrawn="1"/>
        </p:nvSpPr>
        <p:spPr>
          <a:xfrm>
            <a:off x="9762629" y="6492875"/>
            <a:ext cx="1612942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vi-VN" sz="800" dirty="0"/>
              <a:t>FeistyForwarders_0968120672</a:t>
            </a:r>
          </a:p>
        </p:txBody>
      </p:sp>
    </p:spTree>
    <p:extLst>
      <p:ext uri="{BB962C8B-B14F-4D97-AF65-F5344CB8AC3E}">
        <p14:creationId xmlns:p14="http://schemas.microsoft.com/office/powerpoint/2010/main" val="9101786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B8BBD-A89F-4C03-8BF2-F84B38772531}" type="datetimeFigureOut">
              <a:rPr lang="en-US" smtClean="0"/>
              <a:t>12/12/2022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A9C10-21C4-44E5-A46E-E83D9AB0E2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422425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24;p17">
            <a:extLst>
              <a:ext uri="{FF2B5EF4-FFF2-40B4-BE49-F238E27FC236}">
                <a16:creationId xmlns:a16="http://schemas.microsoft.com/office/drawing/2014/main" id="{85509A2E-D9F9-43F0-9D83-AA627D852E71}"/>
              </a:ext>
            </a:extLst>
          </p:cNvPr>
          <p:cNvSpPr/>
          <p:nvPr userDrawn="1"/>
        </p:nvSpPr>
        <p:spPr>
          <a:xfrm rot="5400000" flipH="1">
            <a:off x="878115" y="-878118"/>
            <a:ext cx="2249716" cy="4005946"/>
          </a:xfrm>
          <a:custGeom>
            <a:avLst/>
            <a:gdLst/>
            <a:ahLst/>
            <a:cxnLst/>
            <a:rect l="l" t="t" r="r" b="b"/>
            <a:pathLst>
              <a:path w="34291" h="34874" extrusionOk="0">
                <a:moveTo>
                  <a:pt x="24658" y="1"/>
                </a:moveTo>
                <a:cubicBezTo>
                  <a:pt x="24658" y="1"/>
                  <a:pt x="17669" y="715"/>
                  <a:pt x="15824" y="4715"/>
                </a:cubicBezTo>
                <a:cubicBezTo>
                  <a:pt x="13823" y="9073"/>
                  <a:pt x="16824" y="14550"/>
                  <a:pt x="16240" y="19110"/>
                </a:cubicBezTo>
                <a:cubicBezTo>
                  <a:pt x="15609" y="23944"/>
                  <a:pt x="4239" y="29957"/>
                  <a:pt x="2262" y="31754"/>
                </a:cubicBezTo>
                <a:cubicBezTo>
                  <a:pt x="286" y="33564"/>
                  <a:pt x="0" y="34874"/>
                  <a:pt x="0" y="34874"/>
                </a:cubicBezTo>
                <a:lnTo>
                  <a:pt x="34290" y="34874"/>
                </a:lnTo>
                <a:lnTo>
                  <a:pt x="34290" y="1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239EE97-C42B-4EFE-B673-FEF1A48A1F8F}"/>
              </a:ext>
            </a:extLst>
          </p:cNvPr>
          <p:cNvSpPr txBox="1"/>
          <p:nvPr userDrawn="1"/>
        </p:nvSpPr>
        <p:spPr>
          <a:xfrm>
            <a:off x="168812" y="0"/>
            <a:ext cx="3549479" cy="1139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5400" dirty="0">
                <a:solidFill>
                  <a:prstClr val="white"/>
                </a:solidFill>
                <a:latin typeface="UTM Cookies"/>
              </a:rPr>
              <a:t>KHÁM PHÁ</a:t>
            </a:r>
          </a:p>
        </p:txBody>
      </p:sp>
      <p:sp>
        <p:nvSpPr>
          <p:cNvPr id="7" name="Google Shape;125;p17">
            <a:extLst>
              <a:ext uri="{FF2B5EF4-FFF2-40B4-BE49-F238E27FC236}">
                <a16:creationId xmlns:a16="http://schemas.microsoft.com/office/drawing/2014/main" id="{88ED9D6F-EE3F-4ECF-A6A1-1706948D8EB3}"/>
              </a:ext>
            </a:extLst>
          </p:cNvPr>
          <p:cNvSpPr/>
          <p:nvPr userDrawn="1"/>
        </p:nvSpPr>
        <p:spPr>
          <a:xfrm rot="10800000" flipH="1">
            <a:off x="11261942" y="-4"/>
            <a:ext cx="930058" cy="6858003"/>
          </a:xfrm>
          <a:custGeom>
            <a:avLst/>
            <a:gdLst/>
            <a:ahLst/>
            <a:cxnLst/>
            <a:rect l="l" t="t" r="r" b="b"/>
            <a:pathLst>
              <a:path w="34291" h="34874" extrusionOk="0">
                <a:moveTo>
                  <a:pt x="24658" y="1"/>
                </a:moveTo>
                <a:cubicBezTo>
                  <a:pt x="24658" y="1"/>
                  <a:pt x="17669" y="715"/>
                  <a:pt x="15824" y="4715"/>
                </a:cubicBezTo>
                <a:cubicBezTo>
                  <a:pt x="13823" y="9073"/>
                  <a:pt x="16824" y="14550"/>
                  <a:pt x="16240" y="19110"/>
                </a:cubicBezTo>
                <a:cubicBezTo>
                  <a:pt x="15609" y="23944"/>
                  <a:pt x="4239" y="29957"/>
                  <a:pt x="2262" y="31754"/>
                </a:cubicBezTo>
                <a:cubicBezTo>
                  <a:pt x="286" y="33564"/>
                  <a:pt x="0" y="34874"/>
                  <a:pt x="0" y="34874"/>
                </a:cubicBezTo>
                <a:lnTo>
                  <a:pt x="34290" y="34874"/>
                </a:lnTo>
                <a:lnTo>
                  <a:pt x="34290" y="1"/>
                </a:lnTo>
                <a:close/>
              </a:path>
            </a:pathLst>
          </a:custGeom>
          <a:solidFill>
            <a:srgbClr val="2E75B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8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oogle Shape;19;p3">
            <a:extLst>
              <a:ext uri="{FF2B5EF4-FFF2-40B4-BE49-F238E27FC236}">
                <a16:creationId xmlns:a16="http://schemas.microsoft.com/office/drawing/2014/main" id="{B1DF5C2F-4DF1-419C-8A9B-27DA7BFCB7FD}"/>
              </a:ext>
            </a:extLst>
          </p:cNvPr>
          <p:cNvGrpSpPr/>
          <p:nvPr userDrawn="1"/>
        </p:nvGrpSpPr>
        <p:grpSpPr>
          <a:xfrm>
            <a:off x="0" y="6096000"/>
            <a:ext cx="12192000" cy="762000"/>
            <a:chOff x="-25" y="1390650"/>
            <a:chExt cx="9144000" cy="3752700"/>
          </a:xfrm>
          <a:solidFill>
            <a:srgbClr val="2E75B6"/>
          </a:solidFill>
        </p:grpSpPr>
        <p:sp>
          <p:nvSpPr>
            <p:cNvPr id="4" name="Google Shape;20;p3">
              <a:extLst>
                <a:ext uri="{FF2B5EF4-FFF2-40B4-BE49-F238E27FC236}">
                  <a16:creationId xmlns:a16="http://schemas.microsoft.com/office/drawing/2014/main" id="{3C738AF9-98A2-4884-8348-BA5CD6D562FC}"/>
                </a:ext>
              </a:extLst>
            </p:cNvPr>
            <p:cNvSpPr/>
            <p:nvPr/>
          </p:nvSpPr>
          <p:spPr>
            <a:xfrm>
              <a:off x="-25" y="1390650"/>
              <a:ext cx="9143955" cy="3152727"/>
            </a:xfrm>
            <a:custGeom>
              <a:avLst/>
              <a:gdLst/>
              <a:ahLst/>
              <a:cxnLst/>
              <a:rect l="l" t="t" r="r" b="b"/>
              <a:pathLst>
                <a:path w="48078" h="17253" extrusionOk="0">
                  <a:moveTo>
                    <a:pt x="24551" y="0"/>
                  </a:moveTo>
                  <a:cubicBezTo>
                    <a:pt x="19562" y="0"/>
                    <a:pt x="12918" y="5739"/>
                    <a:pt x="7775" y="5942"/>
                  </a:cubicBezTo>
                  <a:cubicBezTo>
                    <a:pt x="7443" y="5956"/>
                    <a:pt x="7121" y="5962"/>
                    <a:pt x="6809" y="5962"/>
                  </a:cubicBezTo>
                  <a:cubicBezTo>
                    <a:pt x="2312" y="5962"/>
                    <a:pt x="0" y="4608"/>
                    <a:pt x="0" y="4608"/>
                  </a:cubicBezTo>
                  <a:lnTo>
                    <a:pt x="0" y="17253"/>
                  </a:lnTo>
                  <a:lnTo>
                    <a:pt x="48077" y="17253"/>
                  </a:lnTo>
                  <a:lnTo>
                    <a:pt x="48077" y="3727"/>
                  </a:lnTo>
                  <a:cubicBezTo>
                    <a:pt x="48077" y="3727"/>
                    <a:pt x="46378" y="2205"/>
                    <a:pt x="44452" y="2205"/>
                  </a:cubicBezTo>
                  <a:cubicBezTo>
                    <a:pt x="44320" y="2205"/>
                    <a:pt x="44187" y="2212"/>
                    <a:pt x="44053" y="2227"/>
                  </a:cubicBezTo>
                  <a:cubicBezTo>
                    <a:pt x="41970" y="2465"/>
                    <a:pt x="40076" y="4275"/>
                    <a:pt x="36278" y="4870"/>
                  </a:cubicBezTo>
                  <a:cubicBezTo>
                    <a:pt x="36082" y="4901"/>
                    <a:pt x="35888" y="4915"/>
                    <a:pt x="35696" y="4915"/>
                  </a:cubicBezTo>
                  <a:cubicBezTo>
                    <a:pt x="32171" y="4915"/>
                    <a:pt x="29282" y="0"/>
                    <a:pt x="245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5" name="Google Shape;21;p3">
              <a:extLst>
                <a:ext uri="{FF2B5EF4-FFF2-40B4-BE49-F238E27FC236}">
                  <a16:creationId xmlns:a16="http://schemas.microsoft.com/office/drawing/2014/main" id="{EE597EA3-2D22-4759-9946-C851847D77F3}"/>
                </a:ext>
              </a:extLst>
            </p:cNvPr>
            <p:cNvSpPr/>
            <p:nvPr/>
          </p:nvSpPr>
          <p:spPr>
            <a:xfrm>
              <a:off x="-25" y="4210050"/>
              <a:ext cx="9144000" cy="9333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B8CDD7D3-72B2-4DDF-8B0A-17E2F950B026}"/>
              </a:ext>
            </a:extLst>
          </p:cNvPr>
          <p:cNvSpPr/>
          <p:nvPr userDrawn="1"/>
        </p:nvSpPr>
        <p:spPr>
          <a:xfrm>
            <a:off x="9762629" y="6492875"/>
            <a:ext cx="1612942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vi-VN" sz="800" dirty="0"/>
              <a:t>FeistyForwarders_0968120672</a:t>
            </a:r>
          </a:p>
        </p:txBody>
      </p:sp>
    </p:spTree>
    <p:extLst>
      <p:ext uri="{BB962C8B-B14F-4D97-AF65-F5344CB8AC3E}">
        <p14:creationId xmlns:p14="http://schemas.microsoft.com/office/powerpoint/2010/main" val="80684783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24;p17">
            <a:extLst>
              <a:ext uri="{FF2B5EF4-FFF2-40B4-BE49-F238E27FC236}">
                <a16:creationId xmlns:a16="http://schemas.microsoft.com/office/drawing/2014/main" id="{85509A2E-D9F9-43F0-9D83-AA627D852E71}"/>
              </a:ext>
            </a:extLst>
          </p:cNvPr>
          <p:cNvSpPr/>
          <p:nvPr userDrawn="1"/>
        </p:nvSpPr>
        <p:spPr>
          <a:xfrm rot="5400000" flipH="1">
            <a:off x="1074056" y="-1074060"/>
            <a:ext cx="2249716" cy="4397829"/>
          </a:xfrm>
          <a:custGeom>
            <a:avLst/>
            <a:gdLst/>
            <a:ahLst/>
            <a:cxnLst/>
            <a:rect l="l" t="t" r="r" b="b"/>
            <a:pathLst>
              <a:path w="34291" h="34874" extrusionOk="0">
                <a:moveTo>
                  <a:pt x="24658" y="1"/>
                </a:moveTo>
                <a:cubicBezTo>
                  <a:pt x="24658" y="1"/>
                  <a:pt x="17669" y="715"/>
                  <a:pt x="15824" y="4715"/>
                </a:cubicBezTo>
                <a:cubicBezTo>
                  <a:pt x="13823" y="9073"/>
                  <a:pt x="16824" y="14550"/>
                  <a:pt x="16240" y="19110"/>
                </a:cubicBezTo>
                <a:cubicBezTo>
                  <a:pt x="15609" y="23944"/>
                  <a:pt x="4239" y="29957"/>
                  <a:pt x="2262" y="31754"/>
                </a:cubicBezTo>
                <a:cubicBezTo>
                  <a:pt x="286" y="33564"/>
                  <a:pt x="0" y="34874"/>
                  <a:pt x="0" y="34874"/>
                </a:cubicBezTo>
                <a:lnTo>
                  <a:pt x="34290" y="34874"/>
                </a:lnTo>
                <a:lnTo>
                  <a:pt x="34290" y="1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239EE97-C42B-4EFE-B673-FEF1A48A1F8F}"/>
              </a:ext>
            </a:extLst>
          </p:cNvPr>
          <p:cNvSpPr txBox="1"/>
          <p:nvPr userDrawn="1"/>
        </p:nvSpPr>
        <p:spPr>
          <a:xfrm>
            <a:off x="168812" y="0"/>
            <a:ext cx="3837134" cy="1139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5400" dirty="0">
                <a:solidFill>
                  <a:prstClr val="white"/>
                </a:solidFill>
                <a:latin typeface="UTM Cookies"/>
              </a:rPr>
              <a:t>THỰC HÀNH</a:t>
            </a:r>
          </a:p>
        </p:txBody>
      </p:sp>
      <p:sp>
        <p:nvSpPr>
          <p:cNvPr id="4" name="Google Shape;138;p18">
            <a:extLst>
              <a:ext uri="{FF2B5EF4-FFF2-40B4-BE49-F238E27FC236}">
                <a16:creationId xmlns:a16="http://schemas.microsoft.com/office/drawing/2014/main" id="{903CE46C-7E62-4993-A1A3-1A22B3F9A473}"/>
              </a:ext>
            </a:extLst>
          </p:cNvPr>
          <p:cNvSpPr/>
          <p:nvPr userDrawn="1"/>
        </p:nvSpPr>
        <p:spPr>
          <a:xfrm rot="5400000">
            <a:off x="5666839" y="332840"/>
            <a:ext cx="858319" cy="12192001"/>
          </a:xfrm>
          <a:custGeom>
            <a:avLst/>
            <a:gdLst/>
            <a:ahLst/>
            <a:cxnLst/>
            <a:rect l="l" t="t" r="r" b="b"/>
            <a:pathLst>
              <a:path w="17396" h="39911" extrusionOk="0">
                <a:moveTo>
                  <a:pt x="13740" y="1"/>
                </a:moveTo>
                <a:cubicBezTo>
                  <a:pt x="13740" y="1"/>
                  <a:pt x="16574" y="9085"/>
                  <a:pt x="15716" y="13157"/>
                </a:cubicBezTo>
                <a:cubicBezTo>
                  <a:pt x="14835" y="17241"/>
                  <a:pt x="11299" y="15098"/>
                  <a:pt x="8596" y="19039"/>
                </a:cubicBezTo>
                <a:cubicBezTo>
                  <a:pt x="5906" y="22992"/>
                  <a:pt x="10490" y="29874"/>
                  <a:pt x="8596" y="31207"/>
                </a:cubicBezTo>
                <a:cubicBezTo>
                  <a:pt x="8288" y="31428"/>
                  <a:pt x="7901" y="31510"/>
                  <a:pt x="7464" y="31510"/>
                </a:cubicBezTo>
                <a:cubicBezTo>
                  <a:pt x="6179" y="31510"/>
                  <a:pt x="4469" y="30797"/>
                  <a:pt x="3100" y="30797"/>
                </a:cubicBezTo>
                <a:cubicBezTo>
                  <a:pt x="2097" y="30797"/>
                  <a:pt x="1277" y="31179"/>
                  <a:pt x="941" y="32505"/>
                </a:cubicBezTo>
                <a:cubicBezTo>
                  <a:pt x="0" y="36243"/>
                  <a:pt x="2369" y="39911"/>
                  <a:pt x="2369" y="39911"/>
                </a:cubicBezTo>
                <a:lnTo>
                  <a:pt x="17395" y="39911"/>
                </a:lnTo>
                <a:lnTo>
                  <a:pt x="17395" y="1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929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oogle Shape;19;p3">
            <a:extLst>
              <a:ext uri="{FF2B5EF4-FFF2-40B4-BE49-F238E27FC236}">
                <a16:creationId xmlns:a16="http://schemas.microsoft.com/office/drawing/2014/main" id="{B1DF5C2F-4DF1-419C-8A9B-27DA7BFCB7FD}"/>
              </a:ext>
            </a:extLst>
          </p:cNvPr>
          <p:cNvGrpSpPr/>
          <p:nvPr userDrawn="1"/>
        </p:nvGrpSpPr>
        <p:grpSpPr>
          <a:xfrm>
            <a:off x="0" y="6096000"/>
            <a:ext cx="12192000" cy="762000"/>
            <a:chOff x="-25" y="1390650"/>
            <a:chExt cx="9144000" cy="3752700"/>
          </a:xfrm>
          <a:solidFill>
            <a:srgbClr val="7030A0"/>
          </a:solidFill>
        </p:grpSpPr>
        <p:sp>
          <p:nvSpPr>
            <p:cNvPr id="4" name="Google Shape;20;p3">
              <a:extLst>
                <a:ext uri="{FF2B5EF4-FFF2-40B4-BE49-F238E27FC236}">
                  <a16:creationId xmlns:a16="http://schemas.microsoft.com/office/drawing/2014/main" id="{3C738AF9-98A2-4884-8348-BA5CD6D562FC}"/>
                </a:ext>
              </a:extLst>
            </p:cNvPr>
            <p:cNvSpPr/>
            <p:nvPr/>
          </p:nvSpPr>
          <p:spPr>
            <a:xfrm>
              <a:off x="-25" y="1390650"/>
              <a:ext cx="9143955" cy="3152727"/>
            </a:xfrm>
            <a:custGeom>
              <a:avLst/>
              <a:gdLst/>
              <a:ahLst/>
              <a:cxnLst/>
              <a:rect l="l" t="t" r="r" b="b"/>
              <a:pathLst>
                <a:path w="48078" h="17253" extrusionOk="0">
                  <a:moveTo>
                    <a:pt x="24551" y="0"/>
                  </a:moveTo>
                  <a:cubicBezTo>
                    <a:pt x="19562" y="0"/>
                    <a:pt x="12918" y="5739"/>
                    <a:pt x="7775" y="5942"/>
                  </a:cubicBezTo>
                  <a:cubicBezTo>
                    <a:pt x="7443" y="5956"/>
                    <a:pt x="7121" y="5962"/>
                    <a:pt x="6809" y="5962"/>
                  </a:cubicBezTo>
                  <a:cubicBezTo>
                    <a:pt x="2312" y="5962"/>
                    <a:pt x="0" y="4608"/>
                    <a:pt x="0" y="4608"/>
                  </a:cubicBezTo>
                  <a:lnTo>
                    <a:pt x="0" y="17253"/>
                  </a:lnTo>
                  <a:lnTo>
                    <a:pt x="48077" y="17253"/>
                  </a:lnTo>
                  <a:lnTo>
                    <a:pt x="48077" y="3727"/>
                  </a:lnTo>
                  <a:cubicBezTo>
                    <a:pt x="48077" y="3727"/>
                    <a:pt x="46378" y="2205"/>
                    <a:pt x="44452" y="2205"/>
                  </a:cubicBezTo>
                  <a:cubicBezTo>
                    <a:pt x="44320" y="2205"/>
                    <a:pt x="44187" y="2212"/>
                    <a:pt x="44053" y="2227"/>
                  </a:cubicBezTo>
                  <a:cubicBezTo>
                    <a:pt x="41970" y="2465"/>
                    <a:pt x="40076" y="4275"/>
                    <a:pt x="36278" y="4870"/>
                  </a:cubicBezTo>
                  <a:cubicBezTo>
                    <a:pt x="36082" y="4901"/>
                    <a:pt x="35888" y="4915"/>
                    <a:pt x="35696" y="4915"/>
                  </a:cubicBezTo>
                  <a:cubicBezTo>
                    <a:pt x="32171" y="4915"/>
                    <a:pt x="29282" y="0"/>
                    <a:pt x="245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5" name="Google Shape;21;p3">
              <a:extLst>
                <a:ext uri="{FF2B5EF4-FFF2-40B4-BE49-F238E27FC236}">
                  <a16:creationId xmlns:a16="http://schemas.microsoft.com/office/drawing/2014/main" id="{EE597EA3-2D22-4759-9946-C851847D77F3}"/>
                </a:ext>
              </a:extLst>
            </p:cNvPr>
            <p:cNvSpPr/>
            <p:nvPr/>
          </p:nvSpPr>
          <p:spPr>
            <a:xfrm>
              <a:off x="-25" y="4210050"/>
              <a:ext cx="9144000" cy="9333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B8CDD7D3-72B2-4DDF-8B0A-17E2F950B026}"/>
              </a:ext>
            </a:extLst>
          </p:cNvPr>
          <p:cNvSpPr/>
          <p:nvPr userDrawn="1"/>
        </p:nvSpPr>
        <p:spPr>
          <a:xfrm>
            <a:off x="9762629" y="6492875"/>
            <a:ext cx="1612942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vi-VN" sz="800" dirty="0"/>
              <a:t>FeistyForwarders_0968120672</a:t>
            </a:r>
          </a:p>
        </p:txBody>
      </p:sp>
    </p:spTree>
    <p:extLst>
      <p:ext uri="{BB962C8B-B14F-4D97-AF65-F5344CB8AC3E}">
        <p14:creationId xmlns:p14="http://schemas.microsoft.com/office/powerpoint/2010/main" val="413326042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24;p17">
            <a:extLst>
              <a:ext uri="{FF2B5EF4-FFF2-40B4-BE49-F238E27FC236}">
                <a16:creationId xmlns:a16="http://schemas.microsoft.com/office/drawing/2014/main" id="{85509A2E-D9F9-43F0-9D83-AA627D852E71}"/>
              </a:ext>
            </a:extLst>
          </p:cNvPr>
          <p:cNvSpPr/>
          <p:nvPr userDrawn="1"/>
        </p:nvSpPr>
        <p:spPr>
          <a:xfrm rot="5400000" flipH="1">
            <a:off x="878116" y="-878119"/>
            <a:ext cx="2249716" cy="4005948"/>
          </a:xfrm>
          <a:custGeom>
            <a:avLst/>
            <a:gdLst/>
            <a:ahLst/>
            <a:cxnLst/>
            <a:rect l="l" t="t" r="r" b="b"/>
            <a:pathLst>
              <a:path w="34291" h="34874" extrusionOk="0">
                <a:moveTo>
                  <a:pt x="24658" y="1"/>
                </a:moveTo>
                <a:cubicBezTo>
                  <a:pt x="24658" y="1"/>
                  <a:pt x="17669" y="715"/>
                  <a:pt x="15824" y="4715"/>
                </a:cubicBezTo>
                <a:cubicBezTo>
                  <a:pt x="13823" y="9073"/>
                  <a:pt x="16824" y="14550"/>
                  <a:pt x="16240" y="19110"/>
                </a:cubicBezTo>
                <a:cubicBezTo>
                  <a:pt x="15609" y="23944"/>
                  <a:pt x="4239" y="29957"/>
                  <a:pt x="2262" y="31754"/>
                </a:cubicBezTo>
                <a:cubicBezTo>
                  <a:pt x="286" y="33564"/>
                  <a:pt x="0" y="34874"/>
                  <a:pt x="0" y="34874"/>
                </a:cubicBezTo>
                <a:lnTo>
                  <a:pt x="34290" y="34874"/>
                </a:lnTo>
                <a:lnTo>
                  <a:pt x="34290" y="1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239EE97-C42B-4EFE-B673-FEF1A48A1F8F}"/>
              </a:ext>
            </a:extLst>
          </p:cNvPr>
          <p:cNvSpPr txBox="1"/>
          <p:nvPr userDrawn="1"/>
        </p:nvSpPr>
        <p:spPr>
          <a:xfrm>
            <a:off x="168812" y="0"/>
            <a:ext cx="3837134" cy="1139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5400" dirty="0">
                <a:solidFill>
                  <a:prstClr val="white"/>
                </a:solidFill>
                <a:latin typeface="UTM Cookies"/>
              </a:rPr>
              <a:t>VẬN DỤNG</a:t>
            </a:r>
          </a:p>
        </p:txBody>
      </p:sp>
      <p:sp>
        <p:nvSpPr>
          <p:cNvPr id="4" name="Google Shape;181;p21">
            <a:extLst>
              <a:ext uri="{FF2B5EF4-FFF2-40B4-BE49-F238E27FC236}">
                <a16:creationId xmlns:a16="http://schemas.microsoft.com/office/drawing/2014/main" id="{1558FF4D-4E0B-4DF4-9A2B-3B954C82BC6C}"/>
              </a:ext>
            </a:extLst>
          </p:cNvPr>
          <p:cNvSpPr/>
          <p:nvPr userDrawn="1"/>
        </p:nvSpPr>
        <p:spPr>
          <a:xfrm rot="10800000">
            <a:off x="4920343" y="5250808"/>
            <a:ext cx="7271657" cy="1607191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E6C9BCC-C608-4601-BC15-84A7B31B4179}"/>
              </a:ext>
            </a:extLst>
          </p:cNvPr>
          <p:cNvSpPr/>
          <p:nvPr userDrawn="1"/>
        </p:nvSpPr>
        <p:spPr>
          <a:xfrm>
            <a:off x="9762629" y="6492875"/>
            <a:ext cx="1612942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vi-VN" sz="800" dirty="0"/>
              <a:t>FeistyForwarders_0968120672</a:t>
            </a:r>
          </a:p>
        </p:txBody>
      </p:sp>
    </p:spTree>
    <p:extLst>
      <p:ext uri="{BB962C8B-B14F-4D97-AF65-F5344CB8AC3E}">
        <p14:creationId xmlns:p14="http://schemas.microsoft.com/office/powerpoint/2010/main" val="1775032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oogle Shape;19;p3">
            <a:extLst>
              <a:ext uri="{FF2B5EF4-FFF2-40B4-BE49-F238E27FC236}">
                <a16:creationId xmlns:a16="http://schemas.microsoft.com/office/drawing/2014/main" id="{B1DF5C2F-4DF1-419C-8A9B-27DA7BFCB7FD}"/>
              </a:ext>
            </a:extLst>
          </p:cNvPr>
          <p:cNvGrpSpPr/>
          <p:nvPr userDrawn="1"/>
        </p:nvGrpSpPr>
        <p:grpSpPr>
          <a:xfrm>
            <a:off x="0" y="6096000"/>
            <a:ext cx="12192000" cy="762000"/>
            <a:chOff x="-25" y="1390650"/>
            <a:chExt cx="9144000" cy="3752700"/>
          </a:xfrm>
          <a:solidFill>
            <a:srgbClr val="C00000"/>
          </a:solidFill>
        </p:grpSpPr>
        <p:sp>
          <p:nvSpPr>
            <p:cNvPr id="4" name="Google Shape;20;p3">
              <a:extLst>
                <a:ext uri="{FF2B5EF4-FFF2-40B4-BE49-F238E27FC236}">
                  <a16:creationId xmlns:a16="http://schemas.microsoft.com/office/drawing/2014/main" id="{3C738AF9-98A2-4884-8348-BA5CD6D562FC}"/>
                </a:ext>
              </a:extLst>
            </p:cNvPr>
            <p:cNvSpPr/>
            <p:nvPr/>
          </p:nvSpPr>
          <p:spPr>
            <a:xfrm>
              <a:off x="-25" y="1390650"/>
              <a:ext cx="9143955" cy="3152727"/>
            </a:xfrm>
            <a:custGeom>
              <a:avLst/>
              <a:gdLst/>
              <a:ahLst/>
              <a:cxnLst/>
              <a:rect l="l" t="t" r="r" b="b"/>
              <a:pathLst>
                <a:path w="48078" h="17253" extrusionOk="0">
                  <a:moveTo>
                    <a:pt x="24551" y="0"/>
                  </a:moveTo>
                  <a:cubicBezTo>
                    <a:pt x="19562" y="0"/>
                    <a:pt x="12918" y="5739"/>
                    <a:pt x="7775" y="5942"/>
                  </a:cubicBezTo>
                  <a:cubicBezTo>
                    <a:pt x="7443" y="5956"/>
                    <a:pt x="7121" y="5962"/>
                    <a:pt x="6809" y="5962"/>
                  </a:cubicBezTo>
                  <a:cubicBezTo>
                    <a:pt x="2312" y="5962"/>
                    <a:pt x="0" y="4608"/>
                    <a:pt x="0" y="4608"/>
                  </a:cubicBezTo>
                  <a:lnTo>
                    <a:pt x="0" y="17253"/>
                  </a:lnTo>
                  <a:lnTo>
                    <a:pt x="48077" y="17253"/>
                  </a:lnTo>
                  <a:lnTo>
                    <a:pt x="48077" y="3727"/>
                  </a:lnTo>
                  <a:cubicBezTo>
                    <a:pt x="48077" y="3727"/>
                    <a:pt x="46378" y="2205"/>
                    <a:pt x="44452" y="2205"/>
                  </a:cubicBezTo>
                  <a:cubicBezTo>
                    <a:pt x="44320" y="2205"/>
                    <a:pt x="44187" y="2212"/>
                    <a:pt x="44053" y="2227"/>
                  </a:cubicBezTo>
                  <a:cubicBezTo>
                    <a:pt x="41970" y="2465"/>
                    <a:pt x="40076" y="4275"/>
                    <a:pt x="36278" y="4870"/>
                  </a:cubicBezTo>
                  <a:cubicBezTo>
                    <a:pt x="36082" y="4901"/>
                    <a:pt x="35888" y="4915"/>
                    <a:pt x="35696" y="4915"/>
                  </a:cubicBezTo>
                  <a:cubicBezTo>
                    <a:pt x="32171" y="4915"/>
                    <a:pt x="29282" y="0"/>
                    <a:pt x="245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5" name="Google Shape;21;p3">
              <a:extLst>
                <a:ext uri="{FF2B5EF4-FFF2-40B4-BE49-F238E27FC236}">
                  <a16:creationId xmlns:a16="http://schemas.microsoft.com/office/drawing/2014/main" id="{EE597EA3-2D22-4759-9946-C851847D77F3}"/>
                </a:ext>
              </a:extLst>
            </p:cNvPr>
            <p:cNvSpPr/>
            <p:nvPr/>
          </p:nvSpPr>
          <p:spPr>
            <a:xfrm>
              <a:off x="-25" y="4210050"/>
              <a:ext cx="9144000" cy="9333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B8CDD7D3-72B2-4DDF-8B0A-17E2F950B026}"/>
              </a:ext>
            </a:extLst>
          </p:cNvPr>
          <p:cNvSpPr/>
          <p:nvPr userDrawn="1"/>
        </p:nvSpPr>
        <p:spPr>
          <a:xfrm>
            <a:off x="9762629" y="6492875"/>
            <a:ext cx="1612942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vi-VN" sz="800" dirty="0"/>
              <a:t>FeistyForwarders_0968120672</a:t>
            </a:r>
          </a:p>
        </p:txBody>
      </p:sp>
    </p:spTree>
    <p:extLst>
      <p:ext uri="{BB962C8B-B14F-4D97-AF65-F5344CB8AC3E}">
        <p14:creationId xmlns:p14="http://schemas.microsoft.com/office/powerpoint/2010/main" val="128994862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33519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B8BBD-A89F-4C03-8BF2-F84B38772531}" type="datetimeFigureOut">
              <a:rPr lang="en-US" smtClean="0"/>
              <a:t>12/12/2022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A9C10-21C4-44E5-A46E-E83D9AB0E2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46813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B8BBD-A89F-4C03-8BF2-F84B38772531}" type="datetimeFigureOut">
              <a:rPr lang="en-US" smtClean="0"/>
              <a:t>12/12/2022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A9C10-21C4-44E5-A46E-E83D9AB0E2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5071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B8BBD-A89F-4C03-8BF2-F84B38772531}" type="datetimeFigureOut">
              <a:rPr lang="en-US" smtClean="0"/>
              <a:t>12/12/2022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A9C10-21C4-44E5-A46E-E83D9AB0E2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9839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B8BBD-A89F-4C03-8BF2-F84B38772531}" type="datetimeFigureOut">
              <a:rPr lang="en-US" smtClean="0"/>
              <a:t>12/12/2022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A9C10-21C4-44E5-A46E-E83D9AB0E2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44308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theme" Target="../theme/theme5.xml"/><Relationship Id="rId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4B8BBD-A89F-4C03-8BF2-F84B38772531}" type="datetimeFigureOut">
              <a:rPr lang="en-US" smtClean="0"/>
              <a:t>12/12/2022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4A9C10-21C4-44E5-A46E-E83D9AB0E2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572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983328-5D9C-4CDA-A4B0-8F0932BA2C1A}" type="datetimeFigureOut">
              <a:rPr lang="en-US" smtClean="0"/>
              <a:t>12/12/2022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92809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D54D79-588C-414F-9935-D85D26666345}" type="datetimeFigureOut">
              <a:rPr lang="zh-CN" altLang="en-US" smtClean="0"/>
              <a:t>2022/12/12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EC328-9116-4993-92C0-623125586BFE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7" descr="444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-8256" y="3810"/>
            <a:ext cx="12208511" cy="6851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4533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mc:AlternateContent xmlns:mc="http://schemas.openxmlformats.org/markup-compatibility/2006" xmlns:p14="http://schemas.microsoft.com/office/powerpoint/2010/main">
    <mc:Choice Requires="p14">
      <p:transition p14:dur="10">
        <p:random/>
      </p:transition>
    </mc:Choice>
    <mc:Fallback xmlns="">
      <p:transition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88219D-55DF-45EB-B25E-1C948F6C6EA0}" type="datetimeFigureOut">
              <a:rPr lang="en-US" smtClean="0"/>
              <a:t>12/12/2022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CB2922-7094-437E-850F-5764ECB416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037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508D7C5D-AD3E-43F4-BE95-8EF7849017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vi-VN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D9944271-366E-4F65-B2A5-B29CB739C3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2278FB8-8DB0-4712-A56C-1AB2854C4C9C}"/>
              </a:ext>
            </a:extLst>
          </p:cNvPr>
          <p:cNvSpPr/>
          <p:nvPr userDrawn="1"/>
        </p:nvSpPr>
        <p:spPr>
          <a:xfrm>
            <a:off x="9762629" y="6492875"/>
            <a:ext cx="1612942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vi-VN" sz="800" dirty="0"/>
              <a:t>FeistyForwarders_0968120672</a:t>
            </a:r>
          </a:p>
        </p:txBody>
      </p:sp>
    </p:spTree>
    <p:extLst>
      <p:ext uri="{BB962C8B-B14F-4D97-AF65-F5344CB8AC3E}">
        <p14:creationId xmlns:p14="http://schemas.microsoft.com/office/powerpoint/2010/main" val="41902593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5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31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12" Type="http://schemas.openxmlformats.org/officeDocument/2006/relationships/image" Target="../media/image30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5" Type="http://schemas.openxmlformats.org/officeDocument/2006/relationships/image" Target="../media/image23.png"/><Relationship Id="rId15" Type="http://schemas.openxmlformats.org/officeDocument/2006/relationships/image" Target="../media/image33.pn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Relationship Id="rId14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44.png"/><Relationship Id="rId4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36.xml"/><Relationship Id="rId7" Type="http://schemas.openxmlformats.org/officeDocument/2006/relationships/image" Target="../media/image8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slide" Target="slide3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6.png"/><Relationship Id="rId3" Type="http://schemas.openxmlformats.org/officeDocument/2006/relationships/slideLayout" Target="../slideLayouts/slideLayout36.xml"/><Relationship Id="rId7" Type="http://schemas.openxmlformats.org/officeDocument/2006/relationships/image" Target="../media/image11.png"/><Relationship Id="rId12" Type="http://schemas.openxmlformats.org/officeDocument/2006/relationships/image" Target="../media/image15.png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7.png"/><Relationship Id="rId11" Type="http://schemas.microsoft.com/office/2007/relationships/hdphoto" Target="../media/hdphoto1.wdp"/><Relationship Id="rId5" Type="http://schemas.openxmlformats.org/officeDocument/2006/relationships/image" Target="../media/image10.png"/><Relationship Id="rId10" Type="http://schemas.openxmlformats.org/officeDocument/2006/relationships/image" Target="../media/image14.png"/><Relationship Id="rId4" Type="http://schemas.openxmlformats.org/officeDocument/2006/relationships/image" Target="../media/image6.jpeg"/><Relationship Id="rId9" Type="http://schemas.openxmlformats.org/officeDocument/2006/relationships/image" Target="../media/image13.png"/><Relationship Id="rId1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5.png"/><Relationship Id="rId3" Type="http://schemas.openxmlformats.org/officeDocument/2006/relationships/slideLayout" Target="../slideLayouts/slideLayout36.xml"/><Relationship Id="rId7" Type="http://schemas.openxmlformats.org/officeDocument/2006/relationships/image" Target="../media/image11.png"/><Relationship Id="rId12" Type="http://schemas.microsoft.com/office/2007/relationships/hdphoto" Target="../media/hdphoto3.wdp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7.png"/><Relationship Id="rId11" Type="http://schemas.openxmlformats.org/officeDocument/2006/relationships/image" Target="../media/image18.png"/><Relationship Id="rId5" Type="http://schemas.openxmlformats.org/officeDocument/2006/relationships/image" Target="../media/image10.png"/><Relationship Id="rId15" Type="http://schemas.openxmlformats.org/officeDocument/2006/relationships/image" Target="../media/image9.png"/><Relationship Id="rId10" Type="http://schemas.microsoft.com/office/2007/relationships/hdphoto" Target="../media/hdphoto2.wdp"/><Relationship Id="rId4" Type="http://schemas.openxmlformats.org/officeDocument/2006/relationships/image" Target="../media/image6.jpeg"/><Relationship Id="rId9" Type="http://schemas.openxmlformats.org/officeDocument/2006/relationships/image" Target="../media/image17.png"/><Relationship Id="rId1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5.png"/><Relationship Id="rId3" Type="http://schemas.openxmlformats.org/officeDocument/2006/relationships/slideLayout" Target="../slideLayouts/slideLayout36.xml"/><Relationship Id="rId7" Type="http://schemas.openxmlformats.org/officeDocument/2006/relationships/image" Target="../media/image11.png"/><Relationship Id="rId12" Type="http://schemas.microsoft.com/office/2007/relationships/hdphoto" Target="../media/hdphoto5.wdp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7.png"/><Relationship Id="rId11" Type="http://schemas.openxmlformats.org/officeDocument/2006/relationships/image" Target="../media/image20.png"/><Relationship Id="rId5" Type="http://schemas.openxmlformats.org/officeDocument/2006/relationships/image" Target="../media/image10.png"/><Relationship Id="rId15" Type="http://schemas.openxmlformats.org/officeDocument/2006/relationships/image" Target="../media/image9.png"/><Relationship Id="rId10" Type="http://schemas.microsoft.com/office/2007/relationships/hdphoto" Target="../media/hdphoto4.wdp"/><Relationship Id="rId4" Type="http://schemas.openxmlformats.org/officeDocument/2006/relationships/image" Target="../media/image6.jpeg"/><Relationship Id="rId9" Type="http://schemas.openxmlformats.org/officeDocument/2006/relationships/image" Target="../media/image19.png"/><Relationship Id="rId1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31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12" Type="http://schemas.openxmlformats.org/officeDocument/2006/relationships/image" Target="../media/image30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5" Type="http://schemas.openxmlformats.org/officeDocument/2006/relationships/image" Target="../media/image23.png"/><Relationship Id="rId15" Type="http://schemas.openxmlformats.org/officeDocument/2006/relationships/image" Target="../media/image33.pn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Relationship Id="rId14" Type="http://schemas.openxmlformats.org/officeDocument/2006/relationships/image" Target="../media/image3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7" name="WordArt 11"/>
          <p:cNvSpPr>
            <a:spLocks noChangeArrowheads="1" noChangeShapeType="1" noTextEdit="1"/>
          </p:cNvSpPr>
          <p:nvPr/>
        </p:nvSpPr>
        <p:spPr bwMode="auto">
          <a:xfrm>
            <a:off x="2819400" y="1676400"/>
            <a:ext cx="6781800" cy="1524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TopRight"/>
              <a:lightRig rig="legacyFlat3" dir="b"/>
            </a:scene3d>
            <a:sp3d extrusionH="430200" prstMaterial="legacyMatte">
              <a:extrusionClr>
                <a:srgbClr val="FFFF99"/>
              </a:extrusion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100" b="1" i="0" u="none" strike="noStrike" kern="10" cap="none" spc="0" normalizeH="0" baseline="0" noProof="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000000"/>
                  </a:gs>
                  <a:gs pos="20000">
                    <a:srgbClr val="0A128C"/>
                  </a:gs>
                  <a:gs pos="35001">
                    <a:srgbClr val="181CC7"/>
                  </a:gs>
                  <a:gs pos="44000">
                    <a:srgbClr val="7005D4"/>
                  </a:gs>
                  <a:gs pos="50000">
                    <a:srgbClr val="8C3D91"/>
                  </a:gs>
                  <a:gs pos="56000">
                    <a:srgbClr val="7005D4"/>
                  </a:gs>
                  <a:gs pos="64999">
                    <a:srgbClr val="181CC7"/>
                  </a:gs>
                  <a:gs pos="80000">
                    <a:srgbClr val="0A128C"/>
                  </a:gs>
                  <a:gs pos="100000">
                    <a:srgbClr val="000000"/>
                  </a:gs>
                </a:gsLst>
                <a:lin ang="5400000" scaled="1"/>
              </a:gradFill>
              <a:effectLst/>
              <a:uLnTx/>
              <a:uFillTx/>
              <a:latin typeface="Times New Roman"/>
              <a:ea typeface="+mn-ea"/>
              <a:cs typeface="Times New Roman"/>
            </a:endParaRPr>
          </a:p>
        </p:txBody>
      </p:sp>
      <p:sp>
        <p:nvSpPr>
          <p:cNvPr id="14348" name="WordArt 12"/>
          <p:cNvSpPr>
            <a:spLocks noChangeArrowheads="1" noChangeShapeType="1" noTextEdit="1"/>
          </p:cNvSpPr>
          <p:nvPr/>
        </p:nvSpPr>
        <p:spPr bwMode="auto">
          <a:xfrm>
            <a:off x="2909060" y="2785992"/>
            <a:ext cx="6173260" cy="72201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0" cap="none" spc="0" normalizeH="0" baseline="0" noProof="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sy="50000" kx="2453608" rotWithShape="0">
                    <a:srgbClr val="868686">
                      <a:alpha val="50000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MÔN</a:t>
            </a:r>
            <a:r>
              <a:rPr kumimoji="0" lang="en-US" sz="3600" b="1" i="0" u="none" strike="noStrike" kern="10" cap="none" spc="0" normalizeH="0" baseline="0" noProof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sy="50000" kx="2453608" rotWithShape="0">
                    <a:srgbClr val="868686">
                      <a:alpha val="50000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 TỰ NHIÊN VÀ XÃ HỘI</a:t>
            </a:r>
            <a:endParaRPr kumimoji="0" lang="en-US" sz="3600" b="1" i="0" u="none" strike="noStrike" kern="10" cap="none" spc="0" normalizeH="0" baseline="0" noProof="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0000FF"/>
              </a:solidFill>
              <a:effectLst>
                <a:outerShdw sy="50000" kx="2453608" rotWithShape="0">
                  <a:srgbClr val="868686">
                    <a:alpha val="50000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grpSp>
        <p:nvGrpSpPr>
          <p:cNvPr id="2053" name="Group 13"/>
          <p:cNvGrpSpPr>
            <a:grpSpLocks/>
          </p:cNvGrpSpPr>
          <p:nvPr/>
        </p:nvGrpSpPr>
        <p:grpSpPr bwMode="auto">
          <a:xfrm>
            <a:off x="1" y="-14288"/>
            <a:ext cx="12256654" cy="6837363"/>
            <a:chOff x="14" y="-9"/>
            <a:chExt cx="5781" cy="4329"/>
          </a:xfrm>
        </p:grpSpPr>
        <p:pic>
          <p:nvPicPr>
            <p:cNvPr id="2057" name="Picture 14" descr="n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" y="0"/>
              <a:ext cx="5736" cy="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8" name="Picture 15" descr="n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-2127" y="2132"/>
              <a:ext cx="4329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9" name="Picture 16" descr="n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" y="4267"/>
              <a:ext cx="5736" cy="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60" name="Picture 17" descr="n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3571" y="2132"/>
              <a:ext cx="4329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054" name="TextBox 12"/>
          <p:cNvSpPr txBox="1">
            <a:spLocks noChangeArrowheads="1"/>
          </p:cNvSpPr>
          <p:nvPr/>
        </p:nvSpPr>
        <p:spPr bwMode="auto">
          <a:xfrm>
            <a:off x="1752600" y="533400"/>
            <a:ext cx="9331036" cy="130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ỦY BAN NHÂN DÂN QUẬN LONG BIÊN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TRƯỜNG TIỂU HỌC ÁI MỘ B</a:t>
            </a:r>
          </a:p>
        </p:txBody>
      </p:sp>
      <p:sp>
        <p:nvSpPr>
          <p:cNvPr id="2056" name="TextBox 14"/>
          <p:cNvSpPr txBox="1">
            <a:spLocks noChangeArrowheads="1"/>
          </p:cNvSpPr>
          <p:nvPr/>
        </p:nvSpPr>
        <p:spPr bwMode="auto">
          <a:xfrm>
            <a:off x="1977476" y="4145455"/>
            <a:ext cx="85344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LỚP 2</a:t>
            </a:r>
          </a:p>
        </p:txBody>
      </p:sp>
      <p:sp>
        <p:nvSpPr>
          <p:cNvPr id="12" name="TextBox 14">
            <a:extLst>
              <a:ext uri="{FF2B5EF4-FFF2-40B4-BE49-F238E27FC236}">
                <a16:creationId xmlns:a16="http://schemas.microsoft.com/office/drawing/2014/main" id="{038EBA7F-34F2-4ECE-BCA6-B7BCB30B21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1319" y="4975745"/>
            <a:ext cx="1157769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Bài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 </a:t>
            </a:r>
            <a:r>
              <a:rPr kumimoji="0" lang="vi-VN" sz="36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Ôn tập chủ đề cộng đồng địa phương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C8C3591-1849-4523-A500-493EB0D6E0C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505" y="178287"/>
            <a:ext cx="1523999" cy="1523999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67CB727-4584-420C-B56E-94004AEF9AAE}"/>
              </a:ext>
            </a:extLst>
          </p:cNvPr>
          <p:cNvSpPr/>
          <p:nvPr/>
        </p:nvSpPr>
        <p:spPr>
          <a:xfrm>
            <a:off x="9688945" y="6419273"/>
            <a:ext cx="1699491" cy="2309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64925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repeatCount="200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 t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"/>
          <p:cNvSpPr txBox="1"/>
          <p:nvPr/>
        </p:nvSpPr>
        <p:spPr>
          <a:xfrm>
            <a:off x="2342515" y="456565"/>
            <a:ext cx="94322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Khi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lựa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chọn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hàng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hóa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em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cần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lưu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ý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điều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gì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?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3181737" y="2043404"/>
            <a:ext cx="6074229" cy="2013955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4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Mẫu</a:t>
            </a:r>
            <a:r>
              <a:rPr kumimoji="0" lang="en-US" sz="4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en-US" sz="44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mã</a:t>
            </a:r>
            <a:endParaRPr lang="en-US" sz="4400" dirty="0">
              <a:solidFill>
                <a:prstClr val="black"/>
              </a:solidFill>
              <a:latin typeface="Calibri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sz="4400" dirty="0" err="1">
                <a:solidFill>
                  <a:prstClr val="black"/>
                </a:solidFill>
                <a:latin typeface="Calibri"/>
              </a:rPr>
              <a:t>Chất</a:t>
            </a:r>
            <a:r>
              <a:rPr lang="en-US" sz="4400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4400" dirty="0" err="1">
                <a:solidFill>
                  <a:prstClr val="black"/>
                </a:solidFill>
                <a:latin typeface="Calibri"/>
              </a:rPr>
              <a:t>lượng</a:t>
            </a:r>
            <a:r>
              <a:rPr lang="en-US" sz="4400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4400" dirty="0" err="1">
                <a:solidFill>
                  <a:prstClr val="black"/>
                </a:solidFill>
                <a:latin typeface="Calibri"/>
              </a:rPr>
              <a:t>sản</a:t>
            </a:r>
            <a:r>
              <a:rPr lang="en-US" sz="4400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4400" dirty="0" err="1">
                <a:solidFill>
                  <a:prstClr val="black"/>
                </a:solidFill>
                <a:latin typeface="Calibri"/>
              </a:rPr>
              <a:t>phẩm</a:t>
            </a:r>
            <a:endParaRPr lang="en-US" sz="4400" dirty="0">
              <a:solidFill>
                <a:prstClr val="black"/>
              </a:solidFill>
              <a:latin typeface="Calibri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4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Giá</a:t>
            </a:r>
            <a:r>
              <a:rPr kumimoji="0" lang="en-US" sz="4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en-US" sz="44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cả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713">
        <p:wheel spokes="8"/>
      </p:transition>
    </mc:Choice>
    <mc:Fallback xmlns="">
      <p:transition spd="slow" advClick="0" advTm="3713">
        <p:wheel spokes="8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034" y="1338568"/>
            <a:ext cx="786511" cy="58439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6478" y="2476667"/>
            <a:ext cx="725465" cy="53903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4062" y="553864"/>
            <a:ext cx="1242640" cy="90201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0431" y="1455882"/>
            <a:ext cx="1331922" cy="102078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588" y="457356"/>
            <a:ext cx="1535541" cy="123654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25695" y="5011464"/>
            <a:ext cx="1185863" cy="100342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4576" y="493378"/>
            <a:ext cx="823892" cy="133816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622" y="4002612"/>
            <a:ext cx="731361" cy="1180151"/>
          </a:xfrm>
          <a:prstGeom prst="rect">
            <a:avLst/>
          </a:prstGeom>
        </p:spPr>
      </p:pic>
      <p:sp>
        <p:nvSpPr>
          <p:cNvPr id="13" name="任意多边形: 形状 12"/>
          <p:cNvSpPr/>
          <p:nvPr/>
        </p:nvSpPr>
        <p:spPr>
          <a:xfrm>
            <a:off x="1006381" y="1649345"/>
            <a:ext cx="268849" cy="232932"/>
          </a:xfrm>
          <a:custGeom>
            <a:avLst/>
            <a:gdLst>
              <a:gd name="connsiteX0" fmla="*/ 639965 w 1300668"/>
              <a:gd name="connsiteY0" fmla="*/ 295844 h 1024714"/>
              <a:gd name="connsiteX1" fmla="*/ 436765 w 1300668"/>
              <a:gd name="connsiteY1" fmla="*/ 29144 h 1024714"/>
              <a:gd name="connsiteX2" fmla="*/ 17665 w 1300668"/>
              <a:gd name="connsiteY2" fmla="*/ 143444 h 1024714"/>
              <a:gd name="connsiteX3" fmla="*/ 144665 w 1300668"/>
              <a:gd name="connsiteY3" fmla="*/ 511744 h 1024714"/>
              <a:gd name="connsiteX4" fmla="*/ 741565 w 1300668"/>
              <a:gd name="connsiteY4" fmla="*/ 1019744 h 1024714"/>
              <a:gd name="connsiteX5" fmla="*/ 1300365 w 1300668"/>
              <a:gd name="connsiteY5" fmla="*/ 181544 h 1024714"/>
              <a:gd name="connsiteX6" fmla="*/ 817765 w 1300668"/>
              <a:gd name="connsiteY6" fmla="*/ 3744 h 1024714"/>
              <a:gd name="connsiteX7" fmla="*/ 639965 w 1300668"/>
              <a:gd name="connsiteY7" fmla="*/ 295844 h 1024714"/>
              <a:gd name="connsiteX0-1" fmla="*/ 639965 w 1300768"/>
              <a:gd name="connsiteY0-2" fmla="*/ 272650 h 1001520"/>
              <a:gd name="connsiteX1-3" fmla="*/ 436765 w 1300768"/>
              <a:gd name="connsiteY1-4" fmla="*/ 5950 h 1001520"/>
              <a:gd name="connsiteX2-5" fmla="*/ 17665 w 1300768"/>
              <a:gd name="connsiteY2-6" fmla="*/ 120250 h 1001520"/>
              <a:gd name="connsiteX3-7" fmla="*/ 144665 w 1300768"/>
              <a:gd name="connsiteY3-8" fmla="*/ 488550 h 1001520"/>
              <a:gd name="connsiteX4-9" fmla="*/ 741565 w 1300768"/>
              <a:gd name="connsiteY4-10" fmla="*/ 996550 h 1001520"/>
              <a:gd name="connsiteX5-11" fmla="*/ 1300365 w 1300768"/>
              <a:gd name="connsiteY5-12" fmla="*/ 158350 h 1001520"/>
              <a:gd name="connsiteX6-13" fmla="*/ 916825 w 1300768"/>
              <a:gd name="connsiteY6-14" fmla="*/ 41510 h 1001520"/>
              <a:gd name="connsiteX7-15" fmla="*/ 639965 w 1300768"/>
              <a:gd name="connsiteY7-16" fmla="*/ 272650 h 1001520"/>
              <a:gd name="connsiteX0-17" fmla="*/ 639965 w 1255114"/>
              <a:gd name="connsiteY0-18" fmla="*/ 272650 h 999147"/>
              <a:gd name="connsiteX1-19" fmla="*/ 436765 w 1255114"/>
              <a:gd name="connsiteY1-20" fmla="*/ 5950 h 999147"/>
              <a:gd name="connsiteX2-21" fmla="*/ 17665 w 1255114"/>
              <a:gd name="connsiteY2-22" fmla="*/ 120250 h 999147"/>
              <a:gd name="connsiteX3-23" fmla="*/ 144665 w 1255114"/>
              <a:gd name="connsiteY3-24" fmla="*/ 488550 h 999147"/>
              <a:gd name="connsiteX4-25" fmla="*/ 741565 w 1255114"/>
              <a:gd name="connsiteY4-26" fmla="*/ 996550 h 999147"/>
              <a:gd name="connsiteX5-27" fmla="*/ 1254645 w 1255114"/>
              <a:gd name="connsiteY5-28" fmla="*/ 257410 h 999147"/>
              <a:gd name="connsiteX6-29" fmla="*/ 916825 w 1255114"/>
              <a:gd name="connsiteY6-30" fmla="*/ 41510 h 999147"/>
              <a:gd name="connsiteX7-31" fmla="*/ 639965 w 1255114"/>
              <a:gd name="connsiteY7-32" fmla="*/ 272650 h 999147"/>
              <a:gd name="connsiteX0-33" fmla="*/ 626545 w 1241694"/>
              <a:gd name="connsiteY0-34" fmla="*/ 274485 h 1006887"/>
              <a:gd name="connsiteX1-35" fmla="*/ 423345 w 1241694"/>
              <a:gd name="connsiteY1-36" fmla="*/ 7785 h 1006887"/>
              <a:gd name="connsiteX2-37" fmla="*/ 4245 w 1241694"/>
              <a:gd name="connsiteY2-38" fmla="*/ 122085 h 1006887"/>
              <a:gd name="connsiteX3-39" fmla="*/ 237925 w 1241694"/>
              <a:gd name="connsiteY3-40" fmla="*/ 627545 h 1006887"/>
              <a:gd name="connsiteX4-41" fmla="*/ 728145 w 1241694"/>
              <a:gd name="connsiteY4-42" fmla="*/ 998385 h 1006887"/>
              <a:gd name="connsiteX5-43" fmla="*/ 1241225 w 1241694"/>
              <a:gd name="connsiteY5-44" fmla="*/ 259245 h 1006887"/>
              <a:gd name="connsiteX6-45" fmla="*/ 903405 w 1241694"/>
              <a:gd name="connsiteY6-46" fmla="*/ 43345 h 1006887"/>
              <a:gd name="connsiteX7-47" fmla="*/ 626545 w 1241694"/>
              <a:gd name="connsiteY7-48" fmla="*/ 274485 h 1006887"/>
              <a:gd name="connsiteX0-49" fmla="*/ 538375 w 1153524"/>
              <a:gd name="connsiteY0-50" fmla="*/ 268848 h 1001039"/>
              <a:gd name="connsiteX1-51" fmla="*/ 335175 w 1153524"/>
              <a:gd name="connsiteY1-52" fmla="*/ 2148 h 1001039"/>
              <a:gd name="connsiteX2-53" fmla="*/ 7515 w 1153524"/>
              <a:gd name="connsiteY2-54" fmla="*/ 169788 h 1001039"/>
              <a:gd name="connsiteX3-55" fmla="*/ 149755 w 1153524"/>
              <a:gd name="connsiteY3-56" fmla="*/ 621908 h 1001039"/>
              <a:gd name="connsiteX4-57" fmla="*/ 639975 w 1153524"/>
              <a:gd name="connsiteY4-58" fmla="*/ 992748 h 1001039"/>
              <a:gd name="connsiteX5-59" fmla="*/ 1153055 w 1153524"/>
              <a:gd name="connsiteY5-60" fmla="*/ 253608 h 1001039"/>
              <a:gd name="connsiteX6-61" fmla="*/ 815235 w 1153524"/>
              <a:gd name="connsiteY6-62" fmla="*/ 37708 h 1001039"/>
              <a:gd name="connsiteX7-63" fmla="*/ 538375 w 1153524"/>
              <a:gd name="connsiteY7-64" fmla="*/ 268848 h 1001039"/>
              <a:gd name="connsiteX0-65" fmla="*/ 536664 w 1151813"/>
              <a:gd name="connsiteY0-66" fmla="*/ 231233 h 963424"/>
              <a:gd name="connsiteX1-67" fmla="*/ 302984 w 1151813"/>
              <a:gd name="connsiteY1-68" fmla="*/ 17873 h 963424"/>
              <a:gd name="connsiteX2-69" fmla="*/ 5804 w 1151813"/>
              <a:gd name="connsiteY2-70" fmla="*/ 132173 h 963424"/>
              <a:gd name="connsiteX3-71" fmla="*/ 148044 w 1151813"/>
              <a:gd name="connsiteY3-72" fmla="*/ 584293 h 963424"/>
              <a:gd name="connsiteX4-73" fmla="*/ 638264 w 1151813"/>
              <a:gd name="connsiteY4-74" fmla="*/ 955133 h 963424"/>
              <a:gd name="connsiteX5-75" fmla="*/ 1151344 w 1151813"/>
              <a:gd name="connsiteY5-76" fmla="*/ 215993 h 963424"/>
              <a:gd name="connsiteX6-77" fmla="*/ 813524 w 1151813"/>
              <a:gd name="connsiteY6-78" fmla="*/ 93 h 963424"/>
              <a:gd name="connsiteX7-79" fmla="*/ 536664 w 1151813"/>
              <a:gd name="connsiteY7-80" fmla="*/ 231233 h 963424"/>
              <a:gd name="connsiteX0-81" fmla="*/ 574764 w 1151802"/>
              <a:gd name="connsiteY0-82" fmla="*/ 254501 h 963832"/>
              <a:gd name="connsiteX1-83" fmla="*/ 302984 w 1151802"/>
              <a:gd name="connsiteY1-84" fmla="*/ 18281 h 963832"/>
              <a:gd name="connsiteX2-85" fmla="*/ 5804 w 1151802"/>
              <a:gd name="connsiteY2-86" fmla="*/ 132581 h 963832"/>
              <a:gd name="connsiteX3-87" fmla="*/ 148044 w 1151802"/>
              <a:gd name="connsiteY3-88" fmla="*/ 584701 h 963832"/>
              <a:gd name="connsiteX4-89" fmla="*/ 638264 w 1151802"/>
              <a:gd name="connsiteY4-90" fmla="*/ 955541 h 963832"/>
              <a:gd name="connsiteX5-91" fmla="*/ 1151344 w 1151802"/>
              <a:gd name="connsiteY5-92" fmla="*/ 216401 h 963832"/>
              <a:gd name="connsiteX6-93" fmla="*/ 813524 w 1151802"/>
              <a:gd name="connsiteY6-94" fmla="*/ 501 h 963832"/>
              <a:gd name="connsiteX7-95" fmla="*/ 574764 w 1151802"/>
              <a:gd name="connsiteY7-96" fmla="*/ 254501 h 963832"/>
              <a:gd name="connsiteX0-97" fmla="*/ 574764 w 1151816"/>
              <a:gd name="connsiteY0-98" fmla="*/ 241366 h 950697"/>
              <a:gd name="connsiteX1-99" fmla="*/ 302984 w 1151816"/>
              <a:gd name="connsiteY1-100" fmla="*/ 5146 h 950697"/>
              <a:gd name="connsiteX2-101" fmla="*/ 5804 w 1151816"/>
              <a:gd name="connsiteY2-102" fmla="*/ 119446 h 950697"/>
              <a:gd name="connsiteX3-103" fmla="*/ 148044 w 1151816"/>
              <a:gd name="connsiteY3-104" fmla="*/ 571566 h 950697"/>
              <a:gd name="connsiteX4-105" fmla="*/ 638264 w 1151816"/>
              <a:gd name="connsiteY4-106" fmla="*/ 942406 h 950697"/>
              <a:gd name="connsiteX5-107" fmla="*/ 1151344 w 1151816"/>
              <a:gd name="connsiteY5-108" fmla="*/ 203266 h 950697"/>
              <a:gd name="connsiteX6-109" fmla="*/ 821144 w 1151816"/>
              <a:gd name="connsiteY6-110" fmla="*/ 33086 h 950697"/>
              <a:gd name="connsiteX7-111" fmla="*/ 574764 w 1151816"/>
              <a:gd name="connsiteY7-112" fmla="*/ 241366 h 950697"/>
              <a:gd name="connsiteX0-113" fmla="*/ 574764 w 1098575"/>
              <a:gd name="connsiteY0-114" fmla="*/ 241366 h 949292"/>
              <a:gd name="connsiteX1-115" fmla="*/ 302984 w 1098575"/>
              <a:gd name="connsiteY1-116" fmla="*/ 5146 h 949292"/>
              <a:gd name="connsiteX2-117" fmla="*/ 5804 w 1098575"/>
              <a:gd name="connsiteY2-118" fmla="*/ 119446 h 949292"/>
              <a:gd name="connsiteX3-119" fmla="*/ 148044 w 1098575"/>
              <a:gd name="connsiteY3-120" fmla="*/ 571566 h 949292"/>
              <a:gd name="connsiteX4-121" fmla="*/ 638264 w 1098575"/>
              <a:gd name="connsiteY4-122" fmla="*/ 942406 h 949292"/>
              <a:gd name="connsiteX5-123" fmla="*/ 1098004 w 1098575"/>
              <a:gd name="connsiteY5-124" fmla="*/ 241366 h 949292"/>
              <a:gd name="connsiteX6-125" fmla="*/ 821144 w 1098575"/>
              <a:gd name="connsiteY6-126" fmla="*/ 33086 h 949292"/>
              <a:gd name="connsiteX7-127" fmla="*/ 574764 w 1098575"/>
              <a:gd name="connsiteY7-128" fmla="*/ 241366 h 949292"/>
              <a:gd name="connsiteX0-129" fmla="*/ 567144 w 1098578"/>
              <a:gd name="connsiteY0-130" fmla="*/ 225251 h 948417"/>
              <a:gd name="connsiteX1-131" fmla="*/ 302984 w 1098578"/>
              <a:gd name="connsiteY1-132" fmla="*/ 4271 h 948417"/>
              <a:gd name="connsiteX2-133" fmla="*/ 5804 w 1098578"/>
              <a:gd name="connsiteY2-134" fmla="*/ 118571 h 948417"/>
              <a:gd name="connsiteX3-135" fmla="*/ 148044 w 1098578"/>
              <a:gd name="connsiteY3-136" fmla="*/ 570691 h 948417"/>
              <a:gd name="connsiteX4-137" fmla="*/ 638264 w 1098578"/>
              <a:gd name="connsiteY4-138" fmla="*/ 941531 h 948417"/>
              <a:gd name="connsiteX5-139" fmla="*/ 1098004 w 1098578"/>
              <a:gd name="connsiteY5-140" fmla="*/ 240491 h 948417"/>
              <a:gd name="connsiteX6-141" fmla="*/ 821144 w 1098578"/>
              <a:gd name="connsiteY6-142" fmla="*/ 32211 h 948417"/>
              <a:gd name="connsiteX7-143" fmla="*/ 567144 w 1098578"/>
              <a:gd name="connsiteY7-144" fmla="*/ 225251 h 948417"/>
              <a:gd name="connsiteX0-145" fmla="*/ 566791 w 1098225"/>
              <a:gd name="connsiteY0-146" fmla="*/ 225251 h 940931"/>
              <a:gd name="connsiteX1-147" fmla="*/ 302631 w 1098225"/>
              <a:gd name="connsiteY1-148" fmla="*/ 4271 h 940931"/>
              <a:gd name="connsiteX2-149" fmla="*/ 5451 w 1098225"/>
              <a:gd name="connsiteY2-150" fmla="*/ 118571 h 940931"/>
              <a:gd name="connsiteX3-151" fmla="*/ 147691 w 1098225"/>
              <a:gd name="connsiteY3-152" fmla="*/ 570691 h 940931"/>
              <a:gd name="connsiteX4-153" fmla="*/ 599811 w 1098225"/>
              <a:gd name="connsiteY4-154" fmla="*/ 933911 h 940931"/>
              <a:gd name="connsiteX5-155" fmla="*/ 1097651 w 1098225"/>
              <a:gd name="connsiteY5-156" fmla="*/ 240491 h 940931"/>
              <a:gd name="connsiteX6-157" fmla="*/ 820791 w 1098225"/>
              <a:gd name="connsiteY6-158" fmla="*/ 32211 h 940931"/>
              <a:gd name="connsiteX7-159" fmla="*/ 566791 w 1098225"/>
              <a:gd name="connsiteY7-160" fmla="*/ 225251 h 940931"/>
              <a:gd name="connsiteX0-161" fmla="*/ 588748 w 1120182"/>
              <a:gd name="connsiteY0-162" fmla="*/ 227566 h 943300"/>
              <a:gd name="connsiteX1-163" fmla="*/ 324588 w 1120182"/>
              <a:gd name="connsiteY1-164" fmla="*/ 6586 h 943300"/>
              <a:gd name="connsiteX2-165" fmla="*/ 4548 w 1120182"/>
              <a:gd name="connsiteY2-166" fmla="*/ 105646 h 943300"/>
              <a:gd name="connsiteX3-167" fmla="*/ 169648 w 1120182"/>
              <a:gd name="connsiteY3-168" fmla="*/ 573006 h 943300"/>
              <a:gd name="connsiteX4-169" fmla="*/ 621768 w 1120182"/>
              <a:gd name="connsiteY4-170" fmla="*/ 936226 h 943300"/>
              <a:gd name="connsiteX5-171" fmla="*/ 1119608 w 1120182"/>
              <a:gd name="connsiteY5-172" fmla="*/ 242806 h 943300"/>
              <a:gd name="connsiteX6-173" fmla="*/ 842748 w 1120182"/>
              <a:gd name="connsiteY6-174" fmla="*/ 34526 h 943300"/>
              <a:gd name="connsiteX7-175" fmla="*/ 588748 w 1120182"/>
              <a:gd name="connsiteY7-176" fmla="*/ 227566 h 943300"/>
              <a:gd name="connsiteX0-177" fmla="*/ 596127 w 1127561"/>
              <a:gd name="connsiteY0-178" fmla="*/ 233015 h 948829"/>
              <a:gd name="connsiteX1-179" fmla="*/ 331967 w 1127561"/>
              <a:gd name="connsiteY1-180" fmla="*/ 12035 h 948829"/>
              <a:gd name="connsiteX2-181" fmla="*/ 4307 w 1127561"/>
              <a:gd name="connsiteY2-182" fmla="*/ 88235 h 948829"/>
              <a:gd name="connsiteX3-183" fmla="*/ 177027 w 1127561"/>
              <a:gd name="connsiteY3-184" fmla="*/ 578455 h 948829"/>
              <a:gd name="connsiteX4-185" fmla="*/ 629147 w 1127561"/>
              <a:gd name="connsiteY4-186" fmla="*/ 941675 h 948829"/>
              <a:gd name="connsiteX5-187" fmla="*/ 1126987 w 1127561"/>
              <a:gd name="connsiteY5-188" fmla="*/ 248255 h 948829"/>
              <a:gd name="connsiteX6-189" fmla="*/ 850127 w 1127561"/>
              <a:gd name="connsiteY6-190" fmla="*/ 39975 h 948829"/>
              <a:gd name="connsiteX7-191" fmla="*/ 596127 w 1127561"/>
              <a:gd name="connsiteY7-192" fmla="*/ 233015 h 948829"/>
              <a:gd name="connsiteX0-193" fmla="*/ 596471 w 1127905"/>
              <a:gd name="connsiteY0-194" fmla="*/ 287455 h 1003269"/>
              <a:gd name="connsiteX1-195" fmla="*/ 339931 w 1127905"/>
              <a:gd name="connsiteY1-196" fmla="*/ 5515 h 1003269"/>
              <a:gd name="connsiteX2-197" fmla="*/ 4651 w 1127905"/>
              <a:gd name="connsiteY2-198" fmla="*/ 142675 h 1003269"/>
              <a:gd name="connsiteX3-199" fmla="*/ 177371 w 1127905"/>
              <a:gd name="connsiteY3-200" fmla="*/ 632895 h 1003269"/>
              <a:gd name="connsiteX4-201" fmla="*/ 629491 w 1127905"/>
              <a:gd name="connsiteY4-202" fmla="*/ 996115 h 1003269"/>
              <a:gd name="connsiteX5-203" fmla="*/ 1127331 w 1127905"/>
              <a:gd name="connsiteY5-204" fmla="*/ 302695 h 1003269"/>
              <a:gd name="connsiteX6-205" fmla="*/ 850471 w 1127905"/>
              <a:gd name="connsiteY6-206" fmla="*/ 94415 h 1003269"/>
              <a:gd name="connsiteX7-207" fmla="*/ 596471 w 1127905"/>
              <a:gd name="connsiteY7-208" fmla="*/ 287455 h 1003269"/>
              <a:gd name="connsiteX0-209" fmla="*/ 596471 w 1128002"/>
              <a:gd name="connsiteY0-210" fmla="*/ 287455 h 1003269"/>
              <a:gd name="connsiteX1-211" fmla="*/ 339931 w 1128002"/>
              <a:gd name="connsiteY1-212" fmla="*/ 5515 h 1003269"/>
              <a:gd name="connsiteX2-213" fmla="*/ 4651 w 1128002"/>
              <a:gd name="connsiteY2-214" fmla="*/ 142675 h 1003269"/>
              <a:gd name="connsiteX3-215" fmla="*/ 177371 w 1128002"/>
              <a:gd name="connsiteY3-216" fmla="*/ 632895 h 1003269"/>
              <a:gd name="connsiteX4-217" fmla="*/ 629491 w 1128002"/>
              <a:gd name="connsiteY4-218" fmla="*/ 996115 h 1003269"/>
              <a:gd name="connsiteX5-219" fmla="*/ 1127331 w 1128002"/>
              <a:gd name="connsiteY5-220" fmla="*/ 302695 h 1003269"/>
              <a:gd name="connsiteX6-221" fmla="*/ 880951 w 1128002"/>
              <a:gd name="connsiteY6-222" fmla="*/ 56315 h 1003269"/>
              <a:gd name="connsiteX7-223" fmla="*/ 596471 w 1128002"/>
              <a:gd name="connsiteY7-224" fmla="*/ 287455 h 1003269"/>
              <a:gd name="connsiteX0-225" fmla="*/ 596471 w 1173605"/>
              <a:gd name="connsiteY0-226" fmla="*/ 287455 h 1003552"/>
              <a:gd name="connsiteX1-227" fmla="*/ 339931 w 1173605"/>
              <a:gd name="connsiteY1-228" fmla="*/ 5515 h 1003552"/>
              <a:gd name="connsiteX2-229" fmla="*/ 4651 w 1173605"/>
              <a:gd name="connsiteY2-230" fmla="*/ 142675 h 1003552"/>
              <a:gd name="connsiteX3-231" fmla="*/ 177371 w 1173605"/>
              <a:gd name="connsiteY3-232" fmla="*/ 632895 h 1003552"/>
              <a:gd name="connsiteX4-233" fmla="*/ 629491 w 1173605"/>
              <a:gd name="connsiteY4-234" fmla="*/ 996115 h 1003552"/>
              <a:gd name="connsiteX5-235" fmla="*/ 1173051 w 1173605"/>
              <a:gd name="connsiteY5-236" fmla="*/ 295075 h 1003552"/>
              <a:gd name="connsiteX6-237" fmla="*/ 880951 w 1173605"/>
              <a:gd name="connsiteY6-238" fmla="*/ 56315 h 1003552"/>
              <a:gd name="connsiteX7-239" fmla="*/ 596471 w 1173605"/>
              <a:gd name="connsiteY7-240" fmla="*/ 287455 h 1003552"/>
              <a:gd name="connsiteX0-241" fmla="*/ 603276 w 1180410"/>
              <a:gd name="connsiteY0-242" fmla="*/ 287693 h 1005272"/>
              <a:gd name="connsiteX1-243" fmla="*/ 346736 w 1180410"/>
              <a:gd name="connsiteY1-244" fmla="*/ 5753 h 1005272"/>
              <a:gd name="connsiteX2-245" fmla="*/ 11456 w 1180410"/>
              <a:gd name="connsiteY2-246" fmla="*/ 142913 h 1005272"/>
              <a:gd name="connsiteX3-247" fmla="*/ 130836 w 1180410"/>
              <a:gd name="connsiteY3-248" fmla="*/ 655993 h 1005272"/>
              <a:gd name="connsiteX4-249" fmla="*/ 636296 w 1180410"/>
              <a:gd name="connsiteY4-250" fmla="*/ 996353 h 1005272"/>
              <a:gd name="connsiteX5-251" fmla="*/ 1179856 w 1180410"/>
              <a:gd name="connsiteY5-252" fmla="*/ 295313 h 1005272"/>
              <a:gd name="connsiteX6-253" fmla="*/ 887756 w 1180410"/>
              <a:gd name="connsiteY6-254" fmla="*/ 56553 h 1005272"/>
              <a:gd name="connsiteX7-255" fmla="*/ 603276 w 1180410"/>
              <a:gd name="connsiteY7-256" fmla="*/ 287693 h 1005272"/>
              <a:gd name="connsiteX0-257" fmla="*/ 604313 w 1181447"/>
              <a:gd name="connsiteY0-258" fmla="*/ 287693 h 1027612"/>
              <a:gd name="connsiteX1-259" fmla="*/ 347773 w 1181447"/>
              <a:gd name="connsiteY1-260" fmla="*/ 5753 h 1027612"/>
              <a:gd name="connsiteX2-261" fmla="*/ 12493 w 1181447"/>
              <a:gd name="connsiteY2-262" fmla="*/ 142913 h 1027612"/>
              <a:gd name="connsiteX3-263" fmla="*/ 131873 w 1181447"/>
              <a:gd name="connsiteY3-264" fmla="*/ 655993 h 1027612"/>
              <a:gd name="connsiteX4-265" fmla="*/ 690673 w 1181447"/>
              <a:gd name="connsiteY4-266" fmla="*/ 1019213 h 1027612"/>
              <a:gd name="connsiteX5-267" fmla="*/ 1180893 w 1181447"/>
              <a:gd name="connsiteY5-268" fmla="*/ 295313 h 1027612"/>
              <a:gd name="connsiteX6-269" fmla="*/ 888793 w 1181447"/>
              <a:gd name="connsiteY6-270" fmla="*/ 56553 h 1027612"/>
              <a:gd name="connsiteX7-271" fmla="*/ 604313 w 1181447"/>
              <a:gd name="connsiteY7-272" fmla="*/ 287693 h 1027612"/>
              <a:gd name="connsiteX0-273" fmla="*/ 604313 w 1181465"/>
              <a:gd name="connsiteY0-274" fmla="*/ 287693 h 1027612"/>
              <a:gd name="connsiteX1-275" fmla="*/ 347773 w 1181465"/>
              <a:gd name="connsiteY1-276" fmla="*/ 5753 h 1027612"/>
              <a:gd name="connsiteX2-277" fmla="*/ 12493 w 1181465"/>
              <a:gd name="connsiteY2-278" fmla="*/ 142913 h 1027612"/>
              <a:gd name="connsiteX3-279" fmla="*/ 131873 w 1181465"/>
              <a:gd name="connsiteY3-280" fmla="*/ 655993 h 1027612"/>
              <a:gd name="connsiteX4-281" fmla="*/ 690673 w 1181465"/>
              <a:gd name="connsiteY4-282" fmla="*/ 1019213 h 1027612"/>
              <a:gd name="connsiteX5-283" fmla="*/ 1180893 w 1181465"/>
              <a:gd name="connsiteY5-284" fmla="*/ 295313 h 1027612"/>
              <a:gd name="connsiteX6-285" fmla="*/ 888793 w 1181465"/>
              <a:gd name="connsiteY6-286" fmla="*/ 56553 h 1027612"/>
              <a:gd name="connsiteX7-287" fmla="*/ 604313 w 1181465"/>
              <a:gd name="connsiteY7-288" fmla="*/ 287693 h 1027612"/>
              <a:gd name="connsiteX0-289" fmla="*/ 604313 w 1181465"/>
              <a:gd name="connsiteY0-290" fmla="*/ 288511 h 1028430"/>
              <a:gd name="connsiteX1-291" fmla="*/ 347773 w 1181465"/>
              <a:gd name="connsiteY1-292" fmla="*/ 6571 h 1028430"/>
              <a:gd name="connsiteX2-293" fmla="*/ 12493 w 1181465"/>
              <a:gd name="connsiteY2-294" fmla="*/ 143731 h 1028430"/>
              <a:gd name="connsiteX3-295" fmla="*/ 131873 w 1181465"/>
              <a:gd name="connsiteY3-296" fmla="*/ 656811 h 1028430"/>
              <a:gd name="connsiteX4-297" fmla="*/ 690673 w 1181465"/>
              <a:gd name="connsiteY4-298" fmla="*/ 1020031 h 1028430"/>
              <a:gd name="connsiteX5-299" fmla="*/ 1180893 w 1181465"/>
              <a:gd name="connsiteY5-300" fmla="*/ 296131 h 1028430"/>
              <a:gd name="connsiteX6-301" fmla="*/ 888793 w 1181465"/>
              <a:gd name="connsiteY6-302" fmla="*/ 57371 h 1028430"/>
              <a:gd name="connsiteX7-303" fmla="*/ 604313 w 1181465"/>
              <a:gd name="connsiteY7-304" fmla="*/ 288511 h 1028430"/>
              <a:gd name="connsiteX0-305" fmla="*/ 604313 w 1181465"/>
              <a:gd name="connsiteY0-306" fmla="*/ 270887 h 1010806"/>
              <a:gd name="connsiteX1-307" fmla="*/ 347773 w 1181465"/>
              <a:gd name="connsiteY1-308" fmla="*/ 7997 h 1010806"/>
              <a:gd name="connsiteX2-309" fmla="*/ 12493 w 1181465"/>
              <a:gd name="connsiteY2-310" fmla="*/ 126107 h 1010806"/>
              <a:gd name="connsiteX3-311" fmla="*/ 131873 w 1181465"/>
              <a:gd name="connsiteY3-312" fmla="*/ 639187 h 1010806"/>
              <a:gd name="connsiteX4-313" fmla="*/ 690673 w 1181465"/>
              <a:gd name="connsiteY4-314" fmla="*/ 1002407 h 1010806"/>
              <a:gd name="connsiteX5-315" fmla="*/ 1180893 w 1181465"/>
              <a:gd name="connsiteY5-316" fmla="*/ 278507 h 1010806"/>
              <a:gd name="connsiteX6-317" fmla="*/ 888793 w 1181465"/>
              <a:gd name="connsiteY6-318" fmla="*/ 39747 h 1010806"/>
              <a:gd name="connsiteX7-319" fmla="*/ 604313 w 1181465"/>
              <a:gd name="connsiteY7-320" fmla="*/ 270887 h 1010806"/>
              <a:gd name="connsiteX0-321" fmla="*/ 621462 w 1198614"/>
              <a:gd name="connsiteY0-322" fmla="*/ 289918 h 1029837"/>
              <a:gd name="connsiteX1-323" fmla="*/ 364922 w 1198614"/>
              <a:gd name="connsiteY1-324" fmla="*/ 27028 h 1029837"/>
              <a:gd name="connsiteX2-325" fmla="*/ 29642 w 1198614"/>
              <a:gd name="connsiteY2-326" fmla="*/ 145138 h 1029837"/>
              <a:gd name="connsiteX3-327" fmla="*/ 149022 w 1198614"/>
              <a:gd name="connsiteY3-328" fmla="*/ 658218 h 1029837"/>
              <a:gd name="connsiteX4-329" fmla="*/ 707822 w 1198614"/>
              <a:gd name="connsiteY4-330" fmla="*/ 1021438 h 1029837"/>
              <a:gd name="connsiteX5-331" fmla="*/ 1198042 w 1198614"/>
              <a:gd name="connsiteY5-332" fmla="*/ 297538 h 1029837"/>
              <a:gd name="connsiteX6-333" fmla="*/ 905942 w 1198614"/>
              <a:gd name="connsiteY6-334" fmla="*/ 58778 h 1029837"/>
              <a:gd name="connsiteX7-335" fmla="*/ 621462 w 1198614"/>
              <a:gd name="connsiteY7-336" fmla="*/ 289918 h 1029837"/>
              <a:gd name="connsiteX0-337" fmla="*/ 621462 w 1198614"/>
              <a:gd name="connsiteY0-338" fmla="*/ 309380 h 1049299"/>
              <a:gd name="connsiteX1-339" fmla="*/ 364922 w 1198614"/>
              <a:gd name="connsiteY1-340" fmla="*/ 46490 h 1049299"/>
              <a:gd name="connsiteX2-341" fmla="*/ 29642 w 1198614"/>
              <a:gd name="connsiteY2-342" fmla="*/ 164600 h 1049299"/>
              <a:gd name="connsiteX3-343" fmla="*/ 149022 w 1198614"/>
              <a:gd name="connsiteY3-344" fmla="*/ 677680 h 1049299"/>
              <a:gd name="connsiteX4-345" fmla="*/ 707822 w 1198614"/>
              <a:gd name="connsiteY4-346" fmla="*/ 1040900 h 1049299"/>
              <a:gd name="connsiteX5-347" fmla="*/ 1198042 w 1198614"/>
              <a:gd name="connsiteY5-348" fmla="*/ 317000 h 1049299"/>
              <a:gd name="connsiteX6-349" fmla="*/ 905942 w 1198614"/>
              <a:gd name="connsiteY6-350" fmla="*/ 78240 h 1049299"/>
              <a:gd name="connsiteX7-351" fmla="*/ 621462 w 1198614"/>
              <a:gd name="connsiteY7-352" fmla="*/ 309380 h 1049299"/>
              <a:gd name="connsiteX0-353" fmla="*/ 621462 w 1198614"/>
              <a:gd name="connsiteY0-354" fmla="*/ 305247 h 1045166"/>
              <a:gd name="connsiteX1-355" fmla="*/ 364922 w 1198614"/>
              <a:gd name="connsiteY1-356" fmla="*/ 42357 h 1045166"/>
              <a:gd name="connsiteX2-357" fmla="*/ 29642 w 1198614"/>
              <a:gd name="connsiteY2-358" fmla="*/ 160467 h 1045166"/>
              <a:gd name="connsiteX3-359" fmla="*/ 149022 w 1198614"/>
              <a:gd name="connsiteY3-360" fmla="*/ 673547 h 1045166"/>
              <a:gd name="connsiteX4-361" fmla="*/ 707822 w 1198614"/>
              <a:gd name="connsiteY4-362" fmla="*/ 1036767 h 1045166"/>
              <a:gd name="connsiteX5-363" fmla="*/ 1198042 w 1198614"/>
              <a:gd name="connsiteY5-364" fmla="*/ 312867 h 1045166"/>
              <a:gd name="connsiteX6-365" fmla="*/ 905942 w 1198614"/>
              <a:gd name="connsiteY6-366" fmla="*/ 74107 h 1045166"/>
              <a:gd name="connsiteX7-367" fmla="*/ 621462 w 1198614"/>
              <a:gd name="connsiteY7-368" fmla="*/ 305247 h 1045166"/>
              <a:gd name="connsiteX0-369" fmla="*/ 603989 w 1181141"/>
              <a:gd name="connsiteY0-370" fmla="*/ 283425 h 1023344"/>
              <a:gd name="connsiteX1-371" fmla="*/ 342687 w 1181141"/>
              <a:gd name="connsiteY1-372" fmla="*/ 22916 h 1023344"/>
              <a:gd name="connsiteX2-373" fmla="*/ 12169 w 1181141"/>
              <a:gd name="connsiteY2-374" fmla="*/ 138645 h 1023344"/>
              <a:gd name="connsiteX3-375" fmla="*/ 131549 w 1181141"/>
              <a:gd name="connsiteY3-376" fmla="*/ 651725 h 1023344"/>
              <a:gd name="connsiteX4-377" fmla="*/ 690349 w 1181141"/>
              <a:gd name="connsiteY4-378" fmla="*/ 1014945 h 1023344"/>
              <a:gd name="connsiteX5-379" fmla="*/ 1180569 w 1181141"/>
              <a:gd name="connsiteY5-380" fmla="*/ 291045 h 1023344"/>
              <a:gd name="connsiteX6-381" fmla="*/ 888469 w 1181141"/>
              <a:gd name="connsiteY6-382" fmla="*/ 52285 h 1023344"/>
              <a:gd name="connsiteX7-383" fmla="*/ 603989 w 1181141"/>
              <a:gd name="connsiteY7-384" fmla="*/ 283425 h 102334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1181141" h="1023344">
                <a:moveTo>
                  <a:pt x="603989" y="283425"/>
                </a:moveTo>
                <a:cubicBezTo>
                  <a:pt x="513025" y="278530"/>
                  <a:pt x="457993" y="85147"/>
                  <a:pt x="342687" y="22916"/>
                </a:cubicBezTo>
                <a:cubicBezTo>
                  <a:pt x="227381" y="-39315"/>
                  <a:pt x="47359" y="33844"/>
                  <a:pt x="12169" y="138645"/>
                </a:cubicBezTo>
                <a:cubicBezTo>
                  <a:pt x="-23021" y="243447"/>
                  <a:pt x="18519" y="505675"/>
                  <a:pt x="131549" y="651725"/>
                </a:cubicBezTo>
                <a:cubicBezTo>
                  <a:pt x="244579" y="797775"/>
                  <a:pt x="515512" y="1075058"/>
                  <a:pt x="690349" y="1014945"/>
                </a:cubicBezTo>
                <a:cubicBezTo>
                  <a:pt x="865186" y="954832"/>
                  <a:pt x="1167869" y="460378"/>
                  <a:pt x="1180569" y="291045"/>
                </a:cubicBezTo>
                <a:cubicBezTo>
                  <a:pt x="1193269" y="121712"/>
                  <a:pt x="991710" y="10692"/>
                  <a:pt x="888469" y="52285"/>
                </a:cubicBezTo>
                <a:cubicBezTo>
                  <a:pt x="785228" y="93878"/>
                  <a:pt x="694953" y="288320"/>
                  <a:pt x="603989" y="283425"/>
                </a:cubicBezTo>
                <a:close/>
              </a:path>
            </a:pathLst>
          </a:custGeom>
          <a:solidFill>
            <a:srgbClr val="7FD1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任意多边形: 形状 13"/>
          <p:cNvSpPr/>
          <p:nvPr/>
        </p:nvSpPr>
        <p:spPr>
          <a:xfrm>
            <a:off x="10118553" y="1804872"/>
            <a:ext cx="268849" cy="232932"/>
          </a:xfrm>
          <a:custGeom>
            <a:avLst/>
            <a:gdLst>
              <a:gd name="connsiteX0" fmla="*/ 639965 w 1300668"/>
              <a:gd name="connsiteY0" fmla="*/ 295844 h 1024714"/>
              <a:gd name="connsiteX1" fmla="*/ 436765 w 1300668"/>
              <a:gd name="connsiteY1" fmla="*/ 29144 h 1024714"/>
              <a:gd name="connsiteX2" fmla="*/ 17665 w 1300668"/>
              <a:gd name="connsiteY2" fmla="*/ 143444 h 1024714"/>
              <a:gd name="connsiteX3" fmla="*/ 144665 w 1300668"/>
              <a:gd name="connsiteY3" fmla="*/ 511744 h 1024714"/>
              <a:gd name="connsiteX4" fmla="*/ 741565 w 1300668"/>
              <a:gd name="connsiteY4" fmla="*/ 1019744 h 1024714"/>
              <a:gd name="connsiteX5" fmla="*/ 1300365 w 1300668"/>
              <a:gd name="connsiteY5" fmla="*/ 181544 h 1024714"/>
              <a:gd name="connsiteX6" fmla="*/ 817765 w 1300668"/>
              <a:gd name="connsiteY6" fmla="*/ 3744 h 1024714"/>
              <a:gd name="connsiteX7" fmla="*/ 639965 w 1300668"/>
              <a:gd name="connsiteY7" fmla="*/ 295844 h 1024714"/>
              <a:gd name="connsiteX0-1" fmla="*/ 639965 w 1300768"/>
              <a:gd name="connsiteY0-2" fmla="*/ 272650 h 1001520"/>
              <a:gd name="connsiteX1-3" fmla="*/ 436765 w 1300768"/>
              <a:gd name="connsiteY1-4" fmla="*/ 5950 h 1001520"/>
              <a:gd name="connsiteX2-5" fmla="*/ 17665 w 1300768"/>
              <a:gd name="connsiteY2-6" fmla="*/ 120250 h 1001520"/>
              <a:gd name="connsiteX3-7" fmla="*/ 144665 w 1300768"/>
              <a:gd name="connsiteY3-8" fmla="*/ 488550 h 1001520"/>
              <a:gd name="connsiteX4-9" fmla="*/ 741565 w 1300768"/>
              <a:gd name="connsiteY4-10" fmla="*/ 996550 h 1001520"/>
              <a:gd name="connsiteX5-11" fmla="*/ 1300365 w 1300768"/>
              <a:gd name="connsiteY5-12" fmla="*/ 158350 h 1001520"/>
              <a:gd name="connsiteX6-13" fmla="*/ 916825 w 1300768"/>
              <a:gd name="connsiteY6-14" fmla="*/ 41510 h 1001520"/>
              <a:gd name="connsiteX7-15" fmla="*/ 639965 w 1300768"/>
              <a:gd name="connsiteY7-16" fmla="*/ 272650 h 1001520"/>
              <a:gd name="connsiteX0-17" fmla="*/ 639965 w 1255114"/>
              <a:gd name="connsiteY0-18" fmla="*/ 272650 h 999147"/>
              <a:gd name="connsiteX1-19" fmla="*/ 436765 w 1255114"/>
              <a:gd name="connsiteY1-20" fmla="*/ 5950 h 999147"/>
              <a:gd name="connsiteX2-21" fmla="*/ 17665 w 1255114"/>
              <a:gd name="connsiteY2-22" fmla="*/ 120250 h 999147"/>
              <a:gd name="connsiteX3-23" fmla="*/ 144665 w 1255114"/>
              <a:gd name="connsiteY3-24" fmla="*/ 488550 h 999147"/>
              <a:gd name="connsiteX4-25" fmla="*/ 741565 w 1255114"/>
              <a:gd name="connsiteY4-26" fmla="*/ 996550 h 999147"/>
              <a:gd name="connsiteX5-27" fmla="*/ 1254645 w 1255114"/>
              <a:gd name="connsiteY5-28" fmla="*/ 257410 h 999147"/>
              <a:gd name="connsiteX6-29" fmla="*/ 916825 w 1255114"/>
              <a:gd name="connsiteY6-30" fmla="*/ 41510 h 999147"/>
              <a:gd name="connsiteX7-31" fmla="*/ 639965 w 1255114"/>
              <a:gd name="connsiteY7-32" fmla="*/ 272650 h 999147"/>
              <a:gd name="connsiteX0-33" fmla="*/ 626545 w 1241694"/>
              <a:gd name="connsiteY0-34" fmla="*/ 274485 h 1006887"/>
              <a:gd name="connsiteX1-35" fmla="*/ 423345 w 1241694"/>
              <a:gd name="connsiteY1-36" fmla="*/ 7785 h 1006887"/>
              <a:gd name="connsiteX2-37" fmla="*/ 4245 w 1241694"/>
              <a:gd name="connsiteY2-38" fmla="*/ 122085 h 1006887"/>
              <a:gd name="connsiteX3-39" fmla="*/ 237925 w 1241694"/>
              <a:gd name="connsiteY3-40" fmla="*/ 627545 h 1006887"/>
              <a:gd name="connsiteX4-41" fmla="*/ 728145 w 1241694"/>
              <a:gd name="connsiteY4-42" fmla="*/ 998385 h 1006887"/>
              <a:gd name="connsiteX5-43" fmla="*/ 1241225 w 1241694"/>
              <a:gd name="connsiteY5-44" fmla="*/ 259245 h 1006887"/>
              <a:gd name="connsiteX6-45" fmla="*/ 903405 w 1241694"/>
              <a:gd name="connsiteY6-46" fmla="*/ 43345 h 1006887"/>
              <a:gd name="connsiteX7-47" fmla="*/ 626545 w 1241694"/>
              <a:gd name="connsiteY7-48" fmla="*/ 274485 h 1006887"/>
              <a:gd name="connsiteX0-49" fmla="*/ 538375 w 1153524"/>
              <a:gd name="connsiteY0-50" fmla="*/ 268848 h 1001039"/>
              <a:gd name="connsiteX1-51" fmla="*/ 335175 w 1153524"/>
              <a:gd name="connsiteY1-52" fmla="*/ 2148 h 1001039"/>
              <a:gd name="connsiteX2-53" fmla="*/ 7515 w 1153524"/>
              <a:gd name="connsiteY2-54" fmla="*/ 169788 h 1001039"/>
              <a:gd name="connsiteX3-55" fmla="*/ 149755 w 1153524"/>
              <a:gd name="connsiteY3-56" fmla="*/ 621908 h 1001039"/>
              <a:gd name="connsiteX4-57" fmla="*/ 639975 w 1153524"/>
              <a:gd name="connsiteY4-58" fmla="*/ 992748 h 1001039"/>
              <a:gd name="connsiteX5-59" fmla="*/ 1153055 w 1153524"/>
              <a:gd name="connsiteY5-60" fmla="*/ 253608 h 1001039"/>
              <a:gd name="connsiteX6-61" fmla="*/ 815235 w 1153524"/>
              <a:gd name="connsiteY6-62" fmla="*/ 37708 h 1001039"/>
              <a:gd name="connsiteX7-63" fmla="*/ 538375 w 1153524"/>
              <a:gd name="connsiteY7-64" fmla="*/ 268848 h 1001039"/>
              <a:gd name="connsiteX0-65" fmla="*/ 536664 w 1151813"/>
              <a:gd name="connsiteY0-66" fmla="*/ 231233 h 963424"/>
              <a:gd name="connsiteX1-67" fmla="*/ 302984 w 1151813"/>
              <a:gd name="connsiteY1-68" fmla="*/ 17873 h 963424"/>
              <a:gd name="connsiteX2-69" fmla="*/ 5804 w 1151813"/>
              <a:gd name="connsiteY2-70" fmla="*/ 132173 h 963424"/>
              <a:gd name="connsiteX3-71" fmla="*/ 148044 w 1151813"/>
              <a:gd name="connsiteY3-72" fmla="*/ 584293 h 963424"/>
              <a:gd name="connsiteX4-73" fmla="*/ 638264 w 1151813"/>
              <a:gd name="connsiteY4-74" fmla="*/ 955133 h 963424"/>
              <a:gd name="connsiteX5-75" fmla="*/ 1151344 w 1151813"/>
              <a:gd name="connsiteY5-76" fmla="*/ 215993 h 963424"/>
              <a:gd name="connsiteX6-77" fmla="*/ 813524 w 1151813"/>
              <a:gd name="connsiteY6-78" fmla="*/ 93 h 963424"/>
              <a:gd name="connsiteX7-79" fmla="*/ 536664 w 1151813"/>
              <a:gd name="connsiteY7-80" fmla="*/ 231233 h 963424"/>
              <a:gd name="connsiteX0-81" fmla="*/ 574764 w 1151802"/>
              <a:gd name="connsiteY0-82" fmla="*/ 254501 h 963832"/>
              <a:gd name="connsiteX1-83" fmla="*/ 302984 w 1151802"/>
              <a:gd name="connsiteY1-84" fmla="*/ 18281 h 963832"/>
              <a:gd name="connsiteX2-85" fmla="*/ 5804 w 1151802"/>
              <a:gd name="connsiteY2-86" fmla="*/ 132581 h 963832"/>
              <a:gd name="connsiteX3-87" fmla="*/ 148044 w 1151802"/>
              <a:gd name="connsiteY3-88" fmla="*/ 584701 h 963832"/>
              <a:gd name="connsiteX4-89" fmla="*/ 638264 w 1151802"/>
              <a:gd name="connsiteY4-90" fmla="*/ 955541 h 963832"/>
              <a:gd name="connsiteX5-91" fmla="*/ 1151344 w 1151802"/>
              <a:gd name="connsiteY5-92" fmla="*/ 216401 h 963832"/>
              <a:gd name="connsiteX6-93" fmla="*/ 813524 w 1151802"/>
              <a:gd name="connsiteY6-94" fmla="*/ 501 h 963832"/>
              <a:gd name="connsiteX7-95" fmla="*/ 574764 w 1151802"/>
              <a:gd name="connsiteY7-96" fmla="*/ 254501 h 963832"/>
              <a:gd name="connsiteX0-97" fmla="*/ 574764 w 1151816"/>
              <a:gd name="connsiteY0-98" fmla="*/ 241366 h 950697"/>
              <a:gd name="connsiteX1-99" fmla="*/ 302984 w 1151816"/>
              <a:gd name="connsiteY1-100" fmla="*/ 5146 h 950697"/>
              <a:gd name="connsiteX2-101" fmla="*/ 5804 w 1151816"/>
              <a:gd name="connsiteY2-102" fmla="*/ 119446 h 950697"/>
              <a:gd name="connsiteX3-103" fmla="*/ 148044 w 1151816"/>
              <a:gd name="connsiteY3-104" fmla="*/ 571566 h 950697"/>
              <a:gd name="connsiteX4-105" fmla="*/ 638264 w 1151816"/>
              <a:gd name="connsiteY4-106" fmla="*/ 942406 h 950697"/>
              <a:gd name="connsiteX5-107" fmla="*/ 1151344 w 1151816"/>
              <a:gd name="connsiteY5-108" fmla="*/ 203266 h 950697"/>
              <a:gd name="connsiteX6-109" fmla="*/ 821144 w 1151816"/>
              <a:gd name="connsiteY6-110" fmla="*/ 33086 h 950697"/>
              <a:gd name="connsiteX7-111" fmla="*/ 574764 w 1151816"/>
              <a:gd name="connsiteY7-112" fmla="*/ 241366 h 950697"/>
              <a:gd name="connsiteX0-113" fmla="*/ 574764 w 1098575"/>
              <a:gd name="connsiteY0-114" fmla="*/ 241366 h 949292"/>
              <a:gd name="connsiteX1-115" fmla="*/ 302984 w 1098575"/>
              <a:gd name="connsiteY1-116" fmla="*/ 5146 h 949292"/>
              <a:gd name="connsiteX2-117" fmla="*/ 5804 w 1098575"/>
              <a:gd name="connsiteY2-118" fmla="*/ 119446 h 949292"/>
              <a:gd name="connsiteX3-119" fmla="*/ 148044 w 1098575"/>
              <a:gd name="connsiteY3-120" fmla="*/ 571566 h 949292"/>
              <a:gd name="connsiteX4-121" fmla="*/ 638264 w 1098575"/>
              <a:gd name="connsiteY4-122" fmla="*/ 942406 h 949292"/>
              <a:gd name="connsiteX5-123" fmla="*/ 1098004 w 1098575"/>
              <a:gd name="connsiteY5-124" fmla="*/ 241366 h 949292"/>
              <a:gd name="connsiteX6-125" fmla="*/ 821144 w 1098575"/>
              <a:gd name="connsiteY6-126" fmla="*/ 33086 h 949292"/>
              <a:gd name="connsiteX7-127" fmla="*/ 574764 w 1098575"/>
              <a:gd name="connsiteY7-128" fmla="*/ 241366 h 949292"/>
              <a:gd name="connsiteX0-129" fmla="*/ 567144 w 1098578"/>
              <a:gd name="connsiteY0-130" fmla="*/ 225251 h 948417"/>
              <a:gd name="connsiteX1-131" fmla="*/ 302984 w 1098578"/>
              <a:gd name="connsiteY1-132" fmla="*/ 4271 h 948417"/>
              <a:gd name="connsiteX2-133" fmla="*/ 5804 w 1098578"/>
              <a:gd name="connsiteY2-134" fmla="*/ 118571 h 948417"/>
              <a:gd name="connsiteX3-135" fmla="*/ 148044 w 1098578"/>
              <a:gd name="connsiteY3-136" fmla="*/ 570691 h 948417"/>
              <a:gd name="connsiteX4-137" fmla="*/ 638264 w 1098578"/>
              <a:gd name="connsiteY4-138" fmla="*/ 941531 h 948417"/>
              <a:gd name="connsiteX5-139" fmla="*/ 1098004 w 1098578"/>
              <a:gd name="connsiteY5-140" fmla="*/ 240491 h 948417"/>
              <a:gd name="connsiteX6-141" fmla="*/ 821144 w 1098578"/>
              <a:gd name="connsiteY6-142" fmla="*/ 32211 h 948417"/>
              <a:gd name="connsiteX7-143" fmla="*/ 567144 w 1098578"/>
              <a:gd name="connsiteY7-144" fmla="*/ 225251 h 948417"/>
              <a:gd name="connsiteX0-145" fmla="*/ 566791 w 1098225"/>
              <a:gd name="connsiteY0-146" fmla="*/ 225251 h 940931"/>
              <a:gd name="connsiteX1-147" fmla="*/ 302631 w 1098225"/>
              <a:gd name="connsiteY1-148" fmla="*/ 4271 h 940931"/>
              <a:gd name="connsiteX2-149" fmla="*/ 5451 w 1098225"/>
              <a:gd name="connsiteY2-150" fmla="*/ 118571 h 940931"/>
              <a:gd name="connsiteX3-151" fmla="*/ 147691 w 1098225"/>
              <a:gd name="connsiteY3-152" fmla="*/ 570691 h 940931"/>
              <a:gd name="connsiteX4-153" fmla="*/ 599811 w 1098225"/>
              <a:gd name="connsiteY4-154" fmla="*/ 933911 h 940931"/>
              <a:gd name="connsiteX5-155" fmla="*/ 1097651 w 1098225"/>
              <a:gd name="connsiteY5-156" fmla="*/ 240491 h 940931"/>
              <a:gd name="connsiteX6-157" fmla="*/ 820791 w 1098225"/>
              <a:gd name="connsiteY6-158" fmla="*/ 32211 h 940931"/>
              <a:gd name="connsiteX7-159" fmla="*/ 566791 w 1098225"/>
              <a:gd name="connsiteY7-160" fmla="*/ 225251 h 940931"/>
              <a:gd name="connsiteX0-161" fmla="*/ 588748 w 1120182"/>
              <a:gd name="connsiteY0-162" fmla="*/ 227566 h 943300"/>
              <a:gd name="connsiteX1-163" fmla="*/ 324588 w 1120182"/>
              <a:gd name="connsiteY1-164" fmla="*/ 6586 h 943300"/>
              <a:gd name="connsiteX2-165" fmla="*/ 4548 w 1120182"/>
              <a:gd name="connsiteY2-166" fmla="*/ 105646 h 943300"/>
              <a:gd name="connsiteX3-167" fmla="*/ 169648 w 1120182"/>
              <a:gd name="connsiteY3-168" fmla="*/ 573006 h 943300"/>
              <a:gd name="connsiteX4-169" fmla="*/ 621768 w 1120182"/>
              <a:gd name="connsiteY4-170" fmla="*/ 936226 h 943300"/>
              <a:gd name="connsiteX5-171" fmla="*/ 1119608 w 1120182"/>
              <a:gd name="connsiteY5-172" fmla="*/ 242806 h 943300"/>
              <a:gd name="connsiteX6-173" fmla="*/ 842748 w 1120182"/>
              <a:gd name="connsiteY6-174" fmla="*/ 34526 h 943300"/>
              <a:gd name="connsiteX7-175" fmla="*/ 588748 w 1120182"/>
              <a:gd name="connsiteY7-176" fmla="*/ 227566 h 943300"/>
              <a:gd name="connsiteX0-177" fmla="*/ 596127 w 1127561"/>
              <a:gd name="connsiteY0-178" fmla="*/ 233015 h 948829"/>
              <a:gd name="connsiteX1-179" fmla="*/ 331967 w 1127561"/>
              <a:gd name="connsiteY1-180" fmla="*/ 12035 h 948829"/>
              <a:gd name="connsiteX2-181" fmla="*/ 4307 w 1127561"/>
              <a:gd name="connsiteY2-182" fmla="*/ 88235 h 948829"/>
              <a:gd name="connsiteX3-183" fmla="*/ 177027 w 1127561"/>
              <a:gd name="connsiteY3-184" fmla="*/ 578455 h 948829"/>
              <a:gd name="connsiteX4-185" fmla="*/ 629147 w 1127561"/>
              <a:gd name="connsiteY4-186" fmla="*/ 941675 h 948829"/>
              <a:gd name="connsiteX5-187" fmla="*/ 1126987 w 1127561"/>
              <a:gd name="connsiteY5-188" fmla="*/ 248255 h 948829"/>
              <a:gd name="connsiteX6-189" fmla="*/ 850127 w 1127561"/>
              <a:gd name="connsiteY6-190" fmla="*/ 39975 h 948829"/>
              <a:gd name="connsiteX7-191" fmla="*/ 596127 w 1127561"/>
              <a:gd name="connsiteY7-192" fmla="*/ 233015 h 948829"/>
              <a:gd name="connsiteX0-193" fmla="*/ 596471 w 1127905"/>
              <a:gd name="connsiteY0-194" fmla="*/ 287455 h 1003269"/>
              <a:gd name="connsiteX1-195" fmla="*/ 339931 w 1127905"/>
              <a:gd name="connsiteY1-196" fmla="*/ 5515 h 1003269"/>
              <a:gd name="connsiteX2-197" fmla="*/ 4651 w 1127905"/>
              <a:gd name="connsiteY2-198" fmla="*/ 142675 h 1003269"/>
              <a:gd name="connsiteX3-199" fmla="*/ 177371 w 1127905"/>
              <a:gd name="connsiteY3-200" fmla="*/ 632895 h 1003269"/>
              <a:gd name="connsiteX4-201" fmla="*/ 629491 w 1127905"/>
              <a:gd name="connsiteY4-202" fmla="*/ 996115 h 1003269"/>
              <a:gd name="connsiteX5-203" fmla="*/ 1127331 w 1127905"/>
              <a:gd name="connsiteY5-204" fmla="*/ 302695 h 1003269"/>
              <a:gd name="connsiteX6-205" fmla="*/ 850471 w 1127905"/>
              <a:gd name="connsiteY6-206" fmla="*/ 94415 h 1003269"/>
              <a:gd name="connsiteX7-207" fmla="*/ 596471 w 1127905"/>
              <a:gd name="connsiteY7-208" fmla="*/ 287455 h 1003269"/>
              <a:gd name="connsiteX0-209" fmla="*/ 596471 w 1128002"/>
              <a:gd name="connsiteY0-210" fmla="*/ 287455 h 1003269"/>
              <a:gd name="connsiteX1-211" fmla="*/ 339931 w 1128002"/>
              <a:gd name="connsiteY1-212" fmla="*/ 5515 h 1003269"/>
              <a:gd name="connsiteX2-213" fmla="*/ 4651 w 1128002"/>
              <a:gd name="connsiteY2-214" fmla="*/ 142675 h 1003269"/>
              <a:gd name="connsiteX3-215" fmla="*/ 177371 w 1128002"/>
              <a:gd name="connsiteY3-216" fmla="*/ 632895 h 1003269"/>
              <a:gd name="connsiteX4-217" fmla="*/ 629491 w 1128002"/>
              <a:gd name="connsiteY4-218" fmla="*/ 996115 h 1003269"/>
              <a:gd name="connsiteX5-219" fmla="*/ 1127331 w 1128002"/>
              <a:gd name="connsiteY5-220" fmla="*/ 302695 h 1003269"/>
              <a:gd name="connsiteX6-221" fmla="*/ 880951 w 1128002"/>
              <a:gd name="connsiteY6-222" fmla="*/ 56315 h 1003269"/>
              <a:gd name="connsiteX7-223" fmla="*/ 596471 w 1128002"/>
              <a:gd name="connsiteY7-224" fmla="*/ 287455 h 1003269"/>
              <a:gd name="connsiteX0-225" fmla="*/ 596471 w 1173605"/>
              <a:gd name="connsiteY0-226" fmla="*/ 287455 h 1003552"/>
              <a:gd name="connsiteX1-227" fmla="*/ 339931 w 1173605"/>
              <a:gd name="connsiteY1-228" fmla="*/ 5515 h 1003552"/>
              <a:gd name="connsiteX2-229" fmla="*/ 4651 w 1173605"/>
              <a:gd name="connsiteY2-230" fmla="*/ 142675 h 1003552"/>
              <a:gd name="connsiteX3-231" fmla="*/ 177371 w 1173605"/>
              <a:gd name="connsiteY3-232" fmla="*/ 632895 h 1003552"/>
              <a:gd name="connsiteX4-233" fmla="*/ 629491 w 1173605"/>
              <a:gd name="connsiteY4-234" fmla="*/ 996115 h 1003552"/>
              <a:gd name="connsiteX5-235" fmla="*/ 1173051 w 1173605"/>
              <a:gd name="connsiteY5-236" fmla="*/ 295075 h 1003552"/>
              <a:gd name="connsiteX6-237" fmla="*/ 880951 w 1173605"/>
              <a:gd name="connsiteY6-238" fmla="*/ 56315 h 1003552"/>
              <a:gd name="connsiteX7-239" fmla="*/ 596471 w 1173605"/>
              <a:gd name="connsiteY7-240" fmla="*/ 287455 h 1003552"/>
              <a:gd name="connsiteX0-241" fmla="*/ 603276 w 1180410"/>
              <a:gd name="connsiteY0-242" fmla="*/ 287693 h 1005272"/>
              <a:gd name="connsiteX1-243" fmla="*/ 346736 w 1180410"/>
              <a:gd name="connsiteY1-244" fmla="*/ 5753 h 1005272"/>
              <a:gd name="connsiteX2-245" fmla="*/ 11456 w 1180410"/>
              <a:gd name="connsiteY2-246" fmla="*/ 142913 h 1005272"/>
              <a:gd name="connsiteX3-247" fmla="*/ 130836 w 1180410"/>
              <a:gd name="connsiteY3-248" fmla="*/ 655993 h 1005272"/>
              <a:gd name="connsiteX4-249" fmla="*/ 636296 w 1180410"/>
              <a:gd name="connsiteY4-250" fmla="*/ 996353 h 1005272"/>
              <a:gd name="connsiteX5-251" fmla="*/ 1179856 w 1180410"/>
              <a:gd name="connsiteY5-252" fmla="*/ 295313 h 1005272"/>
              <a:gd name="connsiteX6-253" fmla="*/ 887756 w 1180410"/>
              <a:gd name="connsiteY6-254" fmla="*/ 56553 h 1005272"/>
              <a:gd name="connsiteX7-255" fmla="*/ 603276 w 1180410"/>
              <a:gd name="connsiteY7-256" fmla="*/ 287693 h 1005272"/>
              <a:gd name="connsiteX0-257" fmla="*/ 604313 w 1181447"/>
              <a:gd name="connsiteY0-258" fmla="*/ 287693 h 1027612"/>
              <a:gd name="connsiteX1-259" fmla="*/ 347773 w 1181447"/>
              <a:gd name="connsiteY1-260" fmla="*/ 5753 h 1027612"/>
              <a:gd name="connsiteX2-261" fmla="*/ 12493 w 1181447"/>
              <a:gd name="connsiteY2-262" fmla="*/ 142913 h 1027612"/>
              <a:gd name="connsiteX3-263" fmla="*/ 131873 w 1181447"/>
              <a:gd name="connsiteY3-264" fmla="*/ 655993 h 1027612"/>
              <a:gd name="connsiteX4-265" fmla="*/ 690673 w 1181447"/>
              <a:gd name="connsiteY4-266" fmla="*/ 1019213 h 1027612"/>
              <a:gd name="connsiteX5-267" fmla="*/ 1180893 w 1181447"/>
              <a:gd name="connsiteY5-268" fmla="*/ 295313 h 1027612"/>
              <a:gd name="connsiteX6-269" fmla="*/ 888793 w 1181447"/>
              <a:gd name="connsiteY6-270" fmla="*/ 56553 h 1027612"/>
              <a:gd name="connsiteX7-271" fmla="*/ 604313 w 1181447"/>
              <a:gd name="connsiteY7-272" fmla="*/ 287693 h 1027612"/>
              <a:gd name="connsiteX0-273" fmla="*/ 604313 w 1181465"/>
              <a:gd name="connsiteY0-274" fmla="*/ 287693 h 1027612"/>
              <a:gd name="connsiteX1-275" fmla="*/ 347773 w 1181465"/>
              <a:gd name="connsiteY1-276" fmla="*/ 5753 h 1027612"/>
              <a:gd name="connsiteX2-277" fmla="*/ 12493 w 1181465"/>
              <a:gd name="connsiteY2-278" fmla="*/ 142913 h 1027612"/>
              <a:gd name="connsiteX3-279" fmla="*/ 131873 w 1181465"/>
              <a:gd name="connsiteY3-280" fmla="*/ 655993 h 1027612"/>
              <a:gd name="connsiteX4-281" fmla="*/ 690673 w 1181465"/>
              <a:gd name="connsiteY4-282" fmla="*/ 1019213 h 1027612"/>
              <a:gd name="connsiteX5-283" fmla="*/ 1180893 w 1181465"/>
              <a:gd name="connsiteY5-284" fmla="*/ 295313 h 1027612"/>
              <a:gd name="connsiteX6-285" fmla="*/ 888793 w 1181465"/>
              <a:gd name="connsiteY6-286" fmla="*/ 56553 h 1027612"/>
              <a:gd name="connsiteX7-287" fmla="*/ 604313 w 1181465"/>
              <a:gd name="connsiteY7-288" fmla="*/ 287693 h 1027612"/>
              <a:gd name="connsiteX0-289" fmla="*/ 604313 w 1181465"/>
              <a:gd name="connsiteY0-290" fmla="*/ 288511 h 1028430"/>
              <a:gd name="connsiteX1-291" fmla="*/ 347773 w 1181465"/>
              <a:gd name="connsiteY1-292" fmla="*/ 6571 h 1028430"/>
              <a:gd name="connsiteX2-293" fmla="*/ 12493 w 1181465"/>
              <a:gd name="connsiteY2-294" fmla="*/ 143731 h 1028430"/>
              <a:gd name="connsiteX3-295" fmla="*/ 131873 w 1181465"/>
              <a:gd name="connsiteY3-296" fmla="*/ 656811 h 1028430"/>
              <a:gd name="connsiteX4-297" fmla="*/ 690673 w 1181465"/>
              <a:gd name="connsiteY4-298" fmla="*/ 1020031 h 1028430"/>
              <a:gd name="connsiteX5-299" fmla="*/ 1180893 w 1181465"/>
              <a:gd name="connsiteY5-300" fmla="*/ 296131 h 1028430"/>
              <a:gd name="connsiteX6-301" fmla="*/ 888793 w 1181465"/>
              <a:gd name="connsiteY6-302" fmla="*/ 57371 h 1028430"/>
              <a:gd name="connsiteX7-303" fmla="*/ 604313 w 1181465"/>
              <a:gd name="connsiteY7-304" fmla="*/ 288511 h 1028430"/>
              <a:gd name="connsiteX0-305" fmla="*/ 604313 w 1181465"/>
              <a:gd name="connsiteY0-306" fmla="*/ 270887 h 1010806"/>
              <a:gd name="connsiteX1-307" fmla="*/ 347773 w 1181465"/>
              <a:gd name="connsiteY1-308" fmla="*/ 7997 h 1010806"/>
              <a:gd name="connsiteX2-309" fmla="*/ 12493 w 1181465"/>
              <a:gd name="connsiteY2-310" fmla="*/ 126107 h 1010806"/>
              <a:gd name="connsiteX3-311" fmla="*/ 131873 w 1181465"/>
              <a:gd name="connsiteY3-312" fmla="*/ 639187 h 1010806"/>
              <a:gd name="connsiteX4-313" fmla="*/ 690673 w 1181465"/>
              <a:gd name="connsiteY4-314" fmla="*/ 1002407 h 1010806"/>
              <a:gd name="connsiteX5-315" fmla="*/ 1180893 w 1181465"/>
              <a:gd name="connsiteY5-316" fmla="*/ 278507 h 1010806"/>
              <a:gd name="connsiteX6-317" fmla="*/ 888793 w 1181465"/>
              <a:gd name="connsiteY6-318" fmla="*/ 39747 h 1010806"/>
              <a:gd name="connsiteX7-319" fmla="*/ 604313 w 1181465"/>
              <a:gd name="connsiteY7-320" fmla="*/ 270887 h 1010806"/>
              <a:gd name="connsiteX0-321" fmla="*/ 621462 w 1198614"/>
              <a:gd name="connsiteY0-322" fmla="*/ 289918 h 1029837"/>
              <a:gd name="connsiteX1-323" fmla="*/ 364922 w 1198614"/>
              <a:gd name="connsiteY1-324" fmla="*/ 27028 h 1029837"/>
              <a:gd name="connsiteX2-325" fmla="*/ 29642 w 1198614"/>
              <a:gd name="connsiteY2-326" fmla="*/ 145138 h 1029837"/>
              <a:gd name="connsiteX3-327" fmla="*/ 149022 w 1198614"/>
              <a:gd name="connsiteY3-328" fmla="*/ 658218 h 1029837"/>
              <a:gd name="connsiteX4-329" fmla="*/ 707822 w 1198614"/>
              <a:gd name="connsiteY4-330" fmla="*/ 1021438 h 1029837"/>
              <a:gd name="connsiteX5-331" fmla="*/ 1198042 w 1198614"/>
              <a:gd name="connsiteY5-332" fmla="*/ 297538 h 1029837"/>
              <a:gd name="connsiteX6-333" fmla="*/ 905942 w 1198614"/>
              <a:gd name="connsiteY6-334" fmla="*/ 58778 h 1029837"/>
              <a:gd name="connsiteX7-335" fmla="*/ 621462 w 1198614"/>
              <a:gd name="connsiteY7-336" fmla="*/ 289918 h 1029837"/>
              <a:gd name="connsiteX0-337" fmla="*/ 621462 w 1198614"/>
              <a:gd name="connsiteY0-338" fmla="*/ 309380 h 1049299"/>
              <a:gd name="connsiteX1-339" fmla="*/ 364922 w 1198614"/>
              <a:gd name="connsiteY1-340" fmla="*/ 46490 h 1049299"/>
              <a:gd name="connsiteX2-341" fmla="*/ 29642 w 1198614"/>
              <a:gd name="connsiteY2-342" fmla="*/ 164600 h 1049299"/>
              <a:gd name="connsiteX3-343" fmla="*/ 149022 w 1198614"/>
              <a:gd name="connsiteY3-344" fmla="*/ 677680 h 1049299"/>
              <a:gd name="connsiteX4-345" fmla="*/ 707822 w 1198614"/>
              <a:gd name="connsiteY4-346" fmla="*/ 1040900 h 1049299"/>
              <a:gd name="connsiteX5-347" fmla="*/ 1198042 w 1198614"/>
              <a:gd name="connsiteY5-348" fmla="*/ 317000 h 1049299"/>
              <a:gd name="connsiteX6-349" fmla="*/ 905942 w 1198614"/>
              <a:gd name="connsiteY6-350" fmla="*/ 78240 h 1049299"/>
              <a:gd name="connsiteX7-351" fmla="*/ 621462 w 1198614"/>
              <a:gd name="connsiteY7-352" fmla="*/ 309380 h 1049299"/>
              <a:gd name="connsiteX0-353" fmla="*/ 621462 w 1198614"/>
              <a:gd name="connsiteY0-354" fmla="*/ 305247 h 1045166"/>
              <a:gd name="connsiteX1-355" fmla="*/ 364922 w 1198614"/>
              <a:gd name="connsiteY1-356" fmla="*/ 42357 h 1045166"/>
              <a:gd name="connsiteX2-357" fmla="*/ 29642 w 1198614"/>
              <a:gd name="connsiteY2-358" fmla="*/ 160467 h 1045166"/>
              <a:gd name="connsiteX3-359" fmla="*/ 149022 w 1198614"/>
              <a:gd name="connsiteY3-360" fmla="*/ 673547 h 1045166"/>
              <a:gd name="connsiteX4-361" fmla="*/ 707822 w 1198614"/>
              <a:gd name="connsiteY4-362" fmla="*/ 1036767 h 1045166"/>
              <a:gd name="connsiteX5-363" fmla="*/ 1198042 w 1198614"/>
              <a:gd name="connsiteY5-364" fmla="*/ 312867 h 1045166"/>
              <a:gd name="connsiteX6-365" fmla="*/ 905942 w 1198614"/>
              <a:gd name="connsiteY6-366" fmla="*/ 74107 h 1045166"/>
              <a:gd name="connsiteX7-367" fmla="*/ 621462 w 1198614"/>
              <a:gd name="connsiteY7-368" fmla="*/ 305247 h 1045166"/>
              <a:gd name="connsiteX0-369" fmla="*/ 603989 w 1181141"/>
              <a:gd name="connsiteY0-370" fmla="*/ 283425 h 1023344"/>
              <a:gd name="connsiteX1-371" fmla="*/ 342687 w 1181141"/>
              <a:gd name="connsiteY1-372" fmla="*/ 22916 h 1023344"/>
              <a:gd name="connsiteX2-373" fmla="*/ 12169 w 1181141"/>
              <a:gd name="connsiteY2-374" fmla="*/ 138645 h 1023344"/>
              <a:gd name="connsiteX3-375" fmla="*/ 131549 w 1181141"/>
              <a:gd name="connsiteY3-376" fmla="*/ 651725 h 1023344"/>
              <a:gd name="connsiteX4-377" fmla="*/ 690349 w 1181141"/>
              <a:gd name="connsiteY4-378" fmla="*/ 1014945 h 1023344"/>
              <a:gd name="connsiteX5-379" fmla="*/ 1180569 w 1181141"/>
              <a:gd name="connsiteY5-380" fmla="*/ 291045 h 1023344"/>
              <a:gd name="connsiteX6-381" fmla="*/ 888469 w 1181141"/>
              <a:gd name="connsiteY6-382" fmla="*/ 52285 h 1023344"/>
              <a:gd name="connsiteX7-383" fmla="*/ 603989 w 1181141"/>
              <a:gd name="connsiteY7-384" fmla="*/ 283425 h 102334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1181141" h="1023344">
                <a:moveTo>
                  <a:pt x="603989" y="283425"/>
                </a:moveTo>
                <a:cubicBezTo>
                  <a:pt x="513025" y="278530"/>
                  <a:pt x="457993" y="85147"/>
                  <a:pt x="342687" y="22916"/>
                </a:cubicBezTo>
                <a:cubicBezTo>
                  <a:pt x="227381" y="-39315"/>
                  <a:pt x="47359" y="33844"/>
                  <a:pt x="12169" y="138645"/>
                </a:cubicBezTo>
                <a:cubicBezTo>
                  <a:pt x="-23021" y="243447"/>
                  <a:pt x="18519" y="505675"/>
                  <a:pt x="131549" y="651725"/>
                </a:cubicBezTo>
                <a:cubicBezTo>
                  <a:pt x="244579" y="797775"/>
                  <a:pt x="515512" y="1075058"/>
                  <a:pt x="690349" y="1014945"/>
                </a:cubicBezTo>
                <a:cubicBezTo>
                  <a:pt x="865186" y="954832"/>
                  <a:pt x="1167869" y="460378"/>
                  <a:pt x="1180569" y="291045"/>
                </a:cubicBezTo>
                <a:cubicBezTo>
                  <a:pt x="1193269" y="121712"/>
                  <a:pt x="991710" y="10692"/>
                  <a:pt x="888469" y="52285"/>
                </a:cubicBezTo>
                <a:cubicBezTo>
                  <a:pt x="785228" y="93878"/>
                  <a:pt x="694953" y="288320"/>
                  <a:pt x="603989" y="283425"/>
                </a:cubicBezTo>
                <a:close/>
              </a:path>
            </a:pathLst>
          </a:custGeom>
          <a:solidFill>
            <a:srgbClr val="FCCC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任意多边形: 形状 14"/>
          <p:cNvSpPr/>
          <p:nvPr/>
        </p:nvSpPr>
        <p:spPr>
          <a:xfrm>
            <a:off x="965135" y="5781955"/>
            <a:ext cx="268849" cy="232932"/>
          </a:xfrm>
          <a:custGeom>
            <a:avLst/>
            <a:gdLst>
              <a:gd name="connsiteX0" fmla="*/ 639965 w 1300668"/>
              <a:gd name="connsiteY0" fmla="*/ 295844 h 1024714"/>
              <a:gd name="connsiteX1" fmla="*/ 436765 w 1300668"/>
              <a:gd name="connsiteY1" fmla="*/ 29144 h 1024714"/>
              <a:gd name="connsiteX2" fmla="*/ 17665 w 1300668"/>
              <a:gd name="connsiteY2" fmla="*/ 143444 h 1024714"/>
              <a:gd name="connsiteX3" fmla="*/ 144665 w 1300668"/>
              <a:gd name="connsiteY3" fmla="*/ 511744 h 1024714"/>
              <a:gd name="connsiteX4" fmla="*/ 741565 w 1300668"/>
              <a:gd name="connsiteY4" fmla="*/ 1019744 h 1024714"/>
              <a:gd name="connsiteX5" fmla="*/ 1300365 w 1300668"/>
              <a:gd name="connsiteY5" fmla="*/ 181544 h 1024714"/>
              <a:gd name="connsiteX6" fmla="*/ 817765 w 1300668"/>
              <a:gd name="connsiteY6" fmla="*/ 3744 h 1024714"/>
              <a:gd name="connsiteX7" fmla="*/ 639965 w 1300668"/>
              <a:gd name="connsiteY7" fmla="*/ 295844 h 1024714"/>
              <a:gd name="connsiteX0-1" fmla="*/ 639965 w 1300768"/>
              <a:gd name="connsiteY0-2" fmla="*/ 272650 h 1001520"/>
              <a:gd name="connsiteX1-3" fmla="*/ 436765 w 1300768"/>
              <a:gd name="connsiteY1-4" fmla="*/ 5950 h 1001520"/>
              <a:gd name="connsiteX2-5" fmla="*/ 17665 w 1300768"/>
              <a:gd name="connsiteY2-6" fmla="*/ 120250 h 1001520"/>
              <a:gd name="connsiteX3-7" fmla="*/ 144665 w 1300768"/>
              <a:gd name="connsiteY3-8" fmla="*/ 488550 h 1001520"/>
              <a:gd name="connsiteX4-9" fmla="*/ 741565 w 1300768"/>
              <a:gd name="connsiteY4-10" fmla="*/ 996550 h 1001520"/>
              <a:gd name="connsiteX5-11" fmla="*/ 1300365 w 1300768"/>
              <a:gd name="connsiteY5-12" fmla="*/ 158350 h 1001520"/>
              <a:gd name="connsiteX6-13" fmla="*/ 916825 w 1300768"/>
              <a:gd name="connsiteY6-14" fmla="*/ 41510 h 1001520"/>
              <a:gd name="connsiteX7-15" fmla="*/ 639965 w 1300768"/>
              <a:gd name="connsiteY7-16" fmla="*/ 272650 h 1001520"/>
              <a:gd name="connsiteX0-17" fmla="*/ 639965 w 1255114"/>
              <a:gd name="connsiteY0-18" fmla="*/ 272650 h 999147"/>
              <a:gd name="connsiteX1-19" fmla="*/ 436765 w 1255114"/>
              <a:gd name="connsiteY1-20" fmla="*/ 5950 h 999147"/>
              <a:gd name="connsiteX2-21" fmla="*/ 17665 w 1255114"/>
              <a:gd name="connsiteY2-22" fmla="*/ 120250 h 999147"/>
              <a:gd name="connsiteX3-23" fmla="*/ 144665 w 1255114"/>
              <a:gd name="connsiteY3-24" fmla="*/ 488550 h 999147"/>
              <a:gd name="connsiteX4-25" fmla="*/ 741565 w 1255114"/>
              <a:gd name="connsiteY4-26" fmla="*/ 996550 h 999147"/>
              <a:gd name="connsiteX5-27" fmla="*/ 1254645 w 1255114"/>
              <a:gd name="connsiteY5-28" fmla="*/ 257410 h 999147"/>
              <a:gd name="connsiteX6-29" fmla="*/ 916825 w 1255114"/>
              <a:gd name="connsiteY6-30" fmla="*/ 41510 h 999147"/>
              <a:gd name="connsiteX7-31" fmla="*/ 639965 w 1255114"/>
              <a:gd name="connsiteY7-32" fmla="*/ 272650 h 999147"/>
              <a:gd name="connsiteX0-33" fmla="*/ 626545 w 1241694"/>
              <a:gd name="connsiteY0-34" fmla="*/ 274485 h 1006887"/>
              <a:gd name="connsiteX1-35" fmla="*/ 423345 w 1241694"/>
              <a:gd name="connsiteY1-36" fmla="*/ 7785 h 1006887"/>
              <a:gd name="connsiteX2-37" fmla="*/ 4245 w 1241694"/>
              <a:gd name="connsiteY2-38" fmla="*/ 122085 h 1006887"/>
              <a:gd name="connsiteX3-39" fmla="*/ 237925 w 1241694"/>
              <a:gd name="connsiteY3-40" fmla="*/ 627545 h 1006887"/>
              <a:gd name="connsiteX4-41" fmla="*/ 728145 w 1241694"/>
              <a:gd name="connsiteY4-42" fmla="*/ 998385 h 1006887"/>
              <a:gd name="connsiteX5-43" fmla="*/ 1241225 w 1241694"/>
              <a:gd name="connsiteY5-44" fmla="*/ 259245 h 1006887"/>
              <a:gd name="connsiteX6-45" fmla="*/ 903405 w 1241694"/>
              <a:gd name="connsiteY6-46" fmla="*/ 43345 h 1006887"/>
              <a:gd name="connsiteX7-47" fmla="*/ 626545 w 1241694"/>
              <a:gd name="connsiteY7-48" fmla="*/ 274485 h 1006887"/>
              <a:gd name="connsiteX0-49" fmla="*/ 538375 w 1153524"/>
              <a:gd name="connsiteY0-50" fmla="*/ 268848 h 1001039"/>
              <a:gd name="connsiteX1-51" fmla="*/ 335175 w 1153524"/>
              <a:gd name="connsiteY1-52" fmla="*/ 2148 h 1001039"/>
              <a:gd name="connsiteX2-53" fmla="*/ 7515 w 1153524"/>
              <a:gd name="connsiteY2-54" fmla="*/ 169788 h 1001039"/>
              <a:gd name="connsiteX3-55" fmla="*/ 149755 w 1153524"/>
              <a:gd name="connsiteY3-56" fmla="*/ 621908 h 1001039"/>
              <a:gd name="connsiteX4-57" fmla="*/ 639975 w 1153524"/>
              <a:gd name="connsiteY4-58" fmla="*/ 992748 h 1001039"/>
              <a:gd name="connsiteX5-59" fmla="*/ 1153055 w 1153524"/>
              <a:gd name="connsiteY5-60" fmla="*/ 253608 h 1001039"/>
              <a:gd name="connsiteX6-61" fmla="*/ 815235 w 1153524"/>
              <a:gd name="connsiteY6-62" fmla="*/ 37708 h 1001039"/>
              <a:gd name="connsiteX7-63" fmla="*/ 538375 w 1153524"/>
              <a:gd name="connsiteY7-64" fmla="*/ 268848 h 1001039"/>
              <a:gd name="connsiteX0-65" fmla="*/ 536664 w 1151813"/>
              <a:gd name="connsiteY0-66" fmla="*/ 231233 h 963424"/>
              <a:gd name="connsiteX1-67" fmla="*/ 302984 w 1151813"/>
              <a:gd name="connsiteY1-68" fmla="*/ 17873 h 963424"/>
              <a:gd name="connsiteX2-69" fmla="*/ 5804 w 1151813"/>
              <a:gd name="connsiteY2-70" fmla="*/ 132173 h 963424"/>
              <a:gd name="connsiteX3-71" fmla="*/ 148044 w 1151813"/>
              <a:gd name="connsiteY3-72" fmla="*/ 584293 h 963424"/>
              <a:gd name="connsiteX4-73" fmla="*/ 638264 w 1151813"/>
              <a:gd name="connsiteY4-74" fmla="*/ 955133 h 963424"/>
              <a:gd name="connsiteX5-75" fmla="*/ 1151344 w 1151813"/>
              <a:gd name="connsiteY5-76" fmla="*/ 215993 h 963424"/>
              <a:gd name="connsiteX6-77" fmla="*/ 813524 w 1151813"/>
              <a:gd name="connsiteY6-78" fmla="*/ 93 h 963424"/>
              <a:gd name="connsiteX7-79" fmla="*/ 536664 w 1151813"/>
              <a:gd name="connsiteY7-80" fmla="*/ 231233 h 963424"/>
              <a:gd name="connsiteX0-81" fmla="*/ 574764 w 1151802"/>
              <a:gd name="connsiteY0-82" fmla="*/ 254501 h 963832"/>
              <a:gd name="connsiteX1-83" fmla="*/ 302984 w 1151802"/>
              <a:gd name="connsiteY1-84" fmla="*/ 18281 h 963832"/>
              <a:gd name="connsiteX2-85" fmla="*/ 5804 w 1151802"/>
              <a:gd name="connsiteY2-86" fmla="*/ 132581 h 963832"/>
              <a:gd name="connsiteX3-87" fmla="*/ 148044 w 1151802"/>
              <a:gd name="connsiteY3-88" fmla="*/ 584701 h 963832"/>
              <a:gd name="connsiteX4-89" fmla="*/ 638264 w 1151802"/>
              <a:gd name="connsiteY4-90" fmla="*/ 955541 h 963832"/>
              <a:gd name="connsiteX5-91" fmla="*/ 1151344 w 1151802"/>
              <a:gd name="connsiteY5-92" fmla="*/ 216401 h 963832"/>
              <a:gd name="connsiteX6-93" fmla="*/ 813524 w 1151802"/>
              <a:gd name="connsiteY6-94" fmla="*/ 501 h 963832"/>
              <a:gd name="connsiteX7-95" fmla="*/ 574764 w 1151802"/>
              <a:gd name="connsiteY7-96" fmla="*/ 254501 h 963832"/>
              <a:gd name="connsiteX0-97" fmla="*/ 574764 w 1151816"/>
              <a:gd name="connsiteY0-98" fmla="*/ 241366 h 950697"/>
              <a:gd name="connsiteX1-99" fmla="*/ 302984 w 1151816"/>
              <a:gd name="connsiteY1-100" fmla="*/ 5146 h 950697"/>
              <a:gd name="connsiteX2-101" fmla="*/ 5804 w 1151816"/>
              <a:gd name="connsiteY2-102" fmla="*/ 119446 h 950697"/>
              <a:gd name="connsiteX3-103" fmla="*/ 148044 w 1151816"/>
              <a:gd name="connsiteY3-104" fmla="*/ 571566 h 950697"/>
              <a:gd name="connsiteX4-105" fmla="*/ 638264 w 1151816"/>
              <a:gd name="connsiteY4-106" fmla="*/ 942406 h 950697"/>
              <a:gd name="connsiteX5-107" fmla="*/ 1151344 w 1151816"/>
              <a:gd name="connsiteY5-108" fmla="*/ 203266 h 950697"/>
              <a:gd name="connsiteX6-109" fmla="*/ 821144 w 1151816"/>
              <a:gd name="connsiteY6-110" fmla="*/ 33086 h 950697"/>
              <a:gd name="connsiteX7-111" fmla="*/ 574764 w 1151816"/>
              <a:gd name="connsiteY7-112" fmla="*/ 241366 h 950697"/>
              <a:gd name="connsiteX0-113" fmla="*/ 574764 w 1098575"/>
              <a:gd name="connsiteY0-114" fmla="*/ 241366 h 949292"/>
              <a:gd name="connsiteX1-115" fmla="*/ 302984 w 1098575"/>
              <a:gd name="connsiteY1-116" fmla="*/ 5146 h 949292"/>
              <a:gd name="connsiteX2-117" fmla="*/ 5804 w 1098575"/>
              <a:gd name="connsiteY2-118" fmla="*/ 119446 h 949292"/>
              <a:gd name="connsiteX3-119" fmla="*/ 148044 w 1098575"/>
              <a:gd name="connsiteY3-120" fmla="*/ 571566 h 949292"/>
              <a:gd name="connsiteX4-121" fmla="*/ 638264 w 1098575"/>
              <a:gd name="connsiteY4-122" fmla="*/ 942406 h 949292"/>
              <a:gd name="connsiteX5-123" fmla="*/ 1098004 w 1098575"/>
              <a:gd name="connsiteY5-124" fmla="*/ 241366 h 949292"/>
              <a:gd name="connsiteX6-125" fmla="*/ 821144 w 1098575"/>
              <a:gd name="connsiteY6-126" fmla="*/ 33086 h 949292"/>
              <a:gd name="connsiteX7-127" fmla="*/ 574764 w 1098575"/>
              <a:gd name="connsiteY7-128" fmla="*/ 241366 h 949292"/>
              <a:gd name="connsiteX0-129" fmla="*/ 567144 w 1098578"/>
              <a:gd name="connsiteY0-130" fmla="*/ 225251 h 948417"/>
              <a:gd name="connsiteX1-131" fmla="*/ 302984 w 1098578"/>
              <a:gd name="connsiteY1-132" fmla="*/ 4271 h 948417"/>
              <a:gd name="connsiteX2-133" fmla="*/ 5804 w 1098578"/>
              <a:gd name="connsiteY2-134" fmla="*/ 118571 h 948417"/>
              <a:gd name="connsiteX3-135" fmla="*/ 148044 w 1098578"/>
              <a:gd name="connsiteY3-136" fmla="*/ 570691 h 948417"/>
              <a:gd name="connsiteX4-137" fmla="*/ 638264 w 1098578"/>
              <a:gd name="connsiteY4-138" fmla="*/ 941531 h 948417"/>
              <a:gd name="connsiteX5-139" fmla="*/ 1098004 w 1098578"/>
              <a:gd name="connsiteY5-140" fmla="*/ 240491 h 948417"/>
              <a:gd name="connsiteX6-141" fmla="*/ 821144 w 1098578"/>
              <a:gd name="connsiteY6-142" fmla="*/ 32211 h 948417"/>
              <a:gd name="connsiteX7-143" fmla="*/ 567144 w 1098578"/>
              <a:gd name="connsiteY7-144" fmla="*/ 225251 h 948417"/>
              <a:gd name="connsiteX0-145" fmla="*/ 566791 w 1098225"/>
              <a:gd name="connsiteY0-146" fmla="*/ 225251 h 940931"/>
              <a:gd name="connsiteX1-147" fmla="*/ 302631 w 1098225"/>
              <a:gd name="connsiteY1-148" fmla="*/ 4271 h 940931"/>
              <a:gd name="connsiteX2-149" fmla="*/ 5451 w 1098225"/>
              <a:gd name="connsiteY2-150" fmla="*/ 118571 h 940931"/>
              <a:gd name="connsiteX3-151" fmla="*/ 147691 w 1098225"/>
              <a:gd name="connsiteY3-152" fmla="*/ 570691 h 940931"/>
              <a:gd name="connsiteX4-153" fmla="*/ 599811 w 1098225"/>
              <a:gd name="connsiteY4-154" fmla="*/ 933911 h 940931"/>
              <a:gd name="connsiteX5-155" fmla="*/ 1097651 w 1098225"/>
              <a:gd name="connsiteY5-156" fmla="*/ 240491 h 940931"/>
              <a:gd name="connsiteX6-157" fmla="*/ 820791 w 1098225"/>
              <a:gd name="connsiteY6-158" fmla="*/ 32211 h 940931"/>
              <a:gd name="connsiteX7-159" fmla="*/ 566791 w 1098225"/>
              <a:gd name="connsiteY7-160" fmla="*/ 225251 h 940931"/>
              <a:gd name="connsiteX0-161" fmla="*/ 588748 w 1120182"/>
              <a:gd name="connsiteY0-162" fmla="*/ 227566 h 943300"/>
              <a:gd name="connsiteX1-163" fmla="*/ 324588 w 1120182"/>
              <a:gd name="connsiteY1-164" fmla="*/ 6586 h 943300"/>
              <a:gd name="connsiteX2-165" fmla="*/ 4548 w 1120182"/>
              <a:gd name="connsiteY2-166" fmla="*/ 105646 h 943300"/>
              <a:gd name="connsiteX3-167" fmla="*/ 169648 w 1120182"/>
              <a:gd name="connsiteY3-168" fmla="*/ 573006 h 943300"/>
              <a:gd name="connsiteX4-169" fmla="*/ 621768 w 1120182"/>
              <a:gd name="connsiteY4-170" fmla="*/ 936226 h 943300"/>
              <a:gd name="connsiteX5-171" fmla="*/ 1119608 w 1120182"/>
              <a:gd name="connsiteY5-172" fmla="*/ 242806 h 943300"/>
              <a:gd name="connsiteX6-173" fmla="*/ 842748 w 1120182"/>
              <a:gd name="connsiteY6-174" fmla="*/ 34526 h 943300"/>
              <a:gd name="connsiteX7-175" fmla="*/ 588748 w 1120182"/>
              <a:gd name="connsiteY7-176" fmla="*/ 227566 h 943300"/>
              <a:gd name="connsiteX0-177" fmla="*/ 596127 w 1127561"/>
              <a:gd name="connsiteY0-178" fmla="*/ 233015 h 948829"/>
              <a:gd name="connsiteX1-179" fmla="*/ 331967 w 1127561"/>
              <a:gd name="connsiteY1-180" fmla="*/ 12035 h 948829"/>
              <a:gd name="connsiteX2-181" fmla="*/ 4307 w 1127561"/>
              <a:gd name="connsiteY2-182" fmla="*/ 88235 h 948829"/>
              <a:gd name="connsiteX3-183" fmla="*/ 177027 w 1127561"/>
              <a:gd name="connsiteY3-184" fmla="*/ 578455 h 948829"/>
              <a:gd name="connsiteX4-185" fmla="*/ 629147 w 1127561"/>
              <a:gd name="connsiteY4-186" fmla="*/ 941675 h 948829"/>
              <a:gd name="connsiteX5-187" fmla="*/ 1126987 w 1127561"/>
              <a:gd name="connsiteY5-188" fmla="*/ 248255 h 948829"/>
              <a:gd name="connsiteX6-189" fmla="*/ 850127 w 1127561"/>
              <a:gd name="connsiteY6-190" fmla="*/ 39975 h 948829"/>
              <a:gd name="connsiteX7-191" fmla="*/ 596127 w 1127561"/>
              <a:gd name="connsiteY7-192" fmla="*/ 233015 h 948829"/>
              <a:gd name="connsiteX0-193" fmla="*/ 596471 w 1127905"/>
              <a:gd name="connsiteY0-194" fmla="*/ 287455 h 1003269"/>
              <a:gd name="connsiteX1-195" fmla="*/ 339931 w 1127905"/>
              <a:gd name="connsiteY1-196" fmla="*/ 5515 h 1003269"/>
              <a:gd name="connsiteX2-197" fmla="*/ 4651 w 1127905"/>
              <a:gd name="connsiteY2-198" fmla="*/ 142675 h 1003269"/>
              <a:gd name="connsiteX3-199" fmla="*/ 177371 w 1127905"/>
              <a:gd name="connsiteY3-200" fmla="*/ 632895 h 1003269"/>
              <a:gd name="connsiteX4-201" fmla="*/ 629491 w 1127905"/>
              <a:gd name="connsiteY4-202" fmla="*/ 996115 h 1003269"/>
              <a:gd name="connsiteX5-203" fmla="*/ 1127331 w 1127905"/>
              <a:gd name="connsiteY5-204" fmla="*/ 302695 h 1003269"/>
              <a:gd name="connsiteX6-205" fmla="*/ 850471 w 1127905"/>
              <a:gd name="connsiteY6-206" fmla="*/ 94415 h 1003269"/>
              <a:gd name="connsiteX7-207" fmla="*/ 596471 w 1127905"/>
              <a:gd name="connsiteY7-208" fmla="*/ 287455 h 1003269"/>
              <a:gd name="connsiteX0-209" fmla="*/ 596471 w 1128002"/>
              <a:gd name="connsiteY0-210" fmla="*/ 287455 h 1003269"/>
              <a:gd name="connsiteX1-211" fmla="*/ 339931 w 1128002"/>
              <a:gd name="connsiteY1-212" fmla="*/ 5515 h 1003269"/>
              <a:gd name="connsiteX2-213" fmla="*/ 4651 w 1128002"/>
              <a:gd name="connsiteY2-214" fmla="*/ 142675 h 1003269"/>
              <a:gd name="connsiteX3-215" fmla="*/ 177371 w 1128002"/>
              <a:gd name="connsiteY3-216" fmla="*/ 632895 h 1003269"/>
              <a:gd name="connsiteX4-217" fmla="*/ 629491 w 1128002"/>
              <a:gd name="connsiteY4-218" fmla="*/ 996115 h 1003269"/>
              <a:gd name="connsiteX5-219" fmla="*/ 1127331 w 1128002"/>
              <a:gd name="connsiteY5-220" fmla="*/ 302695 h 1003269"/>
              <a:gd name="connsiteX6-221" fmla="*/ 880951 w 1128002"/>
              <a:gd name="connsiteY6-222" fmla="*/ 56315 h 1003269"/>
              <a:gd name="connsiteX7-223" fmla="*/ 596471 w 1128002"/>
              <a:gd name="connsiteY7-224" fmla="*/ 287455 h 1003269"/>
              <a:gd name="connsiteX0-225" fmla="*/ 596471 w 1173605"/>
              <a:gd name="connsiteY0-226" fmla="*/ 287455 h 1003552"/>
              <a:gd name="connsiteX1-227" fmla="*/ 339931 w 1173605"/>
              <a:gd name="connsiteY1-228" fmla="*/ 5515 h 1003552"/>
              <a:gd name="connsiteX2-229" fmla="*/ 4651 w 1173605"/>
              <a:gd name="connsiteY2-230" fmla="*/ 142675 h 1003552"/>
              <a:gd name="connsiteX3-231" fmla="*/ 177371 w 1173605"/>
              <a:gd name="connsiteY3-232" fmla="*/ 632895 h 1003552"/>
              <a:gd name="connsiteX4-233" fmla="*/ 629491 w 1173605"/>
              <a:gd name="connsiteY4-234" fmla="*/ 996115 h 1003552"/>
              <a:gd name="connsiteX5-235" fmla="*/ 1173051 w 1173605"/>
              <a:gd name="connsiteY5-236" fmla="*/ 295075 h 1003552"/>
              <a:gd name="connsiteX6-237" fmla="*/ 880951 w 1173605"/>
              <a:gd name="connsiteY6-238" fmla="*/ 56315 h 1003552"/>
              <a:gd name="connsiteX7-239" fmla="*/ 596471 w 1173605"/>
              <a:gd name="connsiteY7-240" fmla="*/ 287455 h 1003552"/>
              <a:gd name="connsiteX0-241" fmla="*/ 603276 w 1180410"/>
              <a:gd name="connsiteY0-242" fmla="*/ 287693 h 1005272"/>
              <a:gd name="connsiteX1-243" fmla="*/ 346736 w 1180410"/>
              <a:gd name="connsiteY1-244" fmla="*/ 5753 h 1005272"/>
              <a:gd name="connsiteX2-245" fmla="*/ 11456 w 1180410"/>
              <a:gd name="connsiteY2-246" fmla="*/ 142913 h 1005272"/>
              <a:gd name="connsiteX3-247" fmla="*/ 130836 w 1180410"/>
              <a:gd name="connsiteY3-248" fmla="*/ 655993 h 1005272"/>
              <a:gd name="connsiteX4-249" fmla="*/ 636296 w 1180410"/>
              <a:gd name="connsiteY4-250" fmla="*/ 996353 h 1005272"/>
              <a:gd name="connsiteX5-251" fmla="*/ 1179856 w 1180410"/>
              <a:gd name="connsiteY5-252" fmla="*/ 295313 h 1005272"/>
              <a:gd name="connsiteX6-253" fmla="*/ 887756 w 1180410"/>
              <a:gd name="connsiteY6-254" fmla="*/ 56553 h 1005272"/>
              <a:gd name="connsiteX7-255" fmla="*/ 603276 w 1180410"/>
              <a:gd name="connsiteY7-256" fmla="*/ 287693 h 1005272"/>
              <a:gd name="connsiteX0-257" fmla="*/ 604313 w 1181447"/>
              <a:gd name="connsiteY0-258" fmla="*/ 287693 h 1027612"/>
              <a:gd name="connsiteX1-259" fmla="*/ 347773 w 1181447"/>
              <a:gd name="connsiteY1-260" fmla="*/ 5753 h 1027612"/>
              <a:gd name="connsiteX2-261" fmla="*/ 12493 w 1181447"/>
              <a:gd name="connsiteY2-262" fmla="*/ 142913 h 1027612"/>
              <a:gd name="connsiteX3-263" fmla="*/ 131873 w 1181447"/>
              <a:gd name="connsiteY3-264" fmla="*/ 655993 h 1027612"/>
              <a:gd name="connsiteX4-265" fmla="*/ 690673 w 1181447"/>
              <a:gd name="connsiteY4-266" fmla="*/ 1019213 h 1027612"/>
              <a:gd name="connsiteX5-267" fmla="*/ 1180893 w 1181447"/>
              <a:gd name="connsiteY5-268" fmla="*/ 295313 h 1027612"/>
              <a:gd name="connsiteX6-269" fmla="*/ 888793 w 1181447"/>
              <a:gd name="connsiteY6-270" fmla="*/ 56553 h 1027612"/>
              <a:gd name="connsiteX7-271" fmla="*/ 604313 w 1181447"/>
              <a:gd name="connsiteY7-272" fmla="*/ 287693 h 1027612"/>
              <a:gd name="connsiteX0-273" fmla="*/ 604313 w 1181465"/>
              <a:gd name="connsiteY0-274" fmla="*/ 287693 h 1027612"/>
              <a:gd name="connsiteX1-275" fmla="*/ 347773 w 1181465"/>
              <a:gd name="connsiteY1-276" fmla="*/ 5753 h 1027612"/>
              <a:gd name="connsiteX2-277" fmla="*/ 12493 w 1181465"/>
              <a:gd name="connsiteY2-278" fmla="*/ 142913 h 1027612"/>
              <a:gd name="connsiteX3-279" fmla="*/ 131873 w 1181465"/>
              <a:gd name="connsiteY3-280" fmla="*/ 655993 h 1027612"/>
              <a:gd name="connsiteX4-281" fmla="*/ 690673 w 1181465"/>
              <a:gd name="connsiteY4-282" fmla="*/ 1019213 h 1027612"/>
              <a:gd name="connsiteX5-283" fmla="*/ 1180893 w 1181465"/>
              <a:gd name="connsiteY5-284" fmla="*/ 295313 h 1027612"/>
              <a:gd name="connsiteX6-285" fmla="*/ 888793 w 1181465"/>
              <a:gd name="connsiteY6-286" fmla="*/ 56553 h 1027612"/>
              <a:gd name="connsiteX7-287" fmla="*/ 604313 w 1181465"/>
              <a:gd name="connsiteY7-288" fmla="*/ 287693 h 1027612"/>
              <a:gd name="connsiteX0-289" fmla="*/ 604313 w 1181465"/>
              <a:gd name="connsiteY0-290" fmla="*/ 288511 h 1028430"/>
              <a:gd name="connsiteX1-291" fmla="*/ 347773 w 1181465"/>
              <a:gd name="connsiteY1-292" fmla="*/ 6571 h 1028430"/>
              <a:gd name="connsiteX2-293" fmla="*/ 12493 w 1181465"/>
              <a:gd name="connsiteY2-294" fmla="*/ 143731 h 1028430"/>
              <a:gd name="connsiteX3-295" fmla="*/ 131873 w 1181465"/>
              <a:gd name="connsiteY3-296" fmla="*/ 656811 h 1028430"/>
              <a:gd name="connsiteX4-297" fmla="*/ 690673 w 1181465"/>
              <a:gd name="connsiteY4-298" fmla="*/ 1020031 h 1028430"/>
              <a:gd name="connsiteX5-299" fmla="*/ 1180893 w 1181465"/>
              <a:gd name="connsiteY5-300" fmla="*/ 296131 h 1028430"/>
              <a:gd name="connsiteX6-301" fmla="*/ 888793 w 1181465"/>
              <a:gd name="connsiteY6-302" fmla="*/ 57371 h 1028430"/>
              <a:gd name="connsiteX7-303" fmla="*/ 604313 w 1181465"/>
              <a:gd name="connsiteY7-304" fmla="*/ 288511 h 1028430"/>
              <a:gd name="connsiteX0-305" fmla="*/ 604313 w 1181465"/>
              <a:gd name="connsiteY0-306" fmla="*/ 270887 h 1010806"/>
              <a:gd name="connsiteX1-307" fmla="*/ 347773 w 1181465"/>
              <a:gd name="connsiteY1-308" fmla="*/ 7997 h 1010806"/>
              <a:gd name="connsiteX2-309" fmla="*/ 12493 w 1181465"/>
              <a:gd name="connsiteY2-310" fmla="*/ 126107 h 1010806"/>
              <a:gd name="connsiteX3-311" fmla="*/ 131873 w 1181465"/>
              <a:gd name="connsiteY3-312" fmla="*/ 639187 h 1010806"/>
              <a:gd name="connsiteX4-313" fmla="*/ 690673 w 1181465"/>
              <a:gd name="connsiteY4-314" fmla="*/ 1002407 h 1010806"/>
              <a:gd name="connsiteX5-315" fmla="*/ 1180893 w 1181465"/>
              <a:gd name="connsiteY5-316" fmla="*/ 278507 h 1010806"/>
              <a:gd name="connsiteX6-317" fmla="*/ 888793 w 1181465"/>
              <a:gd name="connsiteY6-318" fmla="*/ 39747 h 1010806"/>
              <a:gd name="connsiteX7-319" fmla="*/ 604313 w 1181465"/>
              <a:gd name="connsiteY7-320" fmla="*/ 270887 h 1010806"/>
              <a:gd name="connsiteX0-321" fmla="*/ 621462 w 1198614"/>
              <a:gd name="connsiteY0-322" fmla="*/ 289918 h 1029837"/>
              <a:gd name="connsiteX1-323" fmla="*/ 364922 w 1198614"/>
              <a:gd name="connsiteY1-324" fmla="*/ 27028 h 1029837"/>
              <a:gd name="connsiteX2-325" fmla="*/ 29642 w 1198614"/>
              <a:gd name="connsiteY2-326" fmla="*/ 145138 h 1029837"/>
              <a:gd name="connsiteX3-327" fmla="*/ 149022 w 1198614"/>
              <a:gd name="connsiteY3-328" fmla="*/ 658218 h 1029837"/>
              <a:gd name="connsiteX4-329" fmla="*/ 707822 w 1198614"/>
              <a:gd name="connsiteY4-330" fmla="*/ 1021438 h 1029837"/>
              <a:gd name="connsiteX5-331" fmla="*/ 1198042 w 1198614"/>
              <a:gd name="connsiteY5-332" fmla="*/ 297538 h 1029837"/>
              <a:gd name="connsiteX6-333" fmla="*/ 905942 w 1198614"/>
              <a:gd name="connsiteY6-334" fmla="*/ 58778 h 1029837"/>
              <a:gd name="connsiteX7-335" fmla="*/ 621462 w 1198614"/>
              <a:gd name="connsiteY7-336" fmla="*/ 289918 h 1029837"/>
              <a:gd name="connsiteX0-337" fmla="*/ 621462 w 1198614"/>
              <a:gd name="connsiteY0-338" fmla="*/ 309380 h 1049299"/>
              <a:gd name="connsiteX1-339" fmla="*/ 364922 w 1198614"/>
              <a:gd name="connsiteY1-340" fmla="*/ 46490 h 1049299"/>
              <a:gd name="connsiteX2-341" fmla="*/ 29642 w 1198614"/>
              <a:gd name="connsiteY2-342" fmla="*/ 164600 h 1049299"/>
              <a:gd name="connsiteX3-343" fmla="*/ 149022 w 1198614"/>
              <a:gd name="connsiteY3-344" fmla="*/ 677680 h 1049299"/>
              <a:gd name="connsiteX4-345" fmla="*/ 707822 w 1198614"/>
              <a:gd name="connsiteY4-346" fmla="*/ 1040900 h 1049299"/>
              <a:gd name="connsiteX5-347" fmla="*/ 1198042 w 1198614"/>
              <a:gd name="connsiteY5-348" fmla="*/ 317000 h 1049299"/>
              <a:gd name="connsiteX6-349" fmla="*/ 905942 w 1198614"/>
              <a:gd name="connsiteY6-350" fmla="*/ 78240 h 1049299"/>
              <a:gd name="connsiteX7-351" fmla="*/ 621462 w 1198614"/>
              <a:gd name="connsiteY7-352" fmla="*/ 309380 h 1049299"/>
              <a:gd name="connsiteX0-353" fmla="*/ 621462 w 1198614"/>
              <a:gd name="connsiteY0-354" fmla="*/ 305247 h 1045166"/>
              <a:gd name="connsiteX1-355" fmla="*/ 364922 w 1198614"/>
              <a:gd name="connsiteY1-356" fmla="*/ 42357 h 1045166"/>
              <a:gd name="connsiteX2-357" fmla="*/ 29642 w 1198614"/>
              <a:gd name="connsiteY2-358" fmla="*/ 160467 h 1045166"/>
              <a:gd name="connsiteX3-359" fmla="*/ 149022 w 1198614"/>
              <a:gd name="connsiteY3-360" fmla="*/ 673547 h 1045166"/>
              <a:gd name="connsiteX4-361" fmla="*/ 707822 w 1198614"/>
              <a:gd name="connsiteY4-362" fmla="*/ 1036767 h 1045166"/>
              <a:gd name="connsiteX5-363" fmla="*/ 1198042 w 1198614"/>
              <a:gd name="connsiteY5-364" fmla="*/ 312867 h 1045166"/>
              <a:gd name="connsiteX6-365" fmla="*/ 905942 w 1198614"/>
              <a:gd name="connsiteY6-366" fmla="*/ 74107 h 1045166"/>
              <a:gd name="connsiteX7-367" fmla="*/ 621462 w 1198614"/>
              <a:gd name="connsiteY7-368" fmla="*/ 305247 h 1045166"/>
              <a:gd name="connsiteX0-369" fmla="*/ 603989 w 1181141"/>
              <a:gd name="connsiteY0-370" fmla="*/ 283425 h 1023344"/>
              <a:gd name="connsiteX1-371" fmla="*/ 342687 w 1181141"/>
              <a:gd name="connsiteY1-372" fmla="*/ 22916 h 1023344"/>
              <a:gd name="connsiteX2-373" fmla="*/ 12169 w 1181141"/>
              <a:gd name="connsiteY2-374" fmla="*/ 138645 h 1023344"/>
              <a:gd name="connsiteX3-375" fmla="*/ 131549 w 1181141"/>
              <a:gd name="connsiteY3-376" fmla="*/ 651725 h 1023344"/>
              <a:gd name="connsiteX4-377" fmla="*/ 690349 w 1181141"/>
              <a:gd name="connsiteY4-378" fmla="*/ 1014945 h 1023344"/>
              <a:gd name="connsiteX5-379" fmla="*/ 1180569 w 1181141"/>
              <a:gd name="connsiteY5-380" fmla="*/ 291045 h 1023344"/>
              <a:gd name="connsiteX6-381" fmla="*/ 888469 w 1181141"/>
              <a:gd name="connsiteY6-382" fmla="*/ 52285 h 1023344"/>
              <a:gd name="connsiteX7-383" fmla="*/ 603989 w 1181141"/>
              <a:gd name="connsiteY7-384" fmla="*/ 283425 h 102334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1181141" h="1023344">
                <a:moveTo>
                  <a:pt x="603989" y="283425"/>
                </a:moveTo>
                <a:cubicBezTo>
                  <a:pt x="513025" y="278530"/>
                  <a:pt x="457993" y="85147"/>
                  <a:pt x="342687" y="22916"/>
                </a:cubicBezTo>
                <a:cubicBezTo>
                  <a:pt x="227381" y="-39315"/>
                  <a:pt x="47359" y="33844"/>
                  <a:pt x="12169" y="138645"/>
                </a:cubicBezTo>
                <a:cubicBezTo>
                  <a:pt x="-23021" y="243447"/>
                  <a:pt x="18519" y="505675"/>
                  <a:pt x="131549" y="651725"/>
                </a:cubicBezTo>
                <a:cubicBezTo>
                  <a:pt x="244579" y="797775"/>
                  <a:pt x="515512" y="1075058"/>
                  <a:pt x="690349" y="1014945"/>
                </a:cubicBezTo>
                <a:cubicBezTo>
                  <a:pt x="865186" y="954832"/>
                  <a:pt x="1167869" y="460378"/>
                  <a:pt x="1180569" y="291045"/>
                </a:cubicBezTo>
                <a:cubicBezTo>
                  <a:pt x="1193269" y="121712"/>
                  <a:pt x="991710" y="10692"/>
                  <a:pt x="888469" y="52285"/>
                </a:cubicBezTo>
                <a:cubicBezTo>
                  <a:pt x="785228" y="93878"/>
                  <a:pt x="694953" y="288320"/>
                  <a:pt x="603989" y="283425"/>
                </a:cubicBezTo>
                <a:close/>
              </a:path>
            </a:pathLst>
          </a:custGeom>
          <a:solidFill>
            <a:srgbClr val="F8F6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任意多边形: 形状 15"/>
          <p:cNvSpPr/>
          <p:nvPr/>
        </p:nvSpPr>
        <p:spPr>
          <a:xfrm>
            <a:off x="11689838" y="3600433"/>
            <a:ext cx="268849" cy="232932"/>
          </a:xfrm>
          <a:custGeom>
            <a:avLst/>
            <a:gdLst>
              <a:gd name="connsiteX0" fmla="*/ 639965 w 1300668"/>
              <a:gd name="connsiteY0" fmla="*/ 295844 h 1024714"/>
              <a:gd name="connsiteX1" fmla="*/ 436765 w 1300668"/>
              <a:gd name="connsiteY1" fmla="*/ 29144 h 1024714"/>
              <a:gd name="connsiteX2" fmla="*/ 17665 w 1300668"/>
              <a:gd name="connsiteY2" fmla="*/ 143444 h 1024714"/>
              <a:gd name="connsiteX3" fmla="*/ 144665 w 1300668"/>
              <a:gd name="connsiteY3" fmla="*/ 511744 h 1024714"/>
              <a:gd name="connsiteX4" fmla="*/ 741565 w 1300668"/>
              <a:gd name="connsiteY4" fmla="*/ 1019744 h 1024714"/>
              <a:gd name="connsiteX5" fmla="*/ 1300365 w 1300668"/>
              <a:gd name="connsiteY5" fmla="*/ 181544 h 1024714"/>
              <a:gd name="connsiteX6" fmla="*/ 817765 w 1300668"/>
              <a:gd name="connsiteY6" fmla="*/ 3744 h 1024714"/>
              <a:gd name="connsiteX7" fmla="*/ 639965 w 1300668"/>
              <a:gd name="connsiteY7" fmla="*/ 295844 h 1024714"/>
              <a:gd name="connsiteX0-1" fmla="*/ 639965 w 1300768"/>
              <a:gd name="connsiteY0-2" fmla="*/ 272650 h 1001520"/>
              <a:gd name="connsiteX1-3" fmla="*/ 436765 w 1300768"/>
              <a:gd name="connsiteY1-4" fmla="*/ 5950 h 1001520"/>
              <a:gd name="connsiteX2-5" fmla="*/ 17665 w 1300768"/>
              <a:gd name="connsiteY2-6" fmla="*/ 120250 h 1001520"/>
              <a:gd name="connsiteX3-7" fmla="*/ 144665 w 1300768"/>
              <a:gd name="connsiteY3-8" fmla="*/ 488550 h 1001520"/>
              <a:gd name="connsiteX4-9" fmla="*/ 741565 w 1300768"/>
              <a:gd name="connsiteY4-10" fmla="*/ 996550 h 1001520"/>
              <a:gd name="connsiteX5-11" fmla="*/ 1300365 w 1300768"/>
              <a:gd name="connsiteY5-12" fmla="*/ 158350 h 1001520"/>
              <a:gd name="connsiteX6-13" fmla="*/ 916825 w 1300768"/>
              <a:gd name="connsiteY6-14" fmla="*/ 41510 h 1001520"/>
              <a:gd name="connsiteX7-15" fmla="*/ 639965 w 1300768"/>
              <a:gd name="connsiteY7-16" fmla="*/ 272650 h 1001520"/>
              <a:gd name="connsiteX0-17" fmla="*/ 639965 w 1255114"/>
              <a:gd name="connsiteY0-18" fmla="*/ 272650 h 999147"/>
              <a:gd name="connsiteX1-19" fmla="*/ 436765 w 1255114"/>
              <a:gd name="connsiteY1-20" fmla="*/ 5950 h 999147"/>
              <a:gd name="connsiteX2-21" fmla="*/ 17665 w 1255114"/>
              <a:gd name="connsiteY2-22" fmla="*/ 120250 h 999147"/>
              <a:gd name="connsiteX3-23" fmla="*/ 144665 w 1255114"/>
              <a:gd name="connsiteY3-24" fmla="*/ 488550 h 999147"/>
              <a:gd name="connsiteX4-25" fmla="*/ 741565 w 1255114"/>
              <a:gd name="connsiteY4-26" fmla="*/ 996550 h 999147"/>
              <a:gd name="connsiteX5-27" fmla="*/ 1254645 w 1255114"/>
              <a:gd name="connsiteY5-28" fmla="*/ 257410 h 999147"/>
              <a:gd name="connsiteX6-29" fmla="*/ 916825 w 1255114"/>
              <a:gd name="connsiteY6-30" fmla="*/ 41510 h 999147"/>
              <a:gd name="connsiteX7-31" fmla="*/ 639965 w 1255114"/>
              <a:gd name="connsiteY7-32" fmla="*/ 272650 h 999147"/>
              <a:gd name="connsiteX0-33" fmla="*/ 626545 w 1241694"/>
              <a:gd name="connsiteY0-34" fmla="*/ 274485 h 1006887"/>
              <a:gd name="connsiteX1-35" fmla="*/ 423345 w 1241694"/>
              <a:gd name="connsiteY1-36" fmla="*/ 7785 h 1006887"/>
              <a:gd name="connsiteX2-37" fmla="*/ 4245 w 1241694"/>
              <a:gd name="connsiteY2-38" fmla="*/ 122085 h 1006887"/>
              <a:gd name="connsiteX3-39" fmla="*/ 237925 w 1241694"/>
              <a:gd name="connsiteY3-40" fmla="*/ 627545 h 1006887"/>
              <a:gd name="connsiteX4-41" fmla="*/ 728145 w 1241694"/>
              <a:gd name="connsiteY4-42" fmla="*/ 998385 h 1006887"/>
              <a:gd name="connsiteX5-43" fmla="*/ 1241225 w 1241694"/>
              <a:gd name="connsiteY5-44" fmla="*/ 259245 h 1006887"/>
              <a:gd name="connsiteX6-45" fmla="*/ 903405 w 1241694"/>
              <a:gd name="connsiteY6-46" fmla="*/ 43345 h 1006887"/>
              <a:gd name="connsiteX7-47" fmla="*/ 626545 w 1241694"/>
              <a:gd name="connsiteY7-48" fmla="*/ 274485 h 1006887"/>
              <a:gd name="connsiteX0-49" fmla="*/ 538375 w 1153524"/>
              <a:gd name="connsiteY0-50" fmla="*/ 268848 h 1001039"/>
              <a:gd name="connsiteX1-51" fmla="*/ 335175 w 1153524"/>
              <a:gd name="connsiteY1-52" fmla="*/ 2148 h 1001039"/>
              <a:gd name="connsiteX2-53" fmla="*/ 7515 w 1153524"/>
              <a:gd name="connsiteY2-54" fmla="*/ 169788 h 1001039"/>
              <a:gd name="connsiteX3-55" fmla="*/ 149755 w 1153524"/>
              <a:gd name="connsiteY3-56" fmla="*/ 621908 h 1001039"/>
              <a:gd name="connsiteX4-57" fmla="*/ 639975 w 1153524"/>
              <a:gd name="connsiteY4-58" fmla="*/ 992748 h 1001039"/>
              <a:gd name="connsiteX5-59" fmla="*/ 1153055 w 1153524"/>
              <a:gd name="connsiteY5-60" fmla="*/ 253608 h 1001039"/>
              <a:gd name="connsiteX6-61" fmla="*/ 815235 w 1153524"/>
              <a:gd name="connsiteY6-62" fmla="*/ 37708 h 1001039"/>
              <a:gd name="connsiteX7-63" fmla="*/ 538375 w 1153524"/>
              <a:gd name="connsiteY7-64" fmla="*/ 268848 h 1001039"/>
              <a:gd name="connsiteX0-65" fmla="*/ 536664 w 1151813"/>
              <a:gd name="connsiteY0-66" fmla="*/ 231233 h 963424"/>
              <a:gd name="connsiteX1-67" fmla="*/ 302984 w 1151813"/>
              <a:gd name="connsiteY1-68" fmla="*/ 17873 h 963424"/>
              <a:gd name="connsiteX2-69" fmla="*/ 5804 w 1151813"/>
              <a:gd name="connsiteY2-70" fmla="*/ 132173 h 963424"/>
              <a:gd name="connsiteX3-71" fmla="*/ 148044 w 1151813"/>
              <a:gd name="connsiteY3-72" fmla="*/ 584293 h 963424"/>
              <a:gd name="connsiteX4-73" fmla="*/ 638264 w 1151813"/>
              <a:gd name="connsiteY4-74" fmla="*/ 955133 h 963424"/>
              <a:gd name="connsiteX5-75" fmla="*/ 1151344 w 1151813"/>
              <a:gd name="connsiteY5-76" fmla="*/ 215993 h 963424"/>
              <a:gd name="connsiteX6-77" fmla="*/ 813524 w 1151813"/>
              <a:gd name="connsiteY6-78" fmla="*/ 93 h 963424"/>
              <a:gd name="connsiteX7-79" fmla="*/ 536664 w 1151813"/>
              <a:gd name="connsiteY7-80" fmla="*/ 231233 h 963424"/>
              <a:gd name="connsiteX0-81" fmla="*/ 574764 w 1151802"/>
              <a:gd name="connsiteY0-82" fmla="*/ 254501 h 963832"/>
              <a:gd name="connsiteX1-83" fmla="*/ 302984 w 1151802"/>
              <a:gd name="connsiteY1-84" fmla="*/ 18281 h 963832"/>
              <a:gd name="connsiteX2-85" fmla="*/ 5804 w 1151802"/>
              <a:gd name="connsiteY2-86" fmla="*/ 132581 h 963832"/>
              <a:gd name="connsiteX3-87" fmla="*/ 148044 w 1151802"/>
              <a:gd name="connsiteY3-88" fmla="*/ 584701 h 963832"/>
              <a:gd name="connsiteX4-89" fmla="*/ 638264 w 1151802"/>
              <a:gd name="connsiteY4-90" fmla="*/ 955541 h 963832"/>
              <a:gd name="connsiteX5-91" fmla="*/ 1151344 w 1151802"/>
              <a:gd name="connsiteY5-92" fmla="*/ 216401 h 963832"/>
              <a:gd name="connsiteX6-93" fmla="*/ 813524 w 1151802"/>
              <a:gd name="connsiteY6-94" fmla="*/ 501 h 963832"/>
              <a:gd name="connsiteX7-95" fmla="*/ 574764 w 1151802"/>
              <a:gd name="connsiteY7-96" fmla="*/ 254501 h 963832"/>
              <a:gd name="connsiteX0-97" fmla="*/ 574764 w 1151816"/>
              <a:gd name="connsiteY0-98" fmla="*/ 241366 h 950697"/>
              <a:gd name="connsiteX1-99" fmla="*/ 302984 w 1151816"/>
              <a:gd name="connsiteY1-100" fmla="*/ 5146 h 950697"/>
              <a:gd name="connsiteX2-101" fmla="*/ 5804 w 1151816"/>
              <a:gd name="connsiteY2-102" fmla="*/ 119446 h 950697"/>
              <a:gd name="connsiteX3-103" fmla="*/ 148044 w 1151816"/>
              <a:gd name="connsiteY3-104" fmla="*/ 571566 h 950697"/>
              <a:gd name="connsiteX4-105" fmla="*/ 638264 w 1151816"/>
              <a:gd name="connsiteY4-106" fmla="*/ 942406 h 950697"/>
              <a:gd name="connsiteX5-107" fmla="*/ 1151344 w 1151816"/>
              <a:gd name="connsiteY5-108" fmla="*/ 203266 h 950697"/>
              <a:gd name="connsiteX6-109" fmla="*/ 821144 w 1151816"/>
              <a:gd name="connsiteY6-110" fmla="*/ 33086 h 950697"/>
              <a:gd name="connsiteX7-111" fmla="*/ 574764 w 1151816"/>
              <a:gd name="connsiteY7-112" fmla="*/ 241366 h 950697"/>
              <a:gd name="connsiteX0-113" fmla="*/ 574764 w 1098575"/>
              <a:gd name="connsiteY0-114" fmla="*/ 241366 h 949292"/>
              <a:gd name="connsiteX1-115" fmla="*/ 302984 w 1098575"/>
              <a:gd name="connsiteY1-116" fmla="*/ 5146 h 949292"/>
              <a:gd name="connsiteX2-117" fmla="*/ 5804 w 1098575"/>
              <a:gd name="connsiteY2-118" fmla="*/ 119446 h 949292"/>
              <a:gd name="connsiteX3-119" fmla="*/ 148044 w 1098575"/>
              <a:gd name="connsiteY3-120" fmla="*/ 571566 h 949292"/>
              <a:gd name="connsiteX4-121" fmla="*/ 638264 w 1098575"/>
              <a:gd name="connsiteY4-122" fmla="*/ 942406 h 949292"/>
              <a:gd name="connsiteX5-123" fmla="*/ 1098004 w 1098575"/>
              <a:gd name="connsiteY5-124" fmla="*/ 241366 h 949292"/>
              <a:gd name="connsiteX6-125" fmla="*/ 821144 w 1098575"/>
              <a:gd name="connsiteY6-126" fmla="*/ 33086 h 949292"/>
              <a:gd name="connsiteX7-127" fmla="*/ 574764 w 1098575"/>
              <a:gd name="connsiteY7-128" fmla="*/ 241366 h 949292"/>
              <a:gd name="connsiteX0-129" fmla="*/ 567144 w 1098578"/>
              <a:gd name="connsiteY0-130" fmla="*/ 225251 h 948417"/>
              <a:gd name="connsiteX1-131" fmla="*/ 302984 w 1098578"/>
              <a:gd name="connsiteY1-132" fmla="*/ 4271 h 948417"/>
              <a:gd name="connsiteX2-133" fmla="*/ 5804 w 1098578"/>
              <a:gd name="connsiteY2-134" fmla="*/ 118571 h 948417"/>
              <a:gd name="connsiteX3-135" fmla="*/ 148044 w 1098578"/>
              <a:gd name="connsiteY3-136" fmla="*/ 570691 h 948417"/>
              <a:gd name="connsiteX4-137" fmla="*/ 638264 w 1098578"/>
              <a:gd name="connsiteY4-138" fmla="*/ 941531 h 948417"/>
              <a:gd name="connsiteX5-139" fmla="*/ 1098004 w 1098578"/>
              <a:gd name="connsiteY5-140" fmla="*/ 240491 h 948417"/>
              <a:gd name="connsiteX6-141" fmla="*/ 821144 w 1098578"/>
              <a:gd name="connsiteY6-142" fmla="*/ 32211 h 948417"/>
              <a:gd name="connsiteX7-143" fmla="*/ 567144 w 1098578"/>
              <a:gd name="connsiteY7-144" fmla="*/ 225251 h 948417"/>
              <a:gd name="connsiteX0-145" fmla="*/ 566791 w 1098225"/>
              <a:gd name="connsiteY0-146" fmla="*/ 225251 h 940931"/>
              <a:gd name="connsiteX1-147" fmla="*/ 302631 w 1098225"/>
              <a:gd name="connsiteY1-148" fmla="*/ 4271 h 940931"/>
              <a:gd name="connsiteX2-149" fmla="*/ 5451 w 1098225"/>
              <a:gd name="connsiteY2-150" fmla="*/ 118571 h 940931"/>
              <a:gd name="connsiteX3-151" fmla="*/ 147691 w 1098225"/>
              <a:gd name="connsiteY3-152" fmla="*/ 570691 h 940931"/>
              <a:gd name="connsiteX4-153" fmla="*/ 599811 w 1098225"/>
              <a:gd name="connsiteY4-154" fmla="*/ 933911 h 940931"/>
              <a:gd name="connsiteX5-155" fmla="*/ 1097651 w 1098225"/>
              <a:gd name="connsiteY5-156" fmla="*/ 240491 h 940931"/>
              <a:gd name="connsiteX6-157" fmla="*/ 820791 w 1098225"/>
              <a:gd name="connsiteY6-158" fmla="*/ 32211 h 940931"/>
              <a:gd name="connsiteX7-159" fmla="*/ 566791 w 1098225"/>
              <a:gd name="connsiteY7-160" fmla="*/ 225251 h 940931"/>
              <a:gd name="connsiteX0-161" fmla="*/ 588748 w 1120182"/>
              <a:gd name="connsiteY0-162" fmla="*/ 227566 h 943300"/>
              <a:gd name="connsiteX1-163" fmla="*/ 324588 w 1120182"/>
              <a:gd name="connsiteY1-164" fmla="*/ 6586 h 943300"/>
              <a:gd name="connsiteX2-165" fmla="*/ 4548 w 1120182"/>
              <a:gd name="connsiteY2-166" fmla="*/ 105646 h 943300"/>
              <a:gd name="connsiteX3-167" fmla="*/ 169648 w 1120182"/>
              <a:gd name="connsiteY3-168" fmla="*/ 573006 h 943300"/>
              <a:gd name="connsiteX4-169" fmla="*/ 621768 w 1120182"/>
              <a:gd name="connsiteY4-170" fmla="*/ 936226 h 943300"/>
              <a:gd name="connsiteX5-171" fmla="*/ 1119608 w 1120182"/>
              <a:gd name="connsiteY5-172" fmla="*/ 242806 h 943300"/>
              <a:gd name="connsiteX6-173" fmla="*/ 842748 w 1120182"/>
              <a:gd name="connsiteY6-174" fmla="*/ 34526 h 943300"/>
              <a:gd name="connsiteX7-175" fmla="*/ 588748 w 1120182"/>
              <a:gd name="connsiteY7-176" fmla="*/ 227566 h 943300"/>
              <a:gd name="connsiteX0-177" fmla="*/ 596127 w 1127561"/>
              <a:gd name="connsiteY0-178" fmla="*/ 233015 h 948829"/>
              <a:gd name="connsiteX1-179" fmla="*/ 331967 w 1127561"/>
              <a:gd name="connsiteY1-180" fmla="*/ 12035 h 948829"/>
              <a:gd name="connsiteX2-181" fmla="*/ 4307 w 1127561"/>
              <a:gd name="connsiteY2-182" fmla="*/ 88235 h 948829"/>
              <a:gd name="connsiteX3-183" fmla="*/ 177027 w 1127561"/>
              <a:gd name="connsiteY3-184" fmla="*/ 578455 h 948829"/>
              <a:gd name="connsiteX4-185" fmla="*/ 629147 w 1127561"/>
              <a:gd name="connsiteY4-186" fmla="*/ 941675 h 948829"/>
              <a:gd name="connsiteX5-187" fmla="*/ 1126987 w 1127561"/>
              <a:gd name="connsiteY5-188" fmla="*/ 248255 h 948829"/>
              <a:gd name="connsiteX6-189" fmla="*/ 850127 w 1127561"/>
              <a:gd name="connsiteY6-190" fmla="*/ 39975 h 948829"/>
              <a:gd name="connsiteX7-191" fmla="*/ 596127 w 1127561"/>
              <a:gd name="connsiteY7-192" fmla="*/ 233015 h 948829"/>
              <a:gd name="connsiteX0-193" fmla="*/ 596471 w 1127905"/>
              <a:gd name="connsiteY0-194" fmla="*/ 287455 h 1003269"/>
              <a:gd name="connsiteX1-195" fmla="*/ 339931 w 1127905"/>
              <a:gd name="connsiteY1-196" fmla="*/ 5515 h 1003269"/>
              <a:gd name="connsiteX2-197" fmla="*/ 4651 w 1127905"/>
              <a:gd name="connsiteY2-198" fmla="*/ 142675 h 1003269"/>
              <a:gd name="connsiteX3-199" fmla="*/ 177371 w 1127905"/>
              <a:gd name="connsiteY3-200" fmla="*/ 632895 h 1003269"/>
              <a:gd name="connsiteX4-201" fmla="*/ 629491 w 1127905"/>
              <a:gd name="connsiteY4-202" fmla="*/ 996115 h 1003269"/>
              <a:gd name="connsiteX5-203" fmla="*/ 1127331 w 1127905"/>
              <a:gd name="connsiteY5-204" fmla="*/ 302695 h 1003269"/>
              <a:gd name="connsiteX6-205" fmla="*/ 850471 w 1127905"/>
              <a:gd name="connsiteY6-206" fmla="*/ 94415 h 1003269"/>
              <a:gd name="connsiteX7-207" fmla="*/ 596471 w 1127905"/>
              <a:gd name="connsiteY7-208" fmla="*/ 287455 h 1003269"/>
              <a:gd name="connsiteX0-209" fmla="*/ 596471 w 1128002"/>
              <a:gd name="connsiteY0-210" fmla="*/ 287455 h 1003269"/>
              <a:gd name="connsiteX1-211" fmla="*/ 339931 w 1128002"/>
              <a:gd name="connsiteY1-212" fmla="*/ 5515 h 1003269"/>
              <a:gd name="connsiteX2-213" fmla="*/ 4651 w 1128002"/>
              <a:gd name="connsiteY2-214" fmla="*/ 142675 h 1003269"/>
              <a:gd name="connsiteX3-215" fmla="*/ 177371 w 1128002"/>
              <a:gd name="connsiteY3-216" fmla="*/ 632895 h 1003269"/>
              <a:gd name="connsiteX4-217" fmla="*/ 629491 w 1128002"/>
              <a:gd name="connsiteY4-218" fmla="*/ 996115 h 1003269"/>
              <a:gd name="connsiteX5-219" fmla="*/ 1127331 w 1128002"/>
              <a:gd name="connsiteY5-220" fmla="*/ 302695 h 1003269"/>
              <a:gd name="connsiteX6-221" fmla="*/ 880951 w 1128002"/>
              <a:gd name="connsiteY6-222" fmla="*/ 56315 h 1003269"/>
              <a:gd name="connsiteX7-223" fmla="*/ 596471 w 1128002"/>
              <a:gd name="connsiteY7-224" fmla="*/ 287455 h 1003269"/>
              <a:gd name="connsiteX0-225" fmla="*/ 596471 w 1173605"/>
              <a:gd name="connsiteY0-226" fmla="*/ 287455 h 1003552"/>
              <a:gd name="connsiteX1-227" fmla="*/ 339931 w 1173605"/>
              <a:gd name="connsiteY1-228" fmla="*/ 5515 h 1003552"/>
              <a:gd name="connsiteX2-229" fmla="*/ 4651 w 1173605"/>
              <a:gd name="connsiteY2-230" fmla="*/ 142675 h 1003552"/>
              <a:gd name="connsiteX3-231" fmla="*/ 177371 w 1173605"/>
              <a:gd name="connsiteY3-232" fmla="*/ 632895 h 1003552"/>
              <a:gd name="connsiteX4-233" fmla="*/ 629491 w 1173605"/>
              <a:gd name="connsiteY4-234" fmla="*/ 996115 h 1003552"/>
              <a:gd name="connsiteX5-235" fmla="*/ 1173051 w 1173605"/>
              <a:gd name="connsiteY5-236" fmla="*/ 295075 h 1003552"/>
              <a:gd name="connsiteX6-237" fmla="*/ 880951 w 1173605"/>
              <a:gd name="connsiteY6-238" fmla="*/ 56315 h 1003552"/>
              <a:gd name="connsiteX7-239" fmla="*/ 596471 w 1173605"/>
              <a:gd name="connsiteY7-240" fmla="*/ 287455 h 1003552"/>
              <a:gd name="connsiteX0-241" fmla="*/ 603276 w 1180410"/>
              <a:gd name="connsiteY0-242" fmla="*/ 287693 h 1005272"/>
              <a:gd name="connsiteX1-243" fmla="*/ 346736 w 1180410"/>
              <a:gd name="connsiteY1-244" fmla="*/ 5753 h 1005272"/>
              <a:gd name="connsiteX2-245" fmla="*/ 11456 w 1180410"/>
              <a:gd name="connsiteY2-246" fmla="*/ 142913 h 1005272"/>
              <a:gd name="connsiteX3-247" fmla="*/ 130836 w 1180410"/>
              <a:gd name="connsiteY3-248" fmla="*/ 655993 h 1005272"/>
              <a:gd name="connsiteX4-249" fmla="*/ 636296 w 1180410"/>
              <a:gd name="connsiteY4-250" fmla="*/ 996353 h 1005272"/>
              <a:gd name="connsiteX5-251" fmla="*/ 1179856 w 1180410"/>
              <a:gd name="connsiteY5-252" fmla="*/ 295313 h 1005272"/>
              <a:gd name="connsiteX6-253" fmla="*/ 887756 w 1180410"/>
              <a:gd name="connsiteY6-254" fmla="*/ 56553 h 1005272"/>
              <a:gd name="connsiteX7-255" fmla="*/ 603276 w 1180410"/>
              <a:gd name="connsiteY7-256" fmla="*/ 287693 h 1005272"/>
              <a:gd name="connsiteX0-257" fmla="*/ 604313 w 1181447"/>
              <a:gd name="connsiteY0-258" fmla="*/ 287693 h 1027612"/>
              <a:gd name="connsiteX1-259" fmla="*/ 347773 w 1181447"/>
              <a:gd name="connsiteY1-260" fmla="*/ 5753 h 1027612"/>
              <a:gd name="connsiteX2-261" fmla="*/ 12493 w 1181447"/>
              <a:gd name="connsiteY2-262" fmla="*/ 142913 h 1027612"/>
              <a:gd name="connsiteX3-263" fmla="*/ 131873 w 1181447"/>
              <a:gd name="connsiteY3-264" fmla="*/ 655993 h 1027612"/>
              <a:gd name="connsiteX4-265" fmla="*/ 690673 w 1181447"/>
              <a:gd name="connsiteY4-266" fmla="*/ 1019213 h 1027612"/>
              <a:gd name="connsiteX5-267" fmla="*/ 1180893 w 1181447"/>
              <a:gd name="connsiteY5-268" fmla="*/ 295313 h 1027612"/>
              <a:gd name="connsiteX6-269" fmla="*/ 888793 w 1181447"/>
              <a:gd name="connsiteY6-270" fmla="*/ 56553 h 1027612"/>
              <a:gd name="connsiteX7-271" fmla="*/ 604313 w 1181447"/>
              <a:gd name="connsiteY7-272" fmla="*/ 287693 h 1027612"/>
              <a:gd name="connsiteX0-273" fmla="*/ 604313 w 1181465"/>
              <a:gd name="connsiteY0-274" fmla="*/ 287693 h 1027612"/>
              <a:gd name="connsiteX1-275" fmla="*/ 347773 w 1181465"/>
              <a:gd name="connsiteY1-276" fmla="*/ 5753 h 1027612"/>
              <a:gd name="connsiteX2-277" fmla="*/ 12493 w 1181465"/>
              <a:gd name="connsiteY2-278" fmla="*/ 142913 h 1027612"/>
              <a:gd name="connsiteX3-279" fmla="*/ 131873 w 1181465"/>
              <a:gd name="connsiteY3-280" fmla="*/ 655993 h 1027612"/>
              <a:gd name="connsiteX4-281" fmla="*/ 690673 w 1181465"/>
              <a:gd name="connsiteY4-282" fmla="*/ 1019213 h 1027612"/>
              <a:gd name="connsiteX5-283" fmla="*/ 1180893 w 1181465"/>
              <a:gd name="connsiteY5-284" fmla="*/ 295313 h 1027612"/>
              <a:gd name="connsiteX6-285" fmla="*/ 888793 w 1181465"/>
              <a:gd name="connsiteY6-286" fmla="*/ 56553 h 1027612"/>
              <a:gd name="connsiteX7-287" fmla="*/ 604313 w 1181465"/>
              <a:gd name="connsiteY7-288" fmla="*/ 287693 h 1027612"/>
              <a:gd name="connsiteX0-289" fmla="*/ 604313 w 1181465"/>
              <a:gd name="connsiteY0-290" fmla="*/ 288511 h 1028430"/>
              <a:gd name="connsiteX1-291" fmla="*/ 347773 w 1181465"/>
              <a:gd name="connsiteY1-292" fmla="*/ 6571 h 1028430"/>
              <a:gd name="connsiteX2-293" fmla="*/ 12493 w 1181465"/>
              <a:gd name="connsiteY2-294" fmla="*/ 143731 h 1028430"/>
              <a:gd name="connsiteX3-295" fmla="*/ 131873 w 1181465"/>
              <a:gd name="connsiteY3-296" fmla="*/ 656811 h 1028430"/>
              <a:gd name="connsiteX4-297" fmla="*/ 690673 w 1181465"/>
              <a:gd name="connsiteY4-298" fmla="*/ 1020031 h 1028430"/>
              <a:gd name="connsiteX5-299" fmla="*/ 1180893 w 1181465"/>
              <a:gd name="connsiteY5-300" fmla="*/ 296131 h 1028430"/>
              <a:gd name="connsiteX6-301" fmla="*/ 888793 w 1181465"/>
              <a:gd name="connsiteY6-302" fmla="*/ 57371 h 1028430"/>
              <a:gd name="connsiteX7-303" fmla="*/ 604313 w 1181465"/>
              <a:gd name="connsiteY7-304" fmla="*/ 288511 h 1028430"/>
              <a:gd name="connsiteX0-305" fmla="*/ 604313 w 1181465"/>
              <a:gd name="connsiteY0-306" fmla="*/ 270887 h 1010806"/>
              <a:gd name="connsiteX1-307" fmla="*/ 347773 w 1181465"/>
              <a:gd name="connsiteY1-308" fmla="*/ 7997 h 1010806"/>
              <a:gd name="connsiteX2-309" fmla="*/ 12493 w 1181465"/>
              <a:gd name="connsiteY2-310" fmla="*/ 126107 h 1010806"/>
              <a:gd name="connsiteX3-311" fmla="*/ 131873 w 1181465"/>
              <a:gd name="connsiteY3-312" fmla="*/ 639187 h 1010806"/>
              <a:gd name="connsiteX4-313" fmla="*/ 690673 w 1181465"/>
              <a:gd name="connsiteY4-314" fmla="*/ 1002407 h 1010806"/>
              <a:gd name="connsiteX5-315" fmla="*/ 1180893 w 1181465"/>
              <a:gd name="connsiteY5-316" fmla="*/ 278507 h 1010806"/>
              <a:gd name="connsiteX6-317" fmla="*/ 888793 w 1181465"/>
              <a:gd name="connsiteY6-318" fmla="*/ 39747 h 1010806"/>
              <a:gd name="connsiteX7-319" fmla="*/ 604313 w 1181465"/>
              <a:gd name="connsiteY7-320" fmla="*/ 270887 h 1010806"/>
              <a:gd name="connsiteX0-321" fmla="*/ 621462 w 1198614"/>
              <a:gd name="connsiteY0-322" fmla="*/ 289918 h 1029837"/>
              <a:gd name="connsiteX1-323" fmla="*/ 364922 w 1198614"/>
              <a:gd name="connsiteY1-324" fmla="*/ 27028 h 1029837"/>
              <a:gd name="connsiteX2-325" fmla="*/ 29642 w 1198614"/>
              <a:gd name="connsiteY2-326" fmla="*/ 145138 h 1029837"/>
              <a:gd name="connsiteX3-327" fmla="*/ 149022 w 1198614"/>
              <a:gd name="connsiteY3-328" fmla="*/ 658218 h 1029837"/>
              <a:gd name="connsiteX4-329" fmla="*/ 707822 w 1198614"/>
              <a:gd name="connsiteY4-330" fmla="*/ 1021438 h 1029837"/>
              <a:gd name="connsiteX5-331" fmla="*/ 1198042 w 1198614"/>
              <a:gd name="connsiteY5-332" fmla="*/ 297538 h 1029837"/>
              <a:gd name="connsiteX6-333" fmla="*/ 905942 w 1198614"/>
              <a:gd name="connsiteY6-334" fmla="*/ 58778 h 1029837"/>
              <a:gd name="connsiteX7-335" fmla="*/ 621462 w 1198614"/>
              <a:gd name="connsiteY7-336" fmla="*/ 289918 h 1029837"/>
              <a:gd name="connsiteX0-337" fmla="*/ 621462 w 1198614"/>
              <a:gd name="connsiteY0-338" fmla="*/ 309380 h 1049299"/>
              <a:gd name="connsiteX1-339" fmla="*/ 364922 w 1198614"/>
              <a:gd name="connsiteY1-340" fmla="*/ 46490 h 1049299"/>
              <a:gd name="connsiteX2-341" fmla="*/ 29642 w 1198614"/>
              <a:gd name="connsiteY2-342" fmla="*/ 164600 h 1049299"/>
              <a:gd name="connsiteX3-343" fmla="*/ 149022 w 1198614"/>
              <a:gd name="connsiteY3-344" fmla="*/ 677680 h 1049299"/>
              <a:gd name="connsiteX4-345" fmla="*/ 707822 w 1198614"/>
              <a:gd name="connsiteY4-346" fmla="*/ 1040900 h 1049299"/>
              <a:gd name="connsiteX5-347" fmla="*/ 1198042 w 1198614"/>
              <a:gd name="connsiteY5-348" fmla="*/ 317000 h 1049299"/>
              <a:gd name="connsiteX6-349" fmla="*/ 905942 w 1198614"/>
              <a:gd name="connsiteY6-350" fmla="*/ 78240 h 1049299"/>
              <a:gd name="connsiteX7-351" fmla="*/ 621462 w 1198614"/>
              <a:gd name="connsiteY7-352" fmla="*/ 309380 h 1049299"/>
              <a:gd name="connsiteX0-353" fmla="*/ 621462 w 1198614"/>
              <a:gd name="connsiteY0-354" fmla="*/ 305247 h 1045166"/>
              <a:gd name="connsiteX1-355" fmla="*/ 364922 w 1198614"/>
              <a:gd name="connsiteY1-356" fmla="*/ 42357 h 1045166"/>
              <a:gd name="connsiteX2-357" fmla="*/ 29642 w 1198614"/>
              <a:gd name="connsiteY2-358" fmla="*/ 160467 h 1045166"/>
              <a:gd name="connsiteX3-359" fmla="*/ 149022 w 1198614"/>
              <a:gd name="connsiteY3-360" fmla="*/ 673547 h 1045166"/>
              <a:gd name="connsiteX4-361" fmla="*/ 707822 w 1198614"/>
              <a:gd name="connsiteY4-362" fmla="*/ 1036767 h 1045166"/>
              <a:gd name="connsiteX5-363" fmla="*/ 1198042 w 1198614"/>
              <a:gd name="connsiteY5-364" fmla="*/ 312867 h 1045166"/>
              <a:gd name="connsiteX6-365" fmla="*/ 905942 w 1198614"/>
              <a:gd name="connsiteY6-366" fmla="*/ 74107 h 1045166"/>
              <a:gd name="connsiteX7-367" fmla="*/ 621462 w 1198614"/>
              <a:gd name="connsiteY7-368" fmla="*/ 305247 h 1045166"/>
              <a:gd name="connsiteX0-369" fmla="*/ 603989 w 1181141"/>
              <a:gd name="connsiteY0-370" fmla="*/ 283425 h 1023344"/>
              <a:gd name="connsiteX1-371" fmla="*/ 342687 w 1181141"/>
              <a:gd name="connsiteY1-372" fmla="*/ 22916 h 1023344"/>
              <a:gd name="connsiteX2-373" fmla="*/ 12169 w 1181141"/>
              <a:gd name="connsiteY2-374" fmla="*/ 138645 h 1023344"/>
              <a:gd name="connsiteX3-375" fmla="*/ 131549 w 1181141"/>
              <a:gd name="connsiteY3-376" fmla="*/ 651725 h 1023344"/>
              <a:gd name="connsiteX4-377" fmla="*/ 690349 w 1181141"/>
              <a:gd name="connsiteY4-378" fmla="*/ 1014945 h 1023344"/>
              <a:gd name="connsiteX5-379" fmla="*/ 1180569 w 1181141"/>
              <a:gd name="connsiteY5-380" fmla="*/ 291045 h 1023344"/>
              <a:gd name="connsiteX6-381" fmla="*/ 888469 w 1181141"/>
              <a:gd name="connsiteY6-382" fmla="*/ 52285 h 1023344"/>
              <a:gd name="connsiteX7-383" fmla="*/ 603989 w 1181141"/>
              <a:gd name="connsiteY7-384" fmla="*/ 283425 h 102334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1181141" h="1023344">
                <a:moveTo>
                  <a:pt x="603989" y="283425"/>
                </a:moveTo>
                <a:cubicBezTo>
                  <a:pt x="513025" y="278530"/>
                  <a:pt x="457993" y="85147"/>
                  <a:pt x="342687" y="22916"/>
                </a:cubicBezTo>
                <a:cubicBezTo>
                  <a:pt x="227381" y="-39315"/>
                  <a:pt x="47359" y="33844"/>
                  <a:pt x="12169" y="138645"/>
                </a:cubicBezTo>
                <a:cubicBezTo>
                  <a:pt x="-23021" y="243447"/>
                  <a:pt x="18519" y="505675"/>
                  <a:pt x="131549" y="651725"/>
                </a:cubicBezTo>
                <a:cubicBezTo>
                  <a:pt x="244579" y="797775"/>
                  <a:pt x="515512" y="1075058"/>
                  <a:pt x="690349" y="1014945"/>
                </a:cubicBezTo>
                <a:cubicBezTo>
                  <a:pt x="865186" y="954832"/>
                  <a:pt x="1167869" y="460378"/>
                  <a:pt x="1180569" y="291045"/>
                </a:cubicBezTo>
                <a:cubicBezTo>
                  <a:pt x="1193269" y="121712"/>
                  <a:pt x="991710" y="10692"/>
                  <a:pt x="888469" y="52285"/>
                </a:cubicBezTo>
                <a:cubicBezTo>
                  <a:pt x="785228" y="93878"/>
                  <a:pt x="694953" y="288320"/>
                  <a:pt x="603989" y="283425"/>
                </a:cubicBezTo>
                <a:close/>
              </a:path>
            </a:pathLst>
          </a:custGeom>
          <a:solidFill>
            <a:srgbClr val="7FD1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7" name="图片 17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659878"/>
            <a:ext cx="12192000" cy="1198068"/>
          </a:xfrm>
          <a:prstGeom prst="rect">
            <a:avLst/>
          </a:prstGeom>
        </p:spPr>
      </p:pic>
      <p:pic>
        <p:nvPicPr>
          <p:cNvPr id="18" name="图片 19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326" y="1230203"/>
            <a:ext cx="4988319" cy="4973932"/>
          </a:xfrm>
          <a:prstGeom prst="rect">
            <a:avLst/>
          </a:prstGeom>
        </p:spPr>
      </p:pic>
      <p:pic>
        <p:nvPicPr>
          <p:cNvPr id="19" name="图片 2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916" y="3832684"/>
            <a:ext cx="2313945" cy="2495308"/>
          </a:xfrm>
          <a:prstGeom prst="rect">
            <a:avLst/>
          </a:prstGeom>
        </p:spPr>
      </p:pic>
      <p:pic>
        <p:nvPicPr>
          <p:cNvPr id="20" name="图片 2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6787" y="4957521"/>
            <a:ext cx="1816256" cy="966300"/>
          </a:xfrm>
          <a:prstGeom prst="rect">
            <a:avLst/>
          </a:prstGeom>
        </p:spPr>
      </p:pic>
      <p:pic>
        <p:nvPicPr>
          <p:cNvPr id="21" name="图片 27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623" y="1338568"/>
            <a:ext cx="4192676" cy="2523890"/>
          </a:xfrm>
          <a:prstGeom prst="rect">
            <a:avLst/>
          </a:prstGeom>
        </p:spPr>
      </p:pic>
      <p:sp>
        <p:nvSpPr>
          <p:cNvPr id="23" name="文本框 29"/>
          <p:cNvSpPr txBox="1"/>
          <p:nvPr/>
        </p:nvSpPr>
        <p:spPr>
          <a:xfrm>
            <a:off x="4511675" y="2955290"/>
            <a:ext cx="353949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1" i="0" u="none" strike="noStrike" kern="1200" cap="none" spc="300" normalizeH="0" baseline="0" noProof="0" dirty="0">
                <a:ln>
                  <a:noFill/>
                </a:ln>
                <a:solidFill>
                  <a:srgbClr val="ED81A1"/>
                </a:solidFill>
                <a:effectLst/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Aharoni" panose="02010803020104030203" pitchFamily="2" charset="-79"/>
              </a:rPr>
              <a:t>Tiết 2-3</a:t>
            </a:r>
            <a:endParaRPr kumimoji="0" lang="zh-CN" altLang="en-US" sz="2400" b="1" i="0" u="none" strike="noStrike" kern="1200" cap="none" spc="300" normalizeH="0" baseline="0" noProof="0" dirty="0">
              <a:ln>
                <a:noFill/>
              </a:ln>
              <a:solidFill>
                <a:srgbClr val="ED81A1"/>
              </a:solidFill>
              <a:effectLst/>
              <a:uLnTx/>
              <a:uFillTx/>
              <a:latin typeface="Microsoft YaHei" panose="020B0503020204020204" charset="-122"/>
              <a:ea typeface="Microsoft YaHei" panose="020B0503020204020204" charset="-122"/>
              <a:cs typeface="Aharoni" panose="02010803020104030203" pitchFamily="2" charset="-79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000"/>
                            </p:stCondLst>
                            <p:childTnLst>
                              <p:par>
                                <p:cTn id="7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00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0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0"/>
                            </p:stCondLst>
                            <p:childTnLst>
                              <p:par>
                                <p:cTn id="8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5" grpId="0" bldLvl="0" animBg="1"/>
      <p:bldP spid="16" grpId="0" bldLvl="0" animBg="1"/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7FB713E-3049-8468-1B47-FB46A9A55309}"/>
              </a:ext>
            </a:extLst>
          </p:cNvPr>
          <p:cNvSpPr/>
          <p:nvPr/>
        </p:nvSpPr>
        <p:spPr>
          <a:xfrm>
            <a:off x="79309" y="171256"/>
            <a:ext cx="3830217" cy="81915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Trò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chơi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: </a:t>
            </a:r>
            <a:r>
              <a:rPr kumimoji="0" lang="en-US" sz="24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Ghép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hình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vào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chữ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5409485-304A-D9FC-980B-20FA06E807A4}"/>
              </a:ext>
            </a:extLst>
          </p:cNvPr>
          <p:cNvSpPr/>
          <p:nvPr/>
        </p:nvSpPr>
        <p:spPr>
          <a:xfrm>
            <a:off x="4096139" y="171256"/>
            <a:ext cx="6783355" cy="98904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err="1"/>
              <a:t>Luật</a:t>
            </a:r>
            <a:r>
              <a:rPr lang="en-US" sz="2800" dirty="0"/>
              <a:t> </a:t>
            </a:r>
            <a:r>
              <a:rPr lang="en-US" sz="2800" dirty="0" err="1"/>
              <a:t>chơi</a:t>
            </a:r>
            <a:r>
              <a:rPr lang="en-US" sz="2800" dirty="0"/>
              <a:t>: Chia </a:t>
            </a:r>
            <a:r>
              <a:rPr lang="en-US" sz="2800" dirty="0" err="1"/>
              <a:t>lớp</a:t>
            </a:r>
            <a:r>
              <a:rPr lang="en-US" sz="2800" dirty="0"/>
              <a:t> </a:t>
            </a:r>
            <a:r>
              <a:rPr lang="en-US" sz="2800" dirty="0" err="1"/>
              <a:t>thành</a:t>
            </a:r>
            <a:r>
              <a:rPr lang="en-US" sz="2800" dirty="0"/>
              <a:t> 3 </a:t>
            </a:r>
            <a:r>
              <a:rPr lang="en-US" sz="2800" dirty="0" err="1"/>
              <a:t>đội</a:t>
            </a:r>
            <a:r>
              <a:rPr lang="en-US" sz="2800" dirty="0"/>
              <a:t>, </a:t>
            </a:r>
            <a:r>
              <a:rPr lang="en-US" sz="2800" dirty="0" err="1"/>
              <a:t>các</a:t>
            </a:r>
            <a:r>
              <a:rPr lang="en-US" sz="2800" dirty="0"/>
              <a:t> </a:t>
            </a:r>
            <a:r>
              <a:rPr lang="en-US" sz="2800" dirty="0" err="1"/>
              <a:t>đội</a:t>
            </a:r>
            <a:r>
              <a:rPr lang="en-US" sz="2800" dirty="0"/>
              <a:t> </a:t>
            </a:r>
            <a:r>
              <a:rPr lang="en-US" sz="2800" dirty="0" err="1"/>
              <a:t>lần</a:t>
            </a:r>
            <a:r>
              <a:rPr lang="en-US" sz="2800" dirty="0"/>
              <a:t> </a:t>
            </a:r>
            <a:r>
              <a:rPr lang="en-US" sz="2800" dirty="0" err="1"/>
              <a:t>lượt</a:t>
            </a:r>
            <a:r>
              <a:rPr lang="en-US" sz="2800" dirty="0"/>
              <a:t> </a:t>
            </a:r>
            <a:r>
              <a:rPr lang="en-US" sz="2800" dirty="0" err="1"/>
              <a:t>lên</a:t>
            </a:r>
            <a:r>
              <a:rPr lang="en-US" sz="2800" dirty="0"/>
              <a:t> </a:t>
            </a:r>
            <a:r>
              <a:rPr lang="en-US" sz="2800" dirty="0" err="1"/>
              <a:t>viết</a:t>
            </a:r>
            <a:r>
              <a:rPr lang="en-US" sz="2800" dirty="0"/>
              <a:t> ý </a:t>
            </a:r>
            <a:r>
              <a:rPr lang="en-US" sz="2800" dirty="0" err="1"/>
              <a:t>nghĩa</a:t>
            </a:r>
            <a:r>
              <a:rPr lang="en-US" sz="2800" dirty="0"/>
              <a:t> </a:t>
            </a:r>
            <a:r>
              <a:rPr lang="en-US" sz="2800" dirty="0" err="1"/>
              <a:t>của</a:t>
            </a:r>
            <a:r>
              <a:rPr lang="en-US" sz="2800" dirty="0"/>
              <a:t> </a:t>
            </a:r>
            <a:r>
              <a:rPr lang="en-US" sz="2800" dirty="0" err="1"/>
              <a:t>từng</a:t>
            </a:r>
            <a:r>
              <a:rPr lang="en-US" sz="2800" dirty="0"/>
              <a:t> </a:t>
            </a:r>
            <a:r>
              <a:rPr lang="en-US" sz="2800" dirty="0" err="1"/>
              <a:t>biển</a:t>
            </a:r>
            <a:r>
              <a:rPr lang="en-US" sz="2800" dirty="0"/>
              <a:t> </a:t>
            </a:r>
            <a:r>
              <a:rPr lang="en-US" sz="2800" dirty="0" err="1"/>
              <a:t>báo</a:t>
            </a:r>
            <a:endParaRPr lang="en-US" sz="28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5DADDD3-C974-7CB2-54FF-4BB9BC38B5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6424" y="1436914"/>
            <a:ext cx="6895323" cy="471195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214F915C-229E-7496-E832-F31D6225E66B}"/>
              </a:ext>
            </a:extLst>
          </p:cNvPr>
          <p:cNvSpPr/>
          <p:nvPr/>
        </p:nvSpPr>
        <p:spPr>
          <a:xfrm>
            <a:off x="6690049" y="2248678"/>
            <a:ext cx="2808514" cy="96105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/>
              <a:t>Phía</a:t>
            </a:r>
            <a:r>
              <a:rPr lang="en-US" sz="2800" dirty="0"/>
              <a:t> </a:t>
            </a:r>
            <a:r>
              <a:rPr lang="en-US" sz="2800" dirty="0" err="1"/>
              <a:t>trước</a:t>
            </a:r>
            <a:r>
              <a:rPr lang="en-US" sz="2800" dirty="0"/>
              <a:t> </a:t>
            </a:r>
            <a:r>
              <a:rPr lang="en-US" sz="2800" dirty="0" err="1"/>
              <a:t>là</a:t>
            </a:r>
            <a:r>
              <a:rPr lang="en-US" sz="2800" dirty="0"/>
              <a:t> </a:t>
            </a:r>
            <a:r>
              <a:rPr lang="en-US" sz="2800" dirty="0" err="1"/>
              <a:t>bệnh</a:t>
            </a:r>
            <a:r>
              <a:rPr lang="en-US" sz="2800" dirty="0"/>
              <a:t> </a:t>
            </a:r>
            <a:r>
              <a:rPr lang="en-US" sz="2800" dirty="0" err="1"/>
              <a:t>viện</a:t>
            </a:r>
            <a:endParaRPr lang="en-US" sz="28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F7F4290-3A21-C698-EC22-0F3923BE1544}"/>
              </a:ext>
            </a:extLst>
          </p:cNvPr>
          <p:cNvSpPr/>
          <p:nvPr/>
        </p:nvSpPr>
        <p:spPr>
          <a:xfrm>
            <a:off x="6690049" y="3656239"/>
            <a:ext cx="2808514" cy="96105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/>
              <a:t>Biển</a:t>
            </a:r>
            <a:r>
              <a:rPr lang="en-US" sz="2800" dirty="0"/>
              <a:t> </a:t>
            </a:r>
            <a:r>
              <a:rPr lang="en-US" sz="2800" dirty="0" err="1"/>
              <a:t>cấm</a:t>
            </a:r>
            <a:r>
              <a:rPr lang="en-US" sz="2800" dirty="0"/>
              <a:t> </a:t>
            </a:r>
            <a:r>
              <a:rPr lang="en-US" sz="2800" dirty="0" err="1"/>
              <a:t>xe</a:t>
            </a:r>
            <a:r>
              <a:rPr lang="en-US" sz="2800" dirty="0"/>
              <a:t> </a:t>
            </a:r>
            <a:r>
              <a:rPr lang="en-US" sz="2800" dirty="0" err="1"/>
              <a:t>máy</a:t>
            </a:r>
            <a:endParaRPr lang="en-US" sz="28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C5FE179-3143-94F9-F104-1269A28FA7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1747" y="2077422"/>
            <a:ext cx="1303564" cy="130356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43D64F2-A7C1-4A08-7789-CEB958A5F2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95722" y="3580978"/>
            <a:ext cx="1333889" cy="1111574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D7549229-B7DC-FB3E-8B49-B676BC47DBB1}"/>
              </a:ext>
            </a:extLst>
          </p:cNvPr>
          <p:cNvSpPr/>
          <p:nvPr/>
        </p:nvSpPr>
        <p:spPr>
          <a:xfrm>
            <a:off x="6564085" y="4940559"/>
            <a:ext cx="2808514" cy="96105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/>
              <a:t>Biển</a:t>
            </a:r>
            <a:r>
              <a:rPr lang="en-US" sz="2800" dirty="0"/>
              <a:t> </a:t>
            </a:r>
            <a:r>
              <a:rPr lang="en-US" sz="2800" dirty="0" err="1"/>
              <a:t>đường</a:t>
            </a:r>
            <a:r>
              <a:rPr lang="en-US" sz="2800" dirty="0"/>
              <a:t> </a:t>
            </a:r>
            <a:r>
              <a:rPr lang="en-US" sz="2800" dirty="0" err="1"/>
              <a:t>trơn</a:t>
            </a:r>
            <a:endParaRPr lang="en-US" sz="2800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85A403F-ABB5-3FA7-D537-BF6841EFCE7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14857" y="4755481"/>
            <a:ext cx="1496980" cy="1331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991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9">
            <a:extLst>
              <a:ext uri="{FF2B5EF4-FFF2-40B4-BE49-F238E27FC236}">
                <a16:creationId xmlns:a16="http://schemas.microsoft.com/office/drawing/2014/main" id="{26B06C98-1B1C-C216-ED80-591F0475CCD7}"/>
              </a:ext>
            </a:extLst>
          </p:cNvPr>
          <p:cNvSpPr txBox="1"/>
          <p:nvPr/>
        </p:nvSpPr>
        <p:spPr>
          <a:xfrm>
            <a:off x="1981161" y="2022035"/>
            <a:ext cx="8601797" cy="921755"/>
          </a:xfrm>
          <a:prstGeom prst="rect">
            <a:avLst/>
          </a:prstGeom>
          <a:solidFill>
            <a:srgbClr val="FFDB4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Hoạt</a:t>
            </a:r>
            <a:r>
              <a:rPr kumimoji="0" lang="en-US" altLang="zh-CN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 </a:t>
            </a:r>
            <a:r>
              <a:rPr kumimoji="0" lang="en-US" altLang="zh-CN" sz="5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động</a:t>
            </a:r>
            <a:r>
              <a:rPr kumimoji="0" lang="en-US" altLang="zh-CN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 vận dụng</a:t>
            </a: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字魂59号-创粗黑" panose="00000500000000000000" pitchFamily="2" charset="-122"/>
              <a:cs typeface="Times New Roman" panose="02020603050405020304" pitchFamily="18" charset="0"/>
              <a:sym typeface="字魂59号-创粗黑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31060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141F889-9008-4EEE-A0F1-582721B24E2E}"/>
              </a:ext>
            </a:extLst>
          </p:cNvPr>
          <p:cNvSpPr/>
          <p:nvPr/>
        </p:nvSpPr>
        <p:spPr>
          <a:xfrm>
            <a:off x="2917759" y="114106"/>
            <a:ext cx="5807141" cy="81915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Hoàn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thành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sản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phẩm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học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tập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: </a:t>
            </a:r>
            <a:r>
              <a:rPr kumimoji="0" lang="en-US" sz="24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Vẽ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hoặc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cắt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dán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biển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báo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giao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thông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" name="Video bài 15 tnxh">
            <a:hlinkClick r:id="" action="ppaction://media"/>
            <a:extLst>
              <a:ext uri="{FF2B5EF4-FFF2-40B4-BE49-F238E27FC236}">
                <a16:creationId xmlns:a16="http://schemas.microsoft.com/office/drawing/2014/main" id="{5ED1B5FE-3B98-4EBA-9F5D-278E73DE3CE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72183" y="1318706"/>
            <a:ext cx="9847634" cy="5539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528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6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87CD7ED-5A0F-4702-A0E6-499E88CF29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2690" y="904673"/>
            <a:ext cx="8754894" cy="501795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71D4C95-41E2-0FD8-CC8B-F56C973AE2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2690" y="920024"/>
            <a:ext cx="8754894" cy="5017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6486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916" y="-221890"/>
            <a:ext cx="10413485" cy="7289440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3611863" y="4428367"/>
            <a:ext cx="525260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Củng cố bài học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p14:dur="10" advClick="0">
        <p15:prstTrans prst="airplane"/>
      </p:transition>
    </mc:Choice>
    <mc:Fallback xmlns="">
      <p:transition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Doremon cau ca ( trac nghiem )\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600" y="-1930400"/>
            <a:ext cx="12598400" cy="1145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ADMIN\Desktop\Tai nguyen thiet ke tro choi\Doreamon cau ca\Dore 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557">
            <a:off x="5325837" y="1054779"/>
            <a:ext cx="2235200" cy="223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844801" y="3927079"/>
            <a:ext cx="7100021" cy="9130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333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DORAEMON CÂU CÁ</a:t>
            </a:r>
          </a:p>
        </p:txBody>
      </p:sp>
      <p:pic>
        <p:nvPicPr>
          <p:cNvPr id="16" name="Picture 3" descr="C:\Users\ADMIN\Desktop\Tai nguyen thiet ke tro choi\Angry birds epic birds\1505573783630 (2)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8000" y="4851400"/>
            <a:ext cx="1277379" cy="699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Beat – Doremon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2903200" y="56134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307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6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 tmFilter="0, 0; .2, .5; .8, .5; 1, 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500" autoRev="1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50">
                <p:cTn id="1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Doremon cau ca ( trac nghiem )\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600" y="-1930400"/>
            <a:ext cx="12598400" cy="1145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ADMIN\Desktop\Doremon cau ca ( trac nghiem )\Untitled2A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18648">
            <a:off x="4303184" y="-152223"/>
            <a:ext cx="5080000" cy="3653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ADMIN\Desktop\Tai nguyen thiet ke tro choi\Doreamon cau ca\Dore 2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557">
            <a:off x="5325837" y="1054779"/>
            <a:ext cx="2235200" cy="223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2" descr="Hình ảnh có liên quan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130800" y="1346200"/>
            <a:ext cx="2438400" cy="660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AutoShape 51"/>
          <p:cNvSpPr>
            <a:spLocks noChangeArrowheads="1"/>
          </p:cNvSpPr>
          <p:nvPr/>
        </p:nvSpPr>
        <p:spPr bwMode="auto">
          <a:xfrm>
            <a:off x="3234268" y="5892800"/>
            <a:ext cx="2707217" cy="8890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cmpd="thinThick">
            <a:solidFill>
              <a:srgbClr val="008000"/>
            </a:solidFill>
            <a:prstDash val="solid"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defTabSz="1219170">
              <a:spcBef>
                <a:spcPct val="0"/>
              </a:spcBef>
              <a:buNone/>
            </a:pPr>
            <a:r>
              <a:rPr lang="en-US" altLang="en-US" sz="4000" dirty="0">
                <a:solidFill>
                  <a:prstClr val="black"/>
                </a:solidFill>
                <a:latin typeface="Arial" charset="0"/>
              </a:rPr>
              <a:t>A</a:t>
            </a:r>
            <a:r>
              <a:rPr lang="en-US" altLang="en-US" sz="4133" dirty="0">
                <a:solidFill>
                  <a:prstClr val="black"/>
                </a:solidFill>
                <a:latin typeface="Arial" charset="0"/>
              </a:rPr>
              <a:t>. </a:t>
            </a:r>
            <a:r>
              <a:rPr lang="en-US" altLang="en-US" sz="2400" dirty="0" err="1">
                <a:solidFill>
                  <a:prstClr val="black"/>
                </a:solidFill>
                <a:latin typeface="Arial" charset="0"/>
              </a:rPr>
              <a:t>Đường</a:t>
            </a:r>
            <a:r>
              <a:rPr lang="en-US" altLang="en-US" sz="2400" dirty="0">
                <a:solidFill>
                  <a:prstClr val="black"/>
                </a:solidFill>
                <a:latin typeface="Arial" charset="0"/>
              </a:rPr>
              <a:t> </a:t>
            </a:r>
            <a:r>
              <a:rPr lang="en-US" altLang="en-US" sz="2400" dirty="0" err="1">
                <a:solidFill>
                  <a:prstClr val="black"/>
                </a:solidFill>
                <a:latin typeface="Arial" charset="0"/>
              </a:rPr>
              <a:t>sắt</a:t>
            </a:r>
            <a:endParaRPr lang="en-US" altLang="en-US" sz="2400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5" name="AutoShape 51"/>
          <p:cNvSpPr>
            <a:spLocks noChangeArrowheads="1"/>
          </p:cNvSpPr>
          <p:nvPr/>
        </p:nvSpPr>
        <p:spPr bwMode="auto">
          <a:xfrm>
            <a:off x="6843184" y="5892800"/>
            <a:ext cx="2707217" cy="8890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cmpd="thinThick">
            <a:solidFill>
              <a:srgbClr val="008000"/>
            </a:solidFill>
            <a:prstDash val="solid"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defTabSz="1219170">
              <a:spcBef>
                <a:spcPct val="0"/>
              </a:spcBef>
              <a:buNone/>
            </a:pPr>
            <a:r>
              <a:rPr lang="en-US" altLang="en-US" sz="4000" dirty="0">
                <a:solidFill>
                  <a:prstClr val="black"/>
                </a:solidFill>
                <a:latin typeface="Arial" charset="0"/>
              </a:rPr>
              <a:t>B</a:t>
            </a:r>
            <a:r>
              <a:rPr lang="en-US" altLang="en-US" sz="2400" dirty="0">
                <a:solidFill>
                  <a:prstClr val="black"/>
                </a:solidFill>
                <a:latin typeface="Arial" charset="0"/>
              </a:rPr>
              <a:t>. </a:t>
            </a:r>
            <a:r>
              <a:rPr lang="en-US" altLang="en-US" sz="2400" dirty="0" err="1">
                <a:solidFill>
                  <a:prstClr val="black"/>
                </a:solidFill>
                <a:latin typeface="Arial" charset="0"/>
              </a:rPr>
              <a:t>Đường</a:t>
            </a:r>
            <a:r>
              <a:rPr lang="en-US" altLang="en-US" sz="2400" dirty="0">
                <a:solidFill>
                  <a:prstClr val="black"/>
                </a:solidFill>
                <a:latin typeface="Arial" charset="0"/>
              </a:rPr>
              <a:t> </a:t>
            </a:r>
            <a:r>
              <a:rPr lang="en-US" altLang="en-US" sz="2400" dirty="0" err="1">
                <a:solidFill>
                  <a:prstClr val="black"/>
                </a:solidFill>
                <a:latin typeface="Arial" charset="0"/>
              </a:rPr>
              <a:t>biển</a:t>
            </a:r>
            <a:endParaRPr lang="en-US" altLang="en-US" sz="2400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74032" y="4093235"/>
            <a:ext cx="5642891" cy="9131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170"/>
            <a:r>
              <a:rPr lang="en-US" sz="2667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Đường</a:t>
            </a:r>
            <a:r>
              <a:rPr lang="en-US" sz="2667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67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gì</a:t>
            </a:r>
            <a:r>
              <a:rPr lang="en-US" sz="2667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67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mà</a:t>
            </a:r>
            <a:r>
              <a:rPr lang="en-US" sz="2667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67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667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67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đường</a:t>
            </a:r>
            <a:r>
              <a:rPr lang="en-US" sz="2667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ray</a:t>
            </a:r>
          </a:p>
          <a:p>
            <a:pPr algn="ctr" defTabSz="1219170"/>
            <a:r>
              <a:rPr lang="en-US" sz="2667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Xình</a:t>
            </a:r>
            <a:r>
              <a:rPr lang="en-US" sz="2667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67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xịch</a:t>
            </a:r>
            <a:r>
              <a:rPr lang="en-US" sz="2667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67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tàu</a:t>
            </a:r>
            <a:r>
              <a:rPr lang="en-US" sz="2667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67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chạy</a:t>
            </a:r>
            <a:r>
              <a:rPr lang="en-US" sz="2667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67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đêm</a:t>
            </a:r>
            <a:r>
              <a:rPr lang="en-US" sz="2667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67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ngày</a:t>
            </a:r>
            <a:r>
              <a:rPr lang="en-US" sz="2667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67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sz="2667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67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ơi</a:t>
            </a:r>
            <a:endParaRPr lang="en-US" sz="2667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31" name="Picture 7" descr="C:\Users\ADMIN\Desktop\Doremon cau ca ( trac nghiem )\pc58yB99i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32252" flipH="1">
            <a:off x="3771068" y="77169"/>
            <a:ext cx="1633611" cy="1155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xplosion 2 4"/>
          <p:cNvSpPr/>
          <p:nvPr/>
        </p:nvSpPr>
        <p:spPr>
          <a:xfrm>
            <a:off x="9173028" y="178882"/>
            <a:ext cx="3352800" cy="2017565"/>
          </a:xfrm>
          <a:prstGeom prst="irregularSeal2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en-US" sz="3467" b="1" dirty="0">
                <a:solidFill>
                  <a:srgbClr val="0000FF"/>
                </a:solidFill>
                <a:latin typeface="Calibri"/>
              </a:rPr>
              <a:t>GIỎI QUÁ</a:t>
            </a:r>
          </a:p>
        </p:txBody>
      </p:sp>
      <p:sp>
        <p:nvSpPr>
          <p:cNvPr id="6" name="Chevron 5">
            <a:hlinkClick r:id="" action="ppaction://hlinkshowjump?jump=nextslide"/>
          </p:cNvPr>
          <p:cNvSpPr/>
          <p:nvPr/>
        </p:nvSpPr>
        <p:spPr>
          <a:xfrm>
            <a:off x="11241618" y="3998463"/>
            <a:ext cx="848783" cy="850900"/>
          </a:xfrm>
          <a:prstGeom prst="chevron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en-US"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4" name="Explosion 2 23"/>
          <p:cNvSpPr/>
          <p:nvPr/>
        </p:nvSpPr>
        <p:spPr>
          <a:xfrm>
            <a:off x="9347200" y="1411435"/>
            <a:ext cx="3352800" cy="2017565"/>
          </a:xfrm>
          <a:prstGeom prst="irregularSeal2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en-US" sz="3467" b="1" dirty="0">
                <a:solidFill>
                  <a:srgbClr val="0000FF"/>
                </a:solidFill>
                <a:latin typeface="Calibri"/>
              </a:rPr>
              <a:t>TIẾC QUÁ</a:t>
            </a:r>
          </a:p>
        </p:txBody>
      </p:sp>
      <p:pic>
        <p:nvPicPr>
          <p:cNvPr id="25" name="Picture 3" descr="C:\Users\ADMIN\Desktop\Doremon cau ca ( trac nghiem )\Untitled2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3816" y="33524"/>
            <a:ext cx="4622800" cy="3324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6" descr="C:\Users\ADMIN\Desktop\Doremon cau ca ( trac nghiem )\51688879.jpg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100000">
                        <a14:foregroundMark x1="45250" y1="24668" x2="39875" y2="33422"/>
                        <a14:foregroundMark x1="51250" y1="30902" x2="35125" y2="41645"/>
                        <a14:foregroundMark x1="7125" y1="20822" x2="71375" y2="55570"/>
                        <a14:foregroundMark x1="32750" y1="10743" x2="41625" y2="15782"/>
                        <a14:foregroundMark x1="35125" y1="30902" x2="37500" y2="35411"/>
                        <a14:foregroundMark x1="32125" y1="48011" x2="24375" y2="567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58252" flipH="1">
            <a:off x="2400470" y="-549500"/>
            <a:ext cx="4038381" cy="4685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Users\ADMIN\Desktop\Doremon cau ca ( trac nghiem )\Picture1 (2)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412" y="1695656"/>
            <a:ext cx="1625600" cy="1811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5" name="times up"/>
          <p:cNvGrpSpPr/>
          <p:nvPr/>
        </p:nvGrpSpPr>
        <p:grpSpPr>
          <a:xfrm>
            <a:off x="240762" y="584200"/>
            <a:ext cx="2096039" cy="911669"/>
            <a:chOff x="2989747" y="438150"/>
            <a:chExt cx="1572029" cy="683752"/>
          </a:xfrm>
        </p:grpSpPr>
        <p:sp>
          <p:nvSpPr>
            <p:cNvPr id="96" name="Rounded Rectangle 95"/>
            <p:cNvSpPr/>
            <p:nvPr/>
          </p:nvSpPr>
          <p:spPr>
            <a:xfrm>
              <a:off x="2989747" y="540553"/>
              <a:ext cx="1572029" cy="581349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en-GB" sz="3733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7" name="Rounded Rectangle 96"/>
            <p:cNvSpPr/>
            <p:nvPr/>
          </p:nvSpPr>
          <p:spPr>
            <a:xfrm>
              <a:off x="2989747" y="438150"/>
              <a:ext cx="1572029" cy="581349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r>
                <a:rPr lang="en-GB" sz="2667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Bắt</a:t>
              </a:r>
              <a:r>
                <a:rPr lang="en-GB" sz="2667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GB" sz="2667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đầu</a:t>
              </a:r>
              <a:r>
                <a:rPr lang="en-GB" sz="2667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!</a:t>
              </a:r>
            </a:p>
          </p:txBody>
        </p:sp>
      </p:grpSp>
      <p:pic>
        <p:nvPicPr>
          <p:cNvPr id="1027" name="Picture 3" descr="C:\Users\ADMIN\Desktop\Picture2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006600"/>
            <a:ext cx="1320800" cy="132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1" name="Group 100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177723" y="2006600"/>
            <a:ext cx="186535" cy="203293"/>
            <a:chOff x="2455863" y="2411803"/>
            <a:chExt cx="566738" cy="566738"/>
          </a:xfrm>
        </p:grpSpPr>
        <p:sp>
          <p:nvSpPr>
            <p:cNvPr id="102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03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04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05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06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177723" y="3087378"/>
            <a:ext cx="186535" cy="203293"/>
            <a:chOff x="2455863" y="2411803"/>
            <a:chExt cx="566738" cy="566738"/>
          </a:xfrm>
        </p:grpSpPr>
        <p:sp>
          <p:nvSpPr>
            <p:cNvPr id="108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09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0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1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2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113" name="Group 112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743866" y="2606996"/>
            <a:ext cx="186535" cy="203293"/>
            <a:chOff x="2455863" y="2411803"/>
            <a:chExt cx="566738" cy="566738"/>
          </a:xfrm>
        </p:grpSpPr>
        <p:sp>
          <p:nvSpPr>
            <p:cNvPr id="114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5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6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7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8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119" name="Group 118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609601" y="2616107"/>
            <a:ext cx="186535" cy="203293"/>
            <a:chOff x="2455863" y="2411803"/>
            <a:chExt cx="566738" cy="566738"/>
          </a:xfrm>
        </p:grpSpPr>
        <p:sp>
          <p:nvSpPr>
            <p:cNvPr id="120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1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2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3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4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125" name="Oval 107"/>
          <p:cNvSpPr>
            <a:spLocks noChangeArrowheads="1"/>
          </p:cNvSpPr>
          <p:nvPr/>
        </p:nvSpPr>
        <p:spPr bwMode="auto">
          <a:xfrm>
            <a:off x="1199146" y="2574161"/>
            <a:ext cx="140132" cy="152991"/>
          </a:xfrm>
          <a:prstGeom prst="ellipse">
            <a:avLst/>
          </a:pr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/>
            <a:endParaRPr lang="en-GB"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" name="Explosion 2 2"/>
          <p:cNvSpPr/>
          <p:nvPr/>
        </p:nvSpPr>
        <p:spPr>
          <a:xfrm>
            <a:off x="-101600" y="2574160"/>
            <a:ext cx="3149600" cy="2074040"/>
          </a:xfrm>
          <a:prstGeom prst="irregularSeal2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en-US" sz="3200" dirty="0">
                <a:solidFill>
                  <a:srgbClr val="0000FF"/>
                </a:solidFill>
                <a:latin typeface="Calibri"/>
              </a:rPr>
              <a:t>HẾT GIỜ</a:t>
            </a:r>
          </a:p>
        </p:txBody>
      </p:sp>
      <p:pic>
        <p:nvPicPr>
          <p:cNvPr id="7" name="j021409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3208000" y="3858381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6537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32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2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4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6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3" dur="474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4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1" presetID="32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8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9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0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1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2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7" dur="10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audio>
              <p:cMediaNode vol="80000">
                <p:cTn id="1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2" grpId="0" animBg="1"/>
      <p:bldP spid="12" grpId="1" animBg="1"/>
      <p:bldP spid="15" grpId="0" animBg="1"/>
      <p:bldP spid="15" grpId="1" animBg="1"/>
      <p:bldP spid="4" grpId="0"/>
      <p:bldP spid="5" grpId="0" animBg="1"/>
      <p:bldP spid="5" grpId="1" animBg="1"/>
      <p:bldP spid="24" grpId="0" animBg="1"/>
      <p:bldP spid="24" grpId="1" animBg="1"/>
      <p:bldP spid="3" grpId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Doremon cau ca ( trac nghiem )\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600" y="-1930400"/>
            <a:ext cx="12598400" cy="1145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ADMIN\Desktop\Doremon cau ca ( trac nghiem )\Untitled2A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74494">
            <a:off x="4303184" y="-49594"/>
            <a:ext cx="5080000" cy="3653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ADMIN\Desktop\Tai nguyen thiet ke tro choi\Doreamon cau ca\Dore 2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557">
            <a:off x="5325837" y="1054779"/>
            <a:ext cx="2235200" cy="223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2" descr="Hình ảnh có liên quan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130800" y="1346200"/>
            <a:ext cx="2438400" cy="660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AutoShape 51"/>
          <p:cNvSpPr>
            <a:spLocks noChangeArrowheads="1"/>
          </p:cNvSpPr>
          <p:nvPr/>
        </p:nvSpPr>
        <p:spPr bwMode="auto">
          <a:xfrm>
            <a:off x="2641600" y="5892800"/>
            <a:ext cx="3749676" cy="8890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cmpd="thinThick">
            <a:solidFill>
              <a:srgbClr val="008000"/>
            </a:solidFill>
            <a:prstDash val="solid"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1219170">
              <a:spcBef>
                <a:spcPct val="0"/>
              </a:spcBef>
              <a:buNone/>
            </a:pPr>
            <a:r>
              <a:rPr lang="en-US" altLang="en-US" sz="4000" dirty="0">
                <a:solidFill>
                  <a:prstClr val="black"/>
                </a:solidFill>
                <a:latin typeface="Arial" charset="0"/>
              </a:rPr>
              <a:t>A</a:t>
            </a:r>
            <a:r>
              <a:rPr lang="en-US" altLang="en-US" sz="4133" dirty="0">
                <a:solidFill>
                  <a:prstClr val="black"/>
                </a:solidFill>
                <a:latin typeface="Arial" charset="0"/>
              </a:rPr>
              <a:t>. </a:t>
            </a:r>
            <a:r>
              <a:rPr lang="en-US" altLang="en-US" sz="2400" dirty="0" err="1">
                <a:solidFill>
                  <a:prstClr val="black"/>
                </a:solidFill>
                <a:latin typeface="Arial" charset="0"/>
              </a:rPr>
              <a:t>Đường</a:t>
            </a:r>
            <a:r>
              <a:rPr lang="en-US" altLang="en-US" sz="2400" dirty="0">
                <a:solidFill>
                  <a:prstClr val="black"/>
                </a:solidFill>
                <a:latin typeface="Arial" charset="0"/>
              </a:rPr>
              <a:t> </a:t>
            </a:r>
            <a:r>
              <a:rPr lang="en-US" altLang="en-US" sz="2400" dirty="0" err="1">
                <a:solidFill>
                  <a:prstClr val="black"/>
                </a:solidFill>
                <a:latin typeface="Arial" charset="0"/>
              </a:rPr>
              <a:t>hàng</a:t>
            </a:r>
            <a:r>
              <a:rPr lang="en-US" altLang="en-US" sz="2400" dirty="0">
                <a:solidFill>
                  <a:prstClr val="black"/>
                </a:solidFill>
                <a:latin typeface="Arial" charset="0"/>
              </a:rPr>
              <a:t> </a:t>
            </a:r>
            <a:r>
              <a:rPr lang="en-US" altLang="en-US" sz="2400" dirty="0" err="1">
                <a:solidFill>
                  <a:prstClr val="black"/>
                </a:solidFill>
                <a:latin typeface="Arial" charset="0"/>
              </a:rPr>
              <a:t>không</a:t>
            </a:r>
            <a:endParaRPr lang="en-US" altLang="en-US" sz="2400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5" name="AutoShape 51"/>
          <p:cNvSpPr>
            <a:spLocks noChangeArrowheads="1"/>
          </p:cNvSpPr>
          <p:nvPr/>
        </p:nvSpPr>
        <p:spPr bwMode="auto">
          <a:xfrm>
            <a:off x="6843184" y="5892800"/>
            <a:ext cx="2707217" cy="8890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cmpd="thinThick">
            <a:solidFill>
              <a:srgbClr val="008000"/>
            </a:solidFill>
            <a:prstDash val="solid"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defTabSz="1219170">
              <a:spcBef>
                <a:spcPct val="0"/>
              </a:spcBef>
              <a:buNone/>
            </a:pPr>
            <a:r>
              <a:rPr lang="en-US" altLang="en-US" sz="4000" dirty="0">
                <a:solidFill>
                  <a:prstClr val="black"/>
                </a:solidFill>
                <a:latin typeface="Arial" charset="0"/>
              </a:rPr>
              <a:t>B</a:t>
            </a:r>
            <a:r>
              <a:rPr lang="en-US" altLang="en-US" sz="2400" dirty="0">
                <a:solidFill>
                  <a:prstClr val="black"/>
                </a:solidFill>
                <a:latin typeface="Arial" charset="0"/>
              </a:rPr>
              <a:t>. </a:t>
            </a:r>
            <a:r>
              <a:rPr lang="en-US" altLang="en-US" sz="2400" dirty="0" err="1">
                <a:solidFill>
                  <a:prstClr val="black"/>
                </a:solidFill>
                <a:latin typeface="Arial" charset="0"/>
              </a:rPr>
              <a:t>Đường</a:t>
            </a:r>
            <a:r>
              <a:rPr lang="en-US" altLang="en-US" sz="2400" dirty="0">
                <a:solidFill>
                  <a:prstClr val="black"/>
                </a:solidFill>
                <a:latin typeface="Arial" charset="0"/>
              </a:rPr>
              <a:t> </a:t>
            </a:r>
            <a:r>
              <a:rPr lang="en-US" altLang="en-US" sz="2400" dirty="0" err="1">
                <a:solidFill>
                  <a:prstClr val="black"/>
                </a:solidFill>
                <a:latin typeface="Arial" charset="0"/>
              </a:rPr>
              <a:t>bộ</a:t>
            </a:r>
            <a:endParaRPr lang="en-US" altLang="en-US" sz="2400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45749" y="4052283"/>
            <a:ext cx="5301451" cy="9131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170"/>
            <a:r>
              <a:rPr lang="en-US" sz="2667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Đường</a:t>
            </a:r>
            <a:r>
              <a:rPr lang="en-US" sz="2667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67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gì</a:t>
            </a:r>
            <a:r>
              <a:rPr lang="en-US" sz="2667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ở </a:t>
            </a:r>
            <a:r>
              <a:rPr lang="en-US" sz="2667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tít</a:t>
            </a:r>
            <a:r>
              <a:rPr lang="en-US" sz="2667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67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trên</a:t>
            </a:r>
            <a:r>
              <a:rPr lang="en-US" sz="2667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67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cao</a:t>
            </a:r>
            <a:endParaRPr lang="en-US" sz="2667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1219170"/>
            <a:r>
              <a:rPr lang="en-US" sz="2667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Máy</a:t>
            </a:r>
            <a:r>
              <a:rPr lang="en-US" sz="2667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bay </a:t>
            </a:r>
            <a:r>
              <a:rPr lang="en-US" sz="2667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lên</a:t>
            </a:r>
            <a:r>
              <a:rPr lang="en-US" sz="2667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67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tận</a:t>
            </a:r>
            <a:r>
              <a:rPr lang="en-US" sz="2667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67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vì</a:t>
            </a:r>
            <a:r>
              <a:rPr lang="en-US" sz="2667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67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sao</a:t>
            </a:r>
            <a:r>
              <a:rPr lang="en-US" sz="2667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67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đường</a:t>
            </a:r>
            <a:r>
              <a:rPr lang="en-US" sz="2667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67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gì</a:t>
            </a:r>
            <a:r>
              <a:rPr lang="en-US" sz="2667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5" name="Explosion 2 4"/>
          <p:cNvSpPr/>
          <p:nvPr/>
        </p:nvSpPr>
        <p:spPr>
          <a:xfrm>
            <a:off x="9173028" y="178882"/>
            <a:ext cx="3352800" cy="2017565"/>
          </a:xfrm>
          <a:prstGeom prst="irregularSeal2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en-US" sz="3467" b="1" dirty="0">
                <a:solidFill>
                  <a:srgbClr val="0000FF"/>
                </a:solidFill>
                <a:latin typeface="Calibri"/>
              </a:rPr>
              <a:t>GIỎI QUÁ</a:t>
            </a:r>
          </a:p>
        </p:txBody>
      </p:sp>
      <p:sp>
        <p:nvSpPr>
          <p:cNvPr id="6" name="Chevron 5">
            <a:hlinkClick r:id="" action="ppaction://hlinkshowjump?jump=nextslide"/>
          </p:cNvPr>
          <p:cNvSpPr/>
          <p:nvPr/>
        </p:nvSpPr>
        <p:spPr>
          <a:xfrm>
            <a:off x="11241618" y="3998463"/>
            <a:ext cx="848783" cy="850900"/>
          </a:xfrm>
          <a:prstGeom prst="chevron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en-US"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4" name="Explosion 2 23"/>
          <p:cNvSpPr/>
          <p:nvPr/>
        </p:nvSpPr>
        <p:spPr>
          <a:xfrm>
            <a:off x="9347200" y="1411435"/>
            <a:ext cx="3352800" cy="2017565"/>
          </a:xfrm>
          <a:prstGeom prst="irregularSeal2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en-US" sz="3467" b="1" dirty="0">
                <a:solidFill>
                  <a:srgbClr val="0000FF"/>
                </a:solidFill>
                <a:latin typeface="Calibri"/>
              </a:rPr>
              <a:t>TIẾC QUÁ</a:t>
            </a:r>
          </a:p>
        </p:txBody>
      </p:sp>
      <p:pic>
        <p:nvPicPr>
          <p:cNvPr id="25" name="Picture 3" descr="C:\Users\ADMIN\Desktop\Doremon cau ca ( trac nghiem )\Untitled2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0819" y="29896"/>
            <a:ext cx="4622800" cy="3324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Chevron 15">
            <a:hlinkClick r:id="" action="ppaction://hlinkshowjump?jump=previousslide"/>
          </p:cNvPr>
          <p:cNvSpPr/>
          <p:nvPr/>
        </p:nvSpPr>
        <p:spPr>
          <a:xfrm flipH="1">
            <a:off x="254001" y="4030253"/>
            <a:ext cx="863599" cy="850900"/>
          </a:xfrm>
          <a:prstGeom prst="chevron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en-US" sz="240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3074" name="Picture 2" descr="C:\Users\ADMIN\Desktop\Doremon cau ca ( trac nghiem )\historieta-tropical-de-los-pescados-45745897 (2).jpg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617423" flipH="1">
            <a:off x="3010573" y="-310049"/>
            <a:ext cx="2441289" cy="1699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ADMIN\Desktop\Doremon cau ca ( trac nghiem )\old-brown-boot-vector-art-illustration-very-old-shoes-clipart-612_403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1841" y="22878"/>
            <a:ext cx="2021417" cy="1331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C:\Users\ADMIN\Desktop\Doremon cau ca ( trac nghiem )\Picture1 (2)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412" y="1695656"/>
            <a:ext cx="1625600" cy="1811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8" name="times up"/>
          <p:cNvGrpSpPr/>
          <p:nvPr/>
        </p:nvGrpSpPr>
        <p:grpSpPr>
          <a:xfrm>
            <a:off x="240762" y="584200"/>
            <a:ext cx="2096039" cy="911669"/>
            <a:chOff x="2989747" y="438150"/>
            <a:chExt cx="1572029" cy="683752"/>
          </a:xfrm>
        </p:grpSpPr>
        <p:sp>
          <p:nvSpPr>
            <p:cNvPr id="19" name="Rounded Rectangle 18"/>
            <p:cNvSpPr/>
            <p:nvPr/>
          </p:nvSpPr>
          <p:spPr>
            <a:xfrm>
              <a:off x="2989747" y="540553"/>
              <a:ext cx="1572029" cy="581349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en-GB" sz="3733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Rounded Rectangle 19"/>
            <p:cNvSpPr/>
            <p:nvPr/>
          </p:nvSpPr>
          <p:spPr>
            <a:xfrm>
              <a:off x="2989747" y="438150"/>
              <a:ext cx="1572029" cy="581349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r>
                <a:rPr lang="en-GB" sz="2667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Bắt</a:t>
              </a:r>
              <a:r>
                <a:rPr lang="en-GB" sz="2667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GB" sz="2667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đầu</a:t>
              </a:r>
              <a:r>
                <a:rPr lang="en-GB" sz="2667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!</a:t>
              </a:r>
            </a:p>
          </p:txBody>
        </p:sp>
      </p:grpSp>
      <p:pic>
        <p:nvPicPr>
          <p:cNvPr id="21" name="Picture 3" descr="C:\Users\ADMIN\Desktop\Picture2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006600"/>
            <a:ext cx="1320800" cy="132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2" name="Group 21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177723" y="2006600"/>
            <a:ext cx="186535" cy="203293"/>
            <a:chOff x="2455863" y="2411803"/>
            <a:chExt cx="566738" cy="566738"/>
          </a:xfrm>
        </p:grpSpPr>
        <p:sp>
          <p:nvSpPr>
            <p:cNvPr id="23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6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7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8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9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177723" y="3087378"/>
            <a:ext cx="186535" cy="203293"/>
            <a:chOff x="2455863" y="2411803"/>
            <a:chExt cx="566738" cy="566738"/>
          </a:xfrm>
        </p:grpSpPr>
        <p:sp>
          <p:nvSpPr>
            <p:cNvPr id="31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2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3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4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5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743866" y="2606996"/>
            <a:ext cx="186535" cy="203293"/>
            <a:chOff x="2455863" y="2411803"/>
            <a:chExt cx="566738" cy="566738"/>
          </a:xfrm>
        </p:grpSpPr>
        <p:sp>
          <p:nvSpPr>
            <p:cNvPr id="37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8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9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1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609601" y="2616107"/>
            <a:ext cx="186535" cy="203293"/>
            <a:chOff x="2455863" y="2411803"/>
            <a:chExt cx="566738" cy="566738"/>
          </a:xfrm>
        </p:grpSpPr>
        <p:sp>
          <p:nvSpPr>
            <p:cNvPr id="43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4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5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6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7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48" name="Oval 107"/>
          <p:cNvSpPr>
            <a:spLocks noChangeArrowheads="1"/>
          </p:cNvSpPr>
          <p:nvPr/>
        </p:nvSpPr>
        <p:spPr bwMode="auto">
          <a:xfrm>
            <a:off x="1199146" y="2574161"/>
            <a:ext cx="140132" cy="152991"/>
          </a:xfrm>
          <a:prstGeom prst="ellipse">
            <a:avLst/>
          </a:pr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/>
            <a:endParaRPr lang="en-GB"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9" name="Explosion 2 48"/>
          <p:cNvSpPr/>
          <p:nvPr/>
        </p:nvSpPr>
        <p:spPr>
          <a:xfrm>
            <a:off x="-101600" y="2574160"/>
            <a:ext cx="3149600" cy="2074040"/>
          </a:xfrm>
          <a:prstGeom prst="irregularSeal2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en-US" sz="3200" dirty="0">
                <a:solidFill>
                  <a:srgbClr val="0000FF"/>
                </a:solidFill>
                <a:latin typeface="Calibri"/>
              </a:rPr>
              <a:t>HẾT GIỜ</a:t>
            </a:r>
          </a:p>
        </p:txBody>
      </p:sp>
      <p:pic>
        <p:nvPicPr>
          <p:cNvPr id="50" name="j021409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3208000" y="3858381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605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32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3" dur="4744" fill="hold"/>
                                        <p:tgtEl>
                                          <p:spTgt spid="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4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1" presetID="32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8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9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0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1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2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7" dur="1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 vol="80000">
                <p:cTn id="1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0"/>
                </p:tgtEl>
              </p:cMediaNode>
            </p:audio>
          </p:childTnLst>
        </p:cTn>
      </p:par>
    </p:tnLst>
    <p:bldLst>
      <p:bldP spid="12" grpId="0" animBg="1"/>
      <p:bldP spid="12" grpId="1" animBg="1"/>
      <p:bldP spid="15" grpId="0" animBg="1"/>
      <p:bldP spid="15" grpId="1" animBg="1"/>
      <p:bldP spid="4" grpId="0"/>
      <p:bldP spid="5" grpId="0" animBg="1"/>
      <p:bldP spid="5" grpId="1" animBg="1"/>
      <p:bldP spid="24" grpId="0" animBg="1"/>
      <p:bldP spid="24" grpId="1" animBg="1"/>
      <p:bldP spid="49" grpId="0" animBg="1"/>
      <p:bldP spid="49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Doremon cau ca ( trac nghiem )\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600" y="-1930400"/>
            <a:ext cx="12598400" cy="1145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ADMIN\Desktop\Doremon cau ca ( trac nghiem )\Untitled2A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18648">
            <a:off x="4303184" y="-152223"/>
            <a:ext cx="5080000" cy="3653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ADMIN\Desktop\Tai nguyen thiet ke tro choi\Doreamon cau ca\Dore 2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557">
            <a:off x="5325837" y="1054779"/>
            <a:ext cx="2235200" cy="223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2" descr="Hình ảnh có liên quan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130800" y="1346200"/>
            <a:ext cx="2438400" cy="660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AutoShape 51"/>
          <p:cNvSpPr>
            <a:spLocks noChangeArrowheads="1"/>
          </p:cNvSpPr>
          <p:nvPr/>
        </p:nvSpPr>
        <p:spPr bwMode="auto">
          <a:xfrm>
            <a:off x="6807201" y="5892800"/>
            <a:ext cx="2707217" cy="8890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cmpd="thinThick">
            <a:solidFill>
              <a:srgbClr val="008000"/>
            </a:solidFill>
            <a:prstDash val="solid"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1219170">
              <a:spcBef>
                <a:spcPct val="0"/>
              </a:spcBef>
              <a:buNone/>
            </a:pPr>
            <a:r>
              <a:rPr lang="en-US" altLang="en-US" sz="4000" dirty="0">
                <a:solidFill>
                  <a:prstClr val="black"/>
                </a:solidFill>
                <a:latin typeface="Arial" charset="0"/>
              </a:rPr>
              <a:t>B</a:t>
            </a:r>
            <a:r>
              <a:rPr lang="en-US" altLang="en-US" sz="4133" dirty="0">
                <a:solidFill>
                  <a:prstClr val="black"/>
                </a:solidFill>
                <a:latin typeface="Arial" charset="0"/>
              </a:rPr>
              <a:t>. </a:t>
            </a:r>
            <a:r>
              <a:rPr lang="en-US" altLang="en-US" sz="2400" dirty="0">
                <a:solidFill>
                  <a:prstClr val="black"/>
                </a:solidFill>
                <a:latin typeface="Arial" charset="0"/>
              </a:rPr>
              <a:t>Ô </a:t>
            </a:r>
            <a:r>
              <a:rPr lang="en-US" altLang="en-US" sz="2400" dirty="0" err="1">
                <a:solidFill>
                  <a:prstClr val="black"/>
                </a:solidFill>
                <a:latin typeface="Arial" charset="0"/>
              </a:rPr>
              <a:t>tô</a:t>
            </a:r>
            <a:endParaRPr lang="en-US" altLang="en-US" sz="2400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5" name="AutoShape 51"/>
          <p:cNvSpPr>
            <a:spLocks noChangeArrowheads="1"/>
          </p:cNvSpPr>
          <p:nvPr/>
        </p:nvSpPr>
        <p:spPr bwMode="auto">
          <a:xfrm>
            <a:off x="3251201" y="5892800"/>
            <a:ext cx="2707217" cy="8890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cmpd="thinThick">
            <a:solidFill>
              <a:srgbClr val="008000"/>
            </a:solidFill>
            <a:prstDash val="solid"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defTabSz="1219170">
              <a:spcBef>
                <a:spcPct val="0"/>
              </a:spcBef>
              <a:buNone/>
            </a:pPr>
            <a:r>
              <a:rPr lang="en-US" altLang="en-US" sz="4000" dirty="0">
                <a:solidFill>
                  <a:prstClr val="black"/>
                </a:solidFill>
                <a:latin typeface="Arial" charset="0"/>
              </a:rPr>
              <a:t>A</a:t>
            </a:r>
            <a:r>
              <a:rPr lang="en-US" altLang="en-US" sz="2400" dirty="0">
                <a:solidFill>
                  <a:prstClr val="black"/>
                </a:solidFill>
                <a:latin typeface="Arial" charset="0"/>
              </a:rPr>
              <a:t>. Xe </a:t>
            </a:r>
            <a:r>
              <a:rPr lang="en-US" altLang="en-US" sz="2400" dirty="0" err="1">
                <a:solidFill>
                  <a:prstClr val="black"/>
                </a:solidFill>
                <a:latin typeface="Arial" charset="0"/>
              </a:rPr>
              <a:t>máy</a:t>
            </a:r>
            <a:endParaRPr lang="en-US" altLang="en-US" sz="2400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34261" y="3676866"/>
            <a:ext cx="2318263" cy="17340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en-US" sz="2667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Xe </a:t>
            </a:r>
            <a:r>
              <a:rPr lang="en-US" sz="2667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bốn</a:t>
            </a:r>
            <a:r>
              <a:rPr lang="en-US" sz="2667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bánh</a:t>
            </a:r>
          </a:p>
          <a:p>
            <a:pPr algn="ctr" defTabSz="1219170"/>
            <a:r>
              <a:rPr lang="en-US" sz="2667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Chạy</a:t>
            </a:r>
            <a:r>
              <a:rPr lang="en-US" sz="2667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bon </a:t>
            </a:r>
            <a:r>
              <a:rPr lang="en-US" sz="2667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bon</a:t>
            </a:r>
            <a:endParaRPr lang="en-US" sz="2667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1219170"/>
            <a:r>
              <a:rPr lang="en-US" sz="2667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2667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Kêu</a:t>
            </a:r>
            <a:r>
              <a:rPr lang="en-US" sz="2667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67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bíp</a:t>
            </a:r>
            <a:r>
              <a:rPr lang="en-US" sz="2667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67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bíp</a:t>
            </a:r>
            <a:endParaRPr lang="en-US" sz="2667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1219170"/>
            <a:r>
              <a:rPr lang="en-US" sz="2667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67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667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67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xe</a:t>
            </a:r>
            <a:r>
              <a:rPr lang="en-US" sz="2667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67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gì</a:t>
            </a:r>
            <a:r>
              <a:rPr lang="en-US" sz="2667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5" name="Explosion 2 4"/>
          <p:cNvSpPr/>
          <p:nvPr/>
        </p:nvSpPr>
        <p:spPr>
          <a:xfrm>
            <a:off x="9173028" y="178882"/>
            <a:ext cx="3352800" cy="2017565"/>
          </a:xfrm>
          <a:prstGeom prst="irregularSeal2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en-US" sz="3467" b="1" dirty="0">
                <a:solidFill>
                  <a:srgbClr val="0000FF"/>
                </a:solidFill>
                <a:latin typeface="Calibri"/>
              </a:rPr>
              <a:t>GIỎI QUÁ</a:t>
            </a:r>
          </a:p>
        </p:txBody>
      </p:sp>
      <p:sp>
        <p:nvSpPr>
          <p:cNvPr id="6" name="Chevron 5">
            <a:hlinkClick r:id="" action="ppaction://hlinkshowjump?jump=nextslide"/>
          </p:cNvPr>
          <p:cNvSpPr/>
          <p:nvPr/>
        </p:nvSpPr>
        <p:spPr>
          <a:xfrm>
            <a:off x="11241618" y="3998463"/>
            <a:ext cx="848783" cy="850900"/>
          </a:xfrm>
          <a:prstGeom prst="chevron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en-US"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4" name="Explosion 2 23"/>
          <p:cNvSpPr/>
          <p:nvPr/>
        </p:nvSpPr>
        <p:spPr>
          <a:xfrm>
            <a:off x="9347200" y="1411435"/>
            <a:ext cx="3352800" cy="2017565"/>
          </a:xfrm>
          <a:prstGeom prst="irregularSeal2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en-US" sz="3467" b="1" dirty="0">
                <a:solidFill>
                  <a:srgbClr val="0000FF"/>
                </a:solidFill>
                <a:latin typeface="Calibri"/>
              </a:rPr>
              <a:t>TIẾC QUÁ</a:t>
            </a:r>
          </a:p>
        </p:txBody>
      </p:sp>
      <p:pic>
        <p:nvPicPr>
          <p:cNvPr id="25" name="Picture 3" descr="C:\Users\ADMIN\Desktop\Doremon cau ca ( trac nghiem )\Untitled2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3816" y="33524"/>
            <a:ext cx="4622800" cy="3324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Chevron 15">
            <a:hlinkClick r:id="" action="ppaction://hlinkshowjump?jump=previousslide"/>
          </p:cNvPr>
          <p:cNvSpPr/>
          <p:nvPr/>
        </p:nvSpPr>
        <p:spPr>
          <a:xfrm flipH="1">
            <a:off x="254001" y="4030253"/>
            <a:ext cx="863599" cy="850900"/>
          </a:xfrm>
          <a:prstGeom prst="chevron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en-US" sz="240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4098" name="Picture 2" descr="C:\Users\ADMIN\Desktop\Doremon cau ca ( trac nghiem )\depositphotos_151226446-stock-illustration-cartoon-tropical-fish-collection-set (2).jpg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>
                        <a14:foregroundMark x1="85638" y1="47899" x2="15160" y2="48739"/>
                        <a14:foregroundMark x1="74734" y1="42017" x2="61968" y2="51261"/>
                        <a14:foregroundMark x1="43351" y1="28151" x2="47074" y2="63866"/>
                        <a14:foregroundMark x1="45479" y1="26050" x2="61702" y2="58403"/>
                        <a14:foregroundMark x1="43351" y1="29412" x2="14894" y2="59664"/>
                        <a14:foregroundMark x1="17819" y1="36975" x2="23936" y2="65966"/>
                        <a14:foregroundMark x1="53191" y1="63445" x2="34840" y2="71008"/>
                        <a14:foregroundMark x1="13830" y1="46218" x2="24734" y2="33193"/>
                        <a14:foregroundMark x1="21277" y1="31513" x2="11702" y2="39496"/>
                        <a14:foregroundMark x1="54255" y1="38235" x2="82979" y2="44118"/>
                        <a14:foregroundMark x1="84309" y1="55462" x2="59840" y2="55462"/>
                        <a14:foregroundMark x1="63032" y1="15966" x2="71809" y2="23109"/>
                        <a14:foregroundMark x1="88830" y1="28151" x2="98936" y2="43277"/>
                        <a14:foregroundMark x1="97606" y1="50000" x2="90957" y2="65126"/>
                        <a14:foregroundMark x1="67819" y1="62185" x2="66755" y2="69748"/>
                        <a14:foregroundMark x1="65957" y1="73109" x2="62500" y2="74790"/>
                      </a14:backgroundRemoval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64700" flipH="1">
            <a:off x="3181691" y="-47357"/>
            <a:ext cx="2057432" cy="1407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ADMIN\Desktop\Doremon cau ca ( trac nghiem )\bottle-clipart-green-bottle-clipart-clipart-panda-free-clipart-images-animations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2889" b="97556" l="9742" r="89861">
                        <a14:foregroundMark x1="30815" y1="2889" x2="21272" y2="50222"/>
                        <a14:foregroundMark x1="23658" y1="6444" x2="22465" y2="34444"/>
                        <a14:foregroundMark x1="25249" y1="9111" x2="23260" y2="36444"/>
                        <a14:foregroundMark x1="11730" y1="92889" x2="42346" y2="94444"/>
                        <a14:foregroundMark x1="14513" y1="47778" x2="47515" y2="48222"/>
                        <a14:foregroundMark x1="21670" y1="97333" x2="30020" y2="975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2424" y="0"/>
            <a:ext cx="1210829" cy="2166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C:\Users\ADMIN\Desktop\Doremon cau ca ( trac nghiem )\Picture1 (2)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412" y="1695656"/>
            <a:ext cx="1625600" cy="1811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8" name="times up"/>
          <p:cNvGrpSpPr/>
          <p:nvPr/>
        </p:nvGrpSpPr>
        <p:grpSpPr>
          <a:xfrm>
            <a:off x="240762" y="584200"/>
            <a:ext cx="2096039" cy="911669"/>
            <a:chOff x="2989747" y="438150"/>
            <a:chExt cx="1572029" cy="683752"/>
          </a:xfrm>
        </p:grpSpPr>
        <p:sp>
          <p:nvSpPr>
            <p:cNvPr id="19" name="Rounded Rectangle 18"/>
            <p:cNvSpPr/>
            <p:nvPr/>
          </p:nvSpPr>
          <p:spPr>
            <a:xfrm>
              <a:off x="2989747" y="540553"/>
              <a:ext cx="1572029" cy="581349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en-GB" sz="3733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Rounded Rectangle 19"/>
            <p:cNvSpPr/>
            <p:nvPr/>
          </p:nvSpPr>
          <p:spPr>
            <a:xfrm>
              <a:off x="2989747" y="438150"/>
              <a:ext cx="1572029" cy="581349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r>
                <a:rPr lang="en-GB" sz="2667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Bắt</a:t>
              </a:r>
              <a:r>
                <a:rPr lang="en-GB" sz="2667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GB" sz="2667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đầu</a:t>
              </a:r>
              <a:r>
                <a:rPr lang="en-GB" sz="2667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!</a:t>
              </a:r>
            </a:p>
          </p:txBody>
        </p:sp>
      </p:grpSp>
      <p:pic>
        <p:nvPicPr>
          <p:cNvPr id="21" name="Picture 3" descr="C:\Users\ADMIN\Desktop\Picture2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006600"/>
            <a:ext cx="1320800" cy="132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2" name="Group 21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177723" y="2006600"/>
            <a:ext cx="186535" cy="203293"/>
            <a:chOff x="2455863" y="2411803"/>
            <a:chExt cx="566738" cy="566738"/>
          </a:xfrm>
        </p:grpSpPr>
        <p:sp>
          <p:nvSpPr>
            <p:cNvPr id="23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6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7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8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9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177723" y="3087378"/>
            <a:ext cx="186535" cy="203293"/>
            <a:chOff x="2455863" y="2411803"/>
            <a:chExt cx="566738" cy="566738"/>
          </a:xfrm>
        </p:grpSpPr>
        <p:sp>
          <p:nvSpPr>
            <p:cNvPr id="31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2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3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4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5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743866" y="2606996"/>
            <a:ext cx="186535" cy="203293"/>
            <a:chOff x="2455863" y="2411803"/>
            <a:chExt cx="566738" cy="566738"/>
          </a:xfrm>
        </p:grpSpPr>
        <p:sp>
          <p:nvSpPr>
            <p:cNvPr id="37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8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9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1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609601" y="2616107"/>
            <a:ext cx="186535" cy="203293"/>
            <a:chOff x="2455863" y="2411803"/>
            <a:chExt cx="566738" cy="566738"/>
          </a:xfrm>
        </p:grpSpPr>
        <p:sp>
          <p:nvSpPr>
            <p:cNvPr id="43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4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5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6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7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GB" sz="240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48" name="Oval 107"/>
          <p:cNvSpPr>
            <a:spLocks noChangeArrowheads="1"/>
          </p:cNvSpPr>
          <p:nvPr/>
        </p:nvSpPr>
        <p:spPr bwMode="auto">
          <a:xfrm>
            <a:off x="1199146" y="2574161"/>
            <a:ext cx="140132" cy="152991"/>
          </a:xfrm>
          <a:prstGeom prst="ellipse">
            <a:avLst/>
          </a:pr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/>
            <a:endParaRPr lang="en-GB"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9" name="Explosion 2 48"/>
          <p:cNvSpPr/>
          <p:nvPr/>
        </p:nvSpPr>
        <p:spPr>
          <a:xfrm>
            <a:off x="-101600" y="2574160"/>
            <a:ext cx="3149600" cy="2074040"/>
          </a:xfrm>
          <a:prstGeom prst="irregularSeal2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en-US" sz="3200" dirty="0">
                <a:solidFill>
                  <a:srgbClr val="0000FF"/>
                </a:solidFill>
                <a:latin typeface="Calibri"/>
              </a:rPr>
              <a:t>HẾT GIỜ</a:t>
            </a:r>
          </a:p>
        </p:txBody>
      </p:sp>
      <p:pic>
        <p:nvPicPr>
          <p:cNvPr id="50" name="j021409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3208000" y="3858381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841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32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7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8" dur="4744" fill="hold"/>
                                        <p:tgtEl>
                                          <p:spTgt spid="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1" presetID="32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8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9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0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1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2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7" dur="1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 vol="80000">
                <p:cTn id="1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0"/>
                </p:tgtEl>
              </p:cMediaNode>
            </p:audio>
          </p:childTnLst>
        </p:cTn>
      </p:par>
    </p:tnLst>
    <p:bldLst>
      <p:bldP spid="12" grpId="0" animBg="1"/>
      <p:bldP spid="12" grpId="1" animBg="1"/>
      <p:bldP spid="15" grpId="0" animBg="1"/>
      <p:bldP spid="15" grpId="1" animBg="1"/>
      <p:bldP spid="4" grpId="0"/>
      <p:bldP spid="5" grpId="0" animBg="1"/>
      <p:bldP spid="5" grpId="1" animBg="1"/>
      <p:bldP spid="24" grpId="0" animBg="1"/>
      <p:bldP spid="24" grpId="1" animBg="1"/>
      <p:bldP spid="49" grpId="0" animBg="1"/>
      <p:bldP spid="49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034" y="1338568"/>
            <a:ext cx="786511" cy="58439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6478" y="2476667"/>
            <a:ext cx="725465" cy="53903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4062" y="553864"/>
            <a:ext cx="1242640" cy="90201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0431" y="1455882"/>
            <a:ext cx="1331922" cy="102078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588" y="457356"/>
            <a:ext cx="1535541" cy="123654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25695" y="5011464"/>
            <a:ext cx="1185863" cy="100342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4576" y="493378"/>
            <a:ext cx="823892" cy="133816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622" y="4002612"/>
            <a:ext cx="731361" cy="1180151"/>
          </a:xfrm>
          <a:prstGeom prst="rect">
            <a:avLst/>
          </a:prstGeom>
        </p:spPr>
      </p:pic>
      <p:sp>
        <p:nvSpPr>
          <p:cNvPr id="13" name="任意多边形: 形状 12"/>
          <p:cNvSpPr/>
          <p:nvPr/>
        </p:nvSpPr>
        <p:spPr>
          <a:xfrm>
            <a:off x="1006381" y="1649345"/>
            <a:ext cx="268849" cy="232932"/>
          </a:xfrm>
          <a:custGeom>
            <a:avLst/>
            <a:gdLst>
              <a:gd name="connsiteX0" fmla="*/ 639965 w 1300668"/>
              <a:gd name="connsiteY0" fmla="*/ 295844 h 1024714"/>
              <a:gd name="connsiteX1" fmla="*/ 436765 w 1300668"/>
              <a:gd name="connsiteY1" fmla="*/ 29144 h 1024714"/>
              <a:gd name="connsiteX2" fmla="*/ 17665 w 1300668"/>
              <a:gd name="connsiteY2" fmla="*/ 143444 h 1024714"/>
              <a:gd name="connsiteX3" fmla="*/ 144665 w 1300668"/>
              <a:gd name="connsiteY3" fmla="*/ 511744 h 1024714"/>
              <a:gd name="connsiteX4" fmla="*/ 741565 w 1300668"/>
              <a:gd name="connsiteY4" fmla="*/ 1019744 h 1024714"/>
              <a:gd name="connsiteX5" fmla="*/ 1300365 w 1300668"/>
              <a:gd name="connsiteY5" fmla="*/ 181544 h 1024714"/>
              <a:gd name="connsiteX6" fmla="*/ 817765 w 1300668"/>
              <a:gd name="connsiteY6" fmla="*/ 3744 h 1024714"/>
              <a:gd name="connsiteX7" fmla="*/ 639965 w 1300668"/>
              <a:gd name="connsiteY7" fmla="*/ 295844 h 1024714"/>
              <a:gd name="connsiteX0-1" fmla="*/ 639965 w 1300768"/>
              <a:gd name="connsiteY0-2" fmla="*/ 272650 h 1001520"/>
              <a:gd name="connsiteX1-3" fmla="*/ 436765 w 1300768"/>
              <a:gd name="connsiteY1-4" fmla="*/ 5950 h 1001520"/>
              <a:gd name="connsiteX2-5" fmla="*/ 17665 w 1300768"/>
              <a:gd name="connsiteY2-6" fmla="*/ 120250 h 1001520"/>
              <a:gd name="connsiteX3-7" fmla="*/ 144665 w 1300768"/>
              <a:gd name="connsiteY3-8" fmla="*/ 488550 h 1001520"/>
              <a:gd name="connsiteX4-9" fmla="*/ 741565 w 1300768"/>
              <a:gd name="connsiteY4-10" fmla="*/ 996550 h 1001520"/>
              <a:gd name="connsiteX5-11" fmla="*/ 1300365 w 1300768"/>
              <a:gd name="connsiteY5-12" fmla="*/ 158350 h 1001520"/>
              <a:gd name="connsiteX6-13" fmla="*/ 916825 w 1300768"/>
              <a:gd name="connsiteY6-14" fmla="*/ 41510 h 1001520"/>
              <a:gd name="connsiteX7-15" fmla="*/ 639965 w 1300768"/>
              <a:gd name="connsiteY7-16" fmla="*/ 272650 h 1001520"/>
              <a:gd name="connsiteX0-17" fmla="*/ 639965 w 1255114"/>
              <a:gd name="connsiteY0-18" fmla="*/ 272650 h 999147"/>
              <a:gd name="connsiteX1-19" fmla="*/ 436765 w 1255114"/>
              <a:gd name="connsiteY1-20" fmla="*/ 5950 h 999147"/>
              <a:gd name="connsiteX2-21" fmla="*/ 17665 w 1255114"/>
              <a:gd name="connsiteY2-22" fmla="*/ 120250 h 999147"/>
              <a:gd name="connsiteX3-23" fmla="*/ 144665 w 1255114"/>
              <a:gd name="connsiteY3-24" fmla="*/ 488550 h 999147"/>
              <a:gd name="connsiteX4-25" fmla="*/ 741565 w 1255114"/>
              <a:gd name="connsiteY4-26" fmla="*/ 996550 h 999147"/>
              <a:gd name="connsiteX5-27" fmla="*/ 1254645 w 1255114"/>
              <a:gd name="connsiteY5-28" fmla="*/ 257410 h 999147"/>
              <a:gd name="connsiteX6-29" fmla="*/ 916825 w 1255114"/>
              <a:gd name="connsiteY6-30" fmla="*/ 41510 h 999147"/>
              <a:gd name="connsiteX7-31" fmla="*/ 639965 w 1255114"/>
              <a:gd name="connsiteY7-32" fmla="*/ 272650 h 999147"/>
              <a:gd name="connsiteX0-33" fmla="*/ 626545 w 1241694"/>
              <a:gd name="connsiteY0-34" fmla="*/ 274485 h 1006887"/>
              <a:gd name="connsiteX1-35" fmla="*/ 423345 w 1241694"/>
              <a:gd name="connsiteY1-36" fmla="*/ 7785 h 1006887"/>
              <a:gd name="connsiteX2-37" fmla="*/ 4245 w 1241694"/>
              <a:gd name="connsiteY2-38" fmla="*/ 122085 h 1006887"/>
              <a:gd name="connsiteX3-39" fmla="*/ 237925 w 1241694"/>
              <a:gd name="connsiteY3-40" fmla="*/ 627545 h 1006887"/>
              <a:gd name="connsiteX4-41" fmla="*/ 728145 w 1241694"/>
              <a:gd name="connsiteY4-42" fmla="*/ 998385 h 1006887"/>
              <a:gd name="connsiteX5-43" fmla="*/ 1241225 w 1241694"/>
              <a:gd name="connsiteY5-44" fmla="*/ 259245 h 1006887"/>
              <a:gd name="connsiteX6-45" fmla="*/ 903405 w 1241694"/>
              <a:gd name="connsiteY6-46" fmla="*/ 43345 h 1006887"/>
              <a:gd name="connsiteX7-47" fmla="*/ 626545 w 1241694"/>
              <a:gd name="connsiteY7-48" fmla="*/ 274485 h 1006887"/>
              <a:gd name="connsiteX0-49" fmla="*/ 538375 w 1153524"/>
              <a:gd name="connsiteY0-50" fmla="*/ 268848 h 1001039"/>
              <a:gd name="connsiteX1-51" fmla="*/ 335175 w 1153524"/>
              <a:gd name="connsiteY1-52" fmla="*/ 2148 h 1001039"/>
              <a:gd name="connsiteX2-53" fmla="*/ 7515 w 1153524"/>
              <a:gd name="connsiteY2-54" fmla="*/ 169788 h 1001039"/>
              <a:gd name="connsiteX3-55" fmla="*/ 149755 w 1153524"/>
              <a:gd name="connsiteY3-56" fmla="*/ 621908 h 1001039"/>
              <a:gd name="connsiteX4-57" fmla="*/ 639975 w 1153524"/>
              <a:gd name="connsiteY4-58" fmla="*/ 992748 h 1001039"/>
              <a:gd name="connsiteX5-59" fmla="*/ 1153055 w 1153524"/>
              <a:gd name="connsiteY5-60" fmla="*/ 253608 h 1001039"/>
              <a:gd name="connsiteX6-61" fmla="*/ 815235 w 1153524"/>
              <a:gd name="connsiteY6-62" fmla="*/ 37708 h 1001039"/>
              <a:gd name="connsiteX7-63" fmla="*/ 538375 w 1153524"/>
              <a:gd name="connsiteY7-64" fmla="*/ 268848 h 1001039"/>
              <a:gd name="connsiteX0-65" fmla="*/ 536664 w 1151813"/>
              <a:gd name="connsiteY0-66" fmla="*/ 231233 h 963424"/>
              <a:gd name="connsiteX1-67" fmla="*/ 302984 w 1151813"/>
              <a:gd name="connsiteY1-68" fmla="*/ 17873 h 963424"/>
              <a:gd name="connsiteX2-69" fmla="*/ 5804 w 1151813"/>
              <a:gd name="connsiteY2-70" fmla="*/ 132173 h 963424"/>
              <a:gd name="connsiteX3-71" fmla="*/ 148044 w 1151813"/>
              <a:gd name="connsiteY3-72" fmla="*/ 584293 h 963424"/>
              <a:gd name="connsiteX4-73" fmla="*/ 638264 w 1151813"/>
              <a:gd name="connsiteY4-74" fmla="*/ 955133 h 963424"/>
              <a:gd name="connsiteX5-75" fmla="*/ 1151344 w 1151813"/>
              <a:gd name="connsiteY5-76" fmla="*/ 215993 h 963424"/>
              <a:gd name="connsiteX6-77" fmla="*/ 813524 w 1151813"/>
              <a:gd name="connsiteY6-78" fmla="*/ 93 h 963424"/>
              <a:gd name="connsiteX7-79" fmla="*/ 536664 w 1151813"/>
              <a:gd name="connsiteY7-80" fmla="*/ 231233 h 963424"/>
              <a:gd name="connsiteX0-81" fmla="*/ 574764 w 1151802"/>
              <a:gd name="connsiteY0-82" fmla="*/ 254501 h 963832"/>
              <a:gd name="connsiteX1-83" fmla="*/ 302984 w 1151802"/>
              <a:gd name="connsiteY1-84" fmla="*/ 18281 h 963832"/>
              <a:gd name="connsiteX2-85" fmla="*/ 5804 w 1151802"/>
              <a:gd name="connsiteY2-86" fmla="*/ 132581 h 963832"/>
              <a:gd name="connsiteX3-87" fmla="*/ 148044 w 1151802"/>
              <a:gd name="connsiteY3-88" fmla="*/ 584701 h 963832"/>
              <a:gd name="connsiteX4-89" fmla="*/ 638264 w 1151802"/>
              <a:gd name="connsiteY4-90" fmla="*/ 955541 h 963832"/>
              <a:gd name="connsiteX5-91" fmla="*/ 1151344 w 1151802"/>
              <a:gd name="connsiteY5-92" fmla="*/ 216401 h 963832"/>
              <a:gd name="connsiteX6-93" fmla="*/ 813524 w 1151802"/>
              <a:gd name="connsiteY6-94" fmla="*/ 501 h 963832"/>
              <a:gd name="connsiteX7-95" fmla="*/ 574764 w 1151802"/>
              <a:gd name="connsiteY7-96" fmla="*/ 254501 h 963832"/>
              <a:gd name="connsiteX0-97" fmla="*/ 574764 w 1151816"/>
              <a:gd name="connsiteY0-98" fmla="*/ 241366 h 950697"/>
              <a:gd name="connsiteX1-99" fmla="*/ 302984 w 1151816"/>
              <a:gd name="connsiteY1-100" fmla="*/ 5146 h 950697"/>
              <a:gd name="connsiteX2-101" fmla="*/ 5804 w 1151816"/>
              <a:gd name="connsiteY2-102" fmla="*/ 119446 h 950697"/>
              <a:gd name="connsiteX3-103" fmla="*/ 148044 w 1151816"/>
              <a:gd name="connsiteY3-104" fmla="*/ 571566 h 950697"/>
              <a:gd name="connsiteX4-105" fmla="*/ 638264 w 1151816"/>
              <a:gd name="connsiteY4-106" fmla="*/ 942406 h 950697"/>
              <a:gd name="connsiteX5-107" fmla="*/ 1151344 w 1151816"/>
              <a:gd name="connsiteY5-108" fmla="*/ 203266 h 950697"/>
              <a:gd name="connsiteX6-109" fmla="*/ 821144 w 1151816"/>
              <a:gd name="connsiteY6-110" fmla="*/ 33086 h 950697"/>
              <a:gd name="connsiteX7-111" fmla="*/ 574764 w 1151816"/>
              <a:gd name="connsiteY7-112" fmla="*/ 241366 h 950697"/>
              <a:gd name="connsiteX0-113" fmla="*/ 574764 w 1098575"/>
              <a:gd name="connsiteY0-114" fmla="*/ 241366 h 949292"/>
              <a:gd name="connsiteX1-115" fmla="*/ 302984 w 1098575"/>
              <a:gd name="connsiteY1-116" fmla="*/ 5146 h 949292"/>
              <a:gd name="connsiteX2-117" fmla="*/ 5804 w 1098575"/>
              <a:gd name="connsiteY2-118" fmla="*/ 119446 h 949292"/>
              <a:gd name="connsiteX3-119" fmla="*/ 148044 w 1098575"/>
              <a:gd name="connsiteY3-120" fmla="*/ 571566 h 949292"/>
              <a:gd name="connsiteX4-121" fmla="*/ 638264 w 1098575"/>
              <a:gd name="connsiteY4-122" fmla="*/ 942406 h 949292"/>
              <a:gd name="connsiteX5-123" fmla="*/ 1098004 w 1098575"/>
              <a:gd name="connsiteY5-124" fmla="*/ 241366 h 949292"/>
              <a:gd name="connsiteX6-125" fmla="*/ 821144 w 1098575"/>
              <a:gd name="connsiteY6-126" fmla="*/ 33086 h 949292"/>
              <a:gd name="connsiteX7-127" fmla="*/ 574764 w 1098575"/>
              <a:gd name="connsiteY7-128" fmla="*/ 241366 h 949292"/>
              <a:gd name="connsiteX0-129" fmla="*/ 567144 w 1098578"/>
              <a:gd name="connsiteY0-130" fmla="*/ 225251 h 948417"/>
              <a:gd name="connsiteX1-131" fmla="*/ 302984 w 1098578"/>
              <a:gd name="connsiteY1-132" fmla="*/ 4271 h 948417"/>
              <a:gd name="connsiteX2-133" fmla="*/ 5804 w 1098578"/>
              <a:gd name="connsiteY2-134" fmla="*/ 118571 h 948417"/>
              <a:gd name="connsiteX3-135" fmla="*/ 148044 w 1098578"/>
              <a:gd name="connsiteY3-136" fmla="*/ 570691 h 948417"/>
              <a:gd name="connsiteX4-137" fmla="*/ 638264 w 1098578"/>
              <a:gd name="connsiteY4-138" fmla="*/ 941531 h 948417"/>
              <a:gd name="connsiteX5-139" fmla="*/ 1098004 w 1098578"/>
              <a:gd name="connsiteY5-140" fmla="*/ 240491 h 948417"/>
              <a:gd name="connsiteX6-141" fmla="*/ 821144 w 1098578"/>
              <a:gd name="connsiteY6-142" fmla="*/ 32211 h 948417"/>
              <a:gd name="connsiteX7-143" fmla="*/ 567144 w 1098578"/>
              <a:gd name="connsiteY7-144" fmla="*/ 225251 h 948417"/>
              <a:gd name="connsiteX0-145" fmla="*/ 566791 w 1098225"/>
              <a:gd name="connsiteY0-146" fmla="*/ 225251 h 940931"/>
              <a:gd name="connsiteX1-147" fmla="*/ 302631 w 1098225"/>
              <a:gd name="connsiteY1-148" fmla="*/ 4271 h 940931"/>
              <a:gd name="connsiteX2-149" fmla="*/ 5451 w 1098225"/>
              <a:gd name="connsiteY2-150" fmla="*/ 118571 h 940931"/>
              <a:gd name="connsiteX3-151" fmla="*/ 147691 w 1098225"/>
              <a:gd name="connsiteY3-152" fmla="*/ 570691 h 940931"/>
              <a:gd name="connsiteX4-153" fmla="*/ 599811 w 1098225"/>
              <a:gd name="connsiteY4-154" fmla="*/ 933911 h 940931"/>
              <a:gd name="connsiteX5-155" fmla="*/ 1097651 w 1098225"/>
              <a:gd name="connsiteY5-156" fmla="*/ 240491 h 940931"/>
              <a:gd name="connsiteX6-157" fmla="*/ 820791 w 1098225"/>
              <a:gd name="connsiteY6-158" fmla="*/ 32211 h 940931"/>
              <a:gd name="connsiteX7-159" fmla="*/ 566791 w 1098225"/>
              <a:gd name="connsiteY7-160" fmla="*/ 225251 h 940931"/>
              <a:gd name="connsiteX0-161" fmla="*/ 588748 w 1120182"/>
              <a:gd name="connsiteY0-162" fmla="*/ 227566 h 943300"/>
              <a:gd name="connsiteX1-163" fmla="*/ 324588 w 1120182"/>
              <a:gd name="connsiteY1-164" fmla="*/ 6586 h 943300"/>
              <a:gd name="connsiteX2-165" fmla="*/ 4548 w 1120182"/>
              <a:gd name="connsiteY2-166" fmla="*/ 105646 h 943300"/>
              <a:gd name="connsiteX3-167" fmla="*/ 169648 w 1120182"/>
              <a:gd name="connsiteY3-168" fmla="*/ 573006 h 943300"/>
              <a:gd name="connsiteX4-169" fmla="*/ 621768 w 1120182"/>
              <a:gd name="connsiteY4-170" fmla="*/ 936226 h 943300"/>
              <a:gd name="connsiteX5-171" fmla="*/ 1119608 w 1120182"/>
              <a:gd name="connsiteY5-172" fmla="*/ 242806 h 943300"/>
              <a:gd name="connsiteX6-173" fmla="*/ 842748 w 1120182"/>
              <a:gd name="connsiteY6-174" fmla="*/ 34526 h 943300"/>
              <a:gd name="connsiteX7-175" fmla="*/ 588748 w 1120182"/>
              <a:gd name="connsiteY7-176" fmla="*/ 227566 h 943300"/>
              <a:gd name="connsiteX0-177" fmla="*/ 596127 w 1127561"/>
              <a:gd name="connsiteY0-178" fmla="*/ 233015 h 948829"/>
              <a:gd name="connsiteX1-179" fmla="*/ 331967 w 1127561"/>
              <a:gd name="connsiteY1-180" fmla="*/ 12035 h 948829"/>
              <a:gd name="connsiteX2-181" fmla="*/ 4307 w 1127561"/>
              <a:gd name="connsiteY2-182" fmla="*/ 88235 h 948829"/>
              <a:gd name="connsiteX3-183" fmla="*/ 177027 w 1127561"/>
              <a:gd name="connsiteY3-184" fmla="*/ 578455 h 948829"/>
              <a:gd name="connsiteX4-185" fmla="*/ 629147 w 1127561"/>
              <a:gd name="connsiteY4-186" fmla="*/ 941675 h 948829"/>
              <a:gd name="connsiteX5-187" fmla="*/ 1126987 w 1127561"/>
              <a:gd name="connsiteY5-188" fmla="*/ 248255 h 948829"/>
              <a:gd name="connsiteX6-189" fmla="*/ 850127 w 1127561"/>
              <a:gd name="connsiteY6-190" fmla="*/ 39975 h 948829"/>
              <a:gd name="connsiteX7-191" fmla="*/ 596127 w 1127561"/>
              <a:gd name="connsiteY7-192" fmla="*/ 233015 h 948829"/>
              <a:gd name="connsiteX0-193" fmla="*/ 596471 w 1127905"/>
              <a:gd name="connsiteY0-194" fmla="*/ 287455 h 1003269"/>
              <a:gd name="connsiteX1-195" fmla="*/ 339931 w 1127905"/>
              <a:gd name="connsiteY1-196" fmla="*/ 5515 h 1003269"/>
              <a:gd name="connsiteX2-197" fmla="*/ 4651 w 1127905"/>
              <a:gd name="connsiteY2-198" fmla="*/ 142675 h 1003269"/>
              <a:gd name="connsiteX3-199" fmla="*/ 177371 w 1127905"/>
              <a:gd name="connsiteY3-200" fmla="*/ 632895 h 1003269"/>
              <a:gd name="connsiteX4-201" fmla="*/ 629491 w 1127905"/>
              <a:gd name="connsiteY4-202" fmla="*/ 996115 h 1003269"/>
              <a:gd name="connsiteX5-203" fmla="*/ 1127331 w 1127905"/>
              <a:gd name="connsiteY5-204" fmla="*/ 302695 h 1003269"/>
              <a:gd name="connsiteX6-205" fmla="*/ 850471 w 1127905"/>
              <a:gd name="connsiteY6-206" fmla="*/ 94415 h 1003269"/>
              <a:gd name="connsiteX7-207" fmla="*/ 596471 w 1127905"/>
              <a:gd name="connsiteY7-208" fmla="*/ 287455 h 1003269"/>
              <a:gd name="connsiteX0-209" fmla="*/ 596471 w 1128002"/>
              <a:gd name="connsiteY0-210" fmla="*/ 287455 h 1003269"/>
              <a:gd name="connsiteX1-211" fmla="*/ 339931 w 1128002"/>
              <a:gd name="connsiteY1-212" fmla="*/ 5515 h 1003269"/>
              <a:gd name="connsiteX2-213" fmla="*/ 4651 w 1128002"/>
              <a:gd name="connsiteY2-214" fmla="*/ 142675 h 1003269"/>
              <a:gd name="connsiteX3-215" fmla="*/ 177371 w 1128002"/>
              <a:gd name="connsiteY3-216" fmla="*/ 632895 h 1003269"/>
              <a:gd name="connsiteX4-217" fmla="*/ 629491 w 1128002"/>
              <a:gd name="connsiteY4-218" fmla="*/ 996115 h 1003269"/>
              <a:gd name="connsiteX5-219" fmla="*/ 1127331 w 1128002"/>
              <a:gd name="connsiteY5-220" fmla="*/ 302695 h 1003269"/>
              <a:gd name="connsiteX6-221" fmla="*/ 880951 w 1128002"/>
              <a:gd name="connsiteY6-222" fmla="*/ 56315 h 1003269"/>
              <a:gd name="connsiteX7-223" fmla="*/ 596471 w 1128002"/>
              <a:gd name="connsiteY7-224" fmla="*/ 287455 h 1003269"/>
              <a:gd name="connsiteX0-225" fmla="*/ 596471 w 1173605"/>
              <a:gd name="connsiteY0-226" fmla="*/ 287455 h 1003552"/>
              <a:gd name="connsiteX1-227" fmla="*/ 339931 w 1173605"/>
              <a:gd name="connsiteY1-228" fmla="*/ 5515 h 1003552"/>
              <a:gd name="connsiteX2-229" fmla="*/ 4651 w 1173605"/>
              <a:gd name="connsiteY2-230" fmla="*/ 142675 h 1003552"/>
              <a:gd name="connsiteX3-231" fmla="*/ 177371 w 1173605"/>
              <a:gd name="connsiteY3-232" fmla="*/ 632895 h 1003552"/>
              <a:gd name="connsiteX4-233" fmla="*/ 629491 w 1173605"/>
              <a:gd name="connsiteY4-234" fmla="*/ 996115 h 1003552"/>
              <a:gd name="connsiteX5-235" fmla="*/ 1173051 w 1173605"/>
              <a:gd name="connsiteY5-236" fmla="*/ 295075 h 1003552"/>
              <a:gd name="connsiteX6-237" fmla="*/ 880951 w 1173605"/>
              <a:gd name="connsiteY6-238" fmla="*/ 56315 h 1003552"/>
              <a:gd name="connsiteX7-239" fmla="*/ 596471 w 1173605"/>
              <a:gd name="connsiteY7-240" fmla="*/ 287455 h 1003552"/>
              <a:gd name="connsiteX0-241" fmla="*/ 603276 w 1180410"/>
              <a:gd name="connsiteY0-242" fmla="*/ 287693 h 1005272"/>
              <a:gd name="connsiteX1-243" fmla="*/ 346736 w 1180410"/>
              <a:gd name="connsiteY1-244" fmla="*/ 5753 h 1005272"/>
              <a:gd name="connsiteX2-245" fmla="*/ 11456 w 1180410"/>
              <a:gd name="connsiteY2-246" fmla="*/ 142913 h 1005272"/>
              <a:gd name="connsiteX3-247" fmla="*/ 130836 w 1180410"/>
              <a:gd name="connsiteY3-248" fmla="*/ 655993 h 1005272"/>
              <a:gd name="connsiteX4-249" fmla="*/ 636296 w 1180410"/>
              <a:gd name="connsiteY4-250" fmla="*/ 996353 h 1005272"/>
              <a:gd name="connsiteX5-251" fmla="*/ 1179856 w 1180410"/>
              <a:gd name="connsiteY5-252" fmla="*/ 295313 h 1005272"/>
              <a:gd name="connsiteX6-253" fmla="*/ 887756 w 1180410"/>
              <a:gd name="connsiteY6-254" fmla="*/ 56553 h 1005272"/>
              <a:gd name="connsiteX7-255" fmla="*/ 603276 w 1180410"/>
              <a:gd name="connsiteY7-256" fmla="*/ 287693 h 1005272"/>
              <a:gd name="connsiteX0-257" fmla="*/ 604313 w 1181447"/>
              <a:gd name="connsiteY0-258" fmla="*/ 287693 h 1027612"/>
              <a:gd name="connsiteX1-259" fmla="*/ 347773 w 1181447"/>
              <a:gd name="connsiteY1-260" fmla="*/ 5753 h 1027612"/>
              <a:gd name="connsiteX2-261" fmla="*/ 12493 w 1181447"/>
              <a:gd name="connsiteY2-262" fmla="*/ 142913 h 1027612"/>
              <a:gd name="connsiteX3-263" fmla="*/ 131873 w 1181447"/>
              <a:gd name="connsiteY3-264" fmla="*/ 655993 h 1027612"/>
              <a:gd name="connsiteX4-265" fmla="*/ 690673 w 1181447"/>
              <a:gd name="connsiteY4-266" fmla="*/ 1019213 h 1027612"/>
              <a:gd name="connsiteX5-267" fmla="*/ 1180893 w 1181447"/>
              <a:gd name="connsiteY5-268" fmla="*/ 295313 h 1027612"/>
              <a:gd name="connsiteX6-269" fmla="*/ 888793 w 1181447"/>
              <a:gd name="connsiteY6-270" fmla="*/ 56553 h 1027612"/>
              <a:gd name="connsiteX7-271" fmla="*/ 604313 w 1181447"/>
              <a:gd name="connsiteY7-272" fmla="*/ 287693 h 1027612"/>
              <a:gd name="connsiteX0-273" fmla="*/ 604313 w 1181465"/>
              <a:gd name="connsiteY0-274" fmla="*/ 287693 h 1027612"/>
              <a:gd name="connsiteX1-275" fmla="*/ 347773 w 1181465"/>
              <a:gd name="connsiteY1-276" fmla="*/ 5753 h 1027612"/>
              <a:gd name="connsiteX2-277" fmla="*/ 12493 w 1181465"/>
              <a:gd name="connsiteY2-278" fmla="*/ 142913 h 1027612"/>
              <a:gd name="connsiteX3-279" fmla="*/ 131873 w 1181465"/>
              <a:gd name="connsiteY3-280" fmla="*/ 655993 h 1027612"/>
              <a:gd name="connsiteX4-281" fmla="*/ 690673 w 1181465"/>
              <a:gd name="connsiteY4-282" fmla="*/ 1019213 h 1027612"/>
              <a:gd name="connsiteX5-283" fmla="*/ 1180893 w 1181465"/>
              <a:gd name="connsiteY5-284" fmla="*/ 295313 h 1027612"/>
              <a:gd name="connsiteX6-285" fmla="*/ 888793 w 1181465"/>
              <a:gd name="connsiteY6-286" fmla="*/ 56553 h 1027612"/>
              <a:gd name="connsiteX7-287" fmla="*/ 604313 w 1181465"/>
              <a:gd name="connsiteY7-288" fmla="*/ 287693 h 1027612"/>
              <a:gd name="connsiteX0-289" fmla="*/ 604313 w 1181465"/>
              <a:gd name="connsiteY0-290" fmla="*/ 288511 h 1028430"/>
              <a:gd name="connsiteX1-291" fmla="*/ 347773 w 1181465"/>
              <a:gd name="connsiteY1-292" fmla="*/ 6571 h 1028430"/>
              <a:gd name="connsiteX2-293" fmla="*/ 12493 w 1181465"/>
              <a:gd name="connsiteY2-294" fmla="*/ 143731 h 1028430"/>
              <a:gd name="connsiteX3-295" fmla="*/ 131873 w 1181465"/>
              <a:gd name="connsiteY3-296" fmla="*/ 656811 h 1028430"/>
              <a:gd name="connsiteX4-297" fmla="*/ 690673 w 1181465"/>
              <a:gd name="connsiteY4-298" fmla="*/ 1020031 h 1028430"/>
              <a:gd name="connsiteX5-299" fmla="*/ 1180893 w 1181465"/>
              <a:gd name="connsiteY5-300" fmla="*/ 296131 h 1028430"/>
              <a:gd name="connsiteX6-301" fmla="*/ 888793 w 1181465"/>
              <a:gd name="connsiteY6-302" fmla="*/ 57371 h 1028430"/>
              <a:gd name="connsiteX7-303" fmla="*/ 604313 w 1181465"/>
              <a:gd name="connsiteY7-304" fmla="*/ 288511 h 1028430"/>
              <a:gd name="connsiteX0-305" fmla="*/ 604313 w 1181465"/>
              <a:gd name="connsiteY0-306" fmla="*/ 270887 h 1010806"/>
              <a:gd name="connsiteX1-307" fmla="*/ 347773 w 1181465"/>
              <a:gd name="connsiteY1-308" fmla="*/ 7997 h 1010806"/>
              <a:gd name="connsiteX2-309" fmla="*/ 12493 w 1181465"/>
              <a:gd name="connsiteY2-310" fmla="*/ 126107 h 1010806"/>
              <a:gd name="connsiteX3-311" fmla="*/ 131873 w 1181465"/>
              <a:gd name="connsiteY3-312" fmla="*/ 639187 h 1010806"/>
              <a:gd name="connsiteX4-313" fmla="*/ 690673 w 1181465"/>
              <a:gd name="connsiteY4-314" fmla="*/ 1002407 h 1010806"/>
              <a:gd name="connsiteX5-315" fmla="*/ 1180893 w 1181465"/>
              <a:gd name="connsiteY5-316" fmla="*/ 278507 h 1010806"/>
              <a:gd name="connsiteX6-317" fmla="*/ 888793 w 1181465"/>
              <a:gd name="connsiteY6-318" fmla="*/ 39747 h 1010806"/>
              <a:gd name="connsiteX7-319" fmla="*/ 604313 w 1181465"/>
              <a:gd name="connsiteY7-320" fmla="*/ 270887 h 1010806"/>
              <a:gd name="connsiteX0-321" fmla="*/ 621462 w 1198614"/>
              <a:gd name="connsiteY0-322" fmla="*/ 289918 h 1029837"/>
              <a:gd name="connsiteX1-323" fmla="*/ 364922 w 1198614"/>
              <a:gd name="connsiteY1-324" fmla="*/ 27028 h 1029837"/>
              <a:gd name="connsiteX2-325" fmla="*/ 29642 w 1198614"/>
              <a:gd name="connsiteY2-326" fmla="*/ 145138 h 1029837"/>
              <a:gd name="connsiteX3-327" fmla="*/ 149022 w 1198614"/>
              <a:gd name="connsiteY3-328" fmla="*/ 658218 h 1029837"/>
              <a:gd name="connsiteX4-329" fmla="*/ 707822 w 1198614"/>
              <a:gd name="connsiteY4-330" fmla="*/ 1021438 h 1029837"/>
              <a:gd name="connsiteX5-331" fmla="*/ 1198042 w 1198614"/>
              <a:gd name="connsiteY5-332" fmla="*/ 297538 h 1029837"/>
              <a:gd name="connsiteX6-333" fmla="*/ 905942 w 1198614"/>
              <a:gd name="connsiteY6-334" fmla="*/ 58778 h 1029837"/>
              <a:gd name="connsiteX7-335" fmla="*/ 621462 w 1198614"/>
              <a:gd name="connsiteY7-336" fmla="*/ 289918 h 1029837"/>
              <a:gd name="connsiteX0-337" fmla="*/ 621462 w 1198614"/>
              <a:gd name="connsiteY0-338" fmla="*/ 309380 h 1049299"/>
              <a:gd name="connsiteX1-339" fmla="*/ 364922 w 1198614"/>
              <a:gd name="connsiteY1-340" fmla="*/ 46490 h 1049299"/>
              <a:gd name="connsiteX2-341" fmla="*/ 29642 w 1198614"/>
              <a:gd name="connsiteY2-342" fmla="*/ 164600 h 1049299"/>
              <a:gd name="connsiteX3-343" fmla="*/ 149022 w 1198614"/>
              <a:gd name="connsiteY3-344" fmla="*/ 677680 h 1049299"/>
              <a:gd name="connsiteX4-345" fmla="*/ 707822 w 1198614"/>
              <a:gd name="connsiteY4-346" fmla="*/ 1040900 h 1049299"/>
              <a:gd name="connsiteX5-347" fmla="*/ 1198042 w 1198614"/>
              <a:gd name="connsiteY5-348" fmla="*/ 317000 h 1049299"/>
              <a:gd name="connsiteX6-349" fmla="*/ 905942 w 1198614"/>
              <a:gd name="connsiteY6-350" fmla="*/ 78240 h 1049299"/>
              <a:gd name="connsiteX7-351" fmla="*/ 621462 w 1198614"/>
              <a:gd name="connsiteY7-352" fmla="*/ 309380 h 1049299"/>
              <a:gd name="connsiteX0-353" fmla="*/ 621462 w 1198614"/>
              <a:gd name="connsiteY0-354" fmla="*/ 305247 h 1045166"/>
              <a:gd name="connsiteX1-355" fmla="*/ 364922 w 1198614"/>
              <a:gd name="connsiteY1-356" fmla="*/ 42357 h 1045166"/>
              <a:gd name="connsiteX2-357" fmla="*/ 29642 w 1198614"/>
              <a:gd name="connsiteY2-358" fmla="*/ 160467 h 1045166"/>
              <a:gd name="connsiteX3-359" fmla="*/ 149022 w 1198614"/>
              <a:gd name="connsiteY3-360" fmla="*/ 673547 h 1045166"/>
              <a:gd name="connsiteX4-361" fmla="*/ 707822 w 1198614"/>
              <a:gd name="connsiteY4-362" fmla="*/ 1036767 h 1045166"/>
              <a:gd name="connsiteX5-363" fmla="*/ 1198042 w 1198614"/>
              <a:gd name="connsiteY5-364" fmla="*/ 312867 h 1045166"/>
              <a:gd name="connsiteX6-365" fmla="*/ 905942 w 1198614"/>
              <a:gd name="connsiteY6-366" fmla="*/ 74107 h 1045166"/>
              <a:gd name="connsiteX7-367" fmla="*/ 621462 w 1198614"/>
              <a:gd name="connsiteY7-368" fmla="*/ 305247 h 1045166"/>
              <a:gd name="connsiteX0-369" fmla="*/ 603989 w 1181141"/>
              <a:gd name="connsiteY0-370" fmla="*/ 283425 h 1023344"/>
              <a:gd name="connsiteX1-371" fmla="*/ 342687 w 1181141"/>
              <a:gd name="connsiteY1-372" fmla="*/ 22916 h 1023344"/>
              <a:gd name="connsiteX2-373" fmla="*/ 12169 w 1181141"/>
              <a:gd name="connsiteY2-374" fmla="*/ 138645 h 1023344"/>
              <a:gd name="connsiteX3-375" fmla="*/ 131549 w 1181141"/>
              <a:gd name="connsiteY3-376" fmla="*/ 651725 h 1023344"/>
              <a:gd name="connsiteX4-377" fmla="*/ 690349 w 1181141"/>
              <a:gd name="connsiteY4-378" fmla="*/ 1014945 h 1023344"/>
              <a:gd name="connsiteX5-379" fmla="*/ 1180569 w 1181141"/>
              <a:gd name="connsiteY5-380" fmla="*/ 291045 h 1023344"/>
              <a:gd name="connsiteX6-381" fmla="*/ 888469 w 1181141"/>
              <a:gd name="connsiteY6-382" fmla="*/ 52285 h 1023344"/>
              <a:gd name="connsiteX7-383" fmla="*/ 603989 w 1181141"/>
              <a:gd name="connsiteY7-384" fmla="*/ 283425 h 102334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1181141" h="1023344">
                <a:moveTo>
                  <a:pt x="603989" y="283425"/>
                </a:moveTo>
                <a:cubicBezTo>
                  <a:pt x="513025" y="278530"/>
                  <a:pt x="457993" y="85147"/>
                  <a:pt x="342687" y="22916"/>
                </a:cubicBezTo>
                <a:cubicBezTo>
                  <a:pt x="227381" y="-39315"/>
                  <a:pt x="47359" y="33844"/>
                  <a:pt x="12169" y="138645"/>
                </a:cubicBezTo>
                <a:cubicBezTo>
                  <a:pt x="-23021" y="243447"/>
                  <a:pt x="18519" y="505675"/>
                  <a:pt x="131549" y="651725"/>
                </a:cubicBezTo>
                <a:cubicBezTo>
                  <a:pt x="244579" y="797775"/>
                  <a:pt x="515512" y="1075058"/>
                  <a:pt x="690349" y="1014945"/>
                </a:cubicBezTo>
                <a:cubicBezTo>
                  <a:pt x="865186" y="954832"/>
                  <a:pt x="1167869" y="460378"/>
                  <a:pt x="1180569" y="291045"/>
                </a:cubicBezTo>
                <a:cubicBezTo>
                  <a:pt x="1193269" y="121712"/>
                  <a:pt x="991710" y="10692"/>
                  <a:pt x="888469" y="52285"/>
                </a:cubicBezTo>
                <a:cubicBezTo>
                  <a:pt x="785228" y="93878"/>
                  <a:pt x="694953" y="288320"/>
                  <a:pt x="603989" y="283425"/>
                </a:cubicBezTo>
                <a:close/>
              </a:path>
            </a:pathLst>
          </a:custGeom>
          <a:solidFill>
            <a:srgbClr val="7FD1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任意多边形: 形状 13"/>
          <p:cNvSpPr/>
          <p:nvPr/>
        </p:nvSpPr>
        <p:spPr>
          <a:xfrm>
            <a:off x="10118553" y="1804872"/>
            <a:ext cx="268849" cy="232932"/>
          </a:xfrm>
          <a:custGeom>
            <a:avLst/>
            <a:gdLst>
              <a:gd name="connsiteX0" fmla="*/ 639965 w 1300668"/>
              <a:gd name="connsiteY0" fmla="*/ 295844 h 1024714"/>
              <a:gd name="connsiteX1" fmla="*/ 436765 w 1300668"/>
              <a:gd name="connsiteY1" fmla="*/ 29144 h 1024714"/>
              <a:gd name="connsiteX2" fmla="*/ 17665 w 1300668"/>
              <a:gd name="connsiteY2" fmla="*/ 143444 h 1024714"/>
              <a:gd name="connsiteX3" fmla="*/ 144665 w 1300668"/>
              <a:gd name="connsiteY3" fmla="*/ 511744 h 1024714"/>
              <a:gd name="connsiteX4" fmla="*/ 741565 w 1300668"/>
              <a:gd name="connsiteY4" fmla="*/ 1019744 h 1024714"/>
              <a:gd name="connsiteX5" fmla="*/ 1300365 w 1300668"/>
              <a:gd name="connsiteY5" fmla="*/ 181544 h 1024714"/>
              <a:gd name="connsiteX6" fmla="*/ 817765 w 1300668"/>
              <a:gd name="connsiteY6" fmla="*/ 3744 h 1024714"/>
              <a:gd name="connsiteX7" fmla="*/ 639965 w 1300668"/>
              <a:gd name="connsiteY7" fmla="*/ 295844 h 1024714"/>
              <a:gd name="connsiteX0-1" fmla="*/ 639965 w 1300768"/>
              <a:gd name="connsiteY0-2" fmla="*/ 272650 h 1001520"/>
              <a:gd name="connsiteX1-3" fmla="*/ 436765 w 1300768"/>
              <a:gd name="connsiteY1-4" fmla="*/ 5950 h 1001520"/>
              <a:gd name="connsiteX2-5" fmla="*/ 17665 w 1300768"/>
              <a:gd name="connsiteY2-6" fmla="*/ 120250 h 1001520"/>
              <a:gd name="connsiteX3-7" fmla="*/ 144665 w 1300768"/>
              <a:gd name="connsiteY3-8" fmla="*/ 488550 h 1001520"/>
              <a:gd name="connsiteX4-9" fmla="*/ 741565 w 1300768"/>
              <a:gd name="connsiteY4-10" fmla="*/ 996550 h 1001520"/>
              <a:gd name="connsiteX5-11" fmla="*/ 1300365 w 1300768"/>
              <a:gd name="connsiteY5-12" fmla="*/ 158350 h 1001520"/>
              <a:gd name="connsiteX6-13" fmla="*/ 916825 w 1300768"/>
              <a:gd name="connsiteY6-14" fmla="*/ 41510 h 1001520"/>
              <a:gd name="connsiteX7-15" fmla="*/ 639965 w 1300768"/>
              <a:gd name="connsiteY7-16" fmla="*/ 272650 h 1001520"/>
              <a:gd name="connsiteX0-17" fmla="*/ 639965 w 1255114"/>
              <a:gd name="connsiteY0-18" fmla="*/ 272650 h 999147"/>
              <a:gd name="connsiteX1-19" fmla="*/ 436765 w 1255114"/>
              <a:gd name="connsiteY1-20" fmla="*/ 5950 h 999147"/>
              <a:gd name="connsiteX2-21" fmla="*/ 17665 w 1255114"/>
              <a:gd name="connsiteY2-22" fmla="*/ 120250 h 999147"/>
              <a:gd name="connsiteX3-23" fmla="*/ 144665 w 1255114"/>
              <a:gd name="connsiteY3-24" fmla="*/ 488550 h 999147"/>
              <a:gd name="connsiteX4-25" fmla="*/ 741565 w 1255114"/>
              <a:gd name="connsiteY4-26" fmla="*/ 996550 h 999147"/>
              <a:gd name="connsiteX5-27" fmla="*/ 1254645 w 1255114"/>
              <a:gd name="connsiteY5-28" fmla="*/ 257410 h 999147"/>
              <a:gd name="connsiteX6-29" fmla="*/ 916825 w 1255114"/>
              <a:gd name="connsiteY6-30" fmla="*/ 41510 h 999147"/>
              <a:gd name="connsiteX7-31" fmla="*/ 639965 w 1255114"/>
              <a:gd name="connsiteY7-32" fmla="*/ 272650 h 999147"/>
              <a:gd name="connsiteX0-33" fmla="*/ 626545 w 1241694"/>
              <a:gd name="connsiteY0-34" fmla="*/ 274485 h 1006887"/>
              <a:gd name="connsiteX1-35" fmla="*/ 423345 w 1241694"/>
              <a:gd name="connsiteY1-36" fmla="*/ 7785 h 1006887"/>
              <a:gd name="connsiteX2-37" fmla="*/ 4245 w 1241694"/>
              <a:gd name="connsiteY2-38" fmla="*/ 122085 h 1006887"/>
              <a:gd name="connsiteX3-39" fmla="*/ 237925 w 1241694"/>
              <a:gd name="connsiteY3-40" fmla="*/ 627545 h 1006887"/>
              <a:gd name="connsiteX4-41" fmla="*/ 728145 w 1241694"/>
              <a:gd name="connsiteY4-42" fmla="*/ 998385 h 1006887"/>
              <a:gd name="connsiteX5-43" fmla="*/ 1241225 w 1241694"/>
              <a:gd name="connsiteY5-44" fmla="*/ 259245 h 1006887"/>
              <a:gd name="connsiteX6-45" fmla="*/ 903405 w 1241694"/>
              <a:gd name="connsiteY6-46" fmla="*/ 43345 h 1006887"/>
              <a:gd name="connsiteX7-47" fmla="*/ 626545 w 1241694"/>
              <a:gd name="connsiteY7-48" fmla="*/ 274485 h 1006887"/>
              <a:gd name="connsiteX0-49" fmla="*/ 538375 w 1153524"/>
              <a:gd name="connsiteY0-50" fmla="*/ 268848 h 1001039"/>
              <a:gd name="connsiteX1-51" fmla="*/ 335175 w 1153524"/>
              <a:gd name="connsiteY1-52" fmla="*/ 2148 h 1001039"/>
              <a:gd name="connsiteX2-53" fmla="*/ 7515 w 1153524"/>
              <a:gd name="connsiteY2-54" fmla="*/ 169788 h 1001039"/>
              <a:gd name="connsiteX3-55" fmla="*/ 149755 w 1153524"/>
              <a:gd name="connsiteY3-56" fmla="*/ 621908 h 1001039"/>
              <a:gd name="connsiteX4-57" fmla="*/ 639975 w 1153524"/>
              <a:gd name="connsiteY4-58" fmla="*/ 992748 h 1001039"/>
              <a:gd name="connsiteX5-59" fmla="*/ 1153055 w 1153524"/>
              <a:gd name="connsiteY5-60" fmla="*/ 253608 h 1001039"/>
              <a:gd name="connsiteX6-61" fmla="*/ 815235 w 1153524"/>
              <a:gd name="connsiteY6-62" fmla="*/ 37708 h 1001039"/>
              <a:gd name="connsiteX7-63" fmla="*/ 538375 w 1153524"/>
              <a:gd name="connsiteY7-64" fmla="*/ 268848 h 1001039"/>
              <a:gd name="connsiteX0-65" fmla="*/ 536664 w 1151813"/>
              <a:gd name="connsiteY0-66" fmla="*/ 231233 h 963424"/>
              <a:gd name="connsiteX1-67" fmla="*/ 302984 w 1151813"/>
              <a:gd name="connsiteY1-68" fmla="*/ 17873 h 963424"/>
              <a:gd name="connsiteX2-69" fmla="*/ 5804 w 1151813"/>
              <a:gd name="connsiteY2-70" fmla="*/ 132173 h 963424"/>
              <a:gd name="connsiteX3-71" fmla="*/ 148044 w 1151813"/>
              <a:gd name="connsiteY3-72" fmla="*/ 584293 h 963424"/>
              <a:gd name="connsiteX4-73" fmla="*/ 638264 w 1151813"/>
              <a:gd name="connsiteY4-74" fmla="*/ 955133 h 963424"/>
              <a:gd name="connsiteX5-75" fmla="*/ 1151344 w 1151813"/>
              <a:gd name="connsiteY5-76" fmla="*/ 215993 h 963424"/>
              <a:gd name="connsiteX6-77" fmla="*/ 813524 w 1151813"/>
              <a:gd name="connsiteY6-78" fmla="*/ 93 h 963424"/>
              <a:gd name="connsiteX7-79" fmla="*/ 536664 w 1151813"/>
              <a:gd name="connsiteY7-80" fmla="*/ 231233 h 963424"/>
              <a:gd name="connsiteX0-81" fmla="*/ 574764 w 1151802"/>
              <a:gd name="connsiteY0-82" fmla="*/ 254501 h 963832"/>
              <a:gd name="connsiteX1-83" fmla="*/ 302984 w 1151802"/>
              <a:gd name="connsiteY1-84" fmla="*/ 18281 h 963832"/>
              <a:gd name="connsiteX2-85" fmla="*/ 5804 w 1151802"/>
              <a:gd name="connsiteY2-86" fmla="*/ 132581 h 963832"/>
              <a:gd name="connsiteX3-87" fmla="*/ 148044 w 1151802"/>
              <a:gd name="connsiteY3-88" fmla="*/ 584701 h 963832"/>
              <a:gd name="connsiteX4-89" fmla="*/ 638264 w 1151802"/>
              <a:gd name="connsiteY4-90" fmla="*/ 955541 h 963832"/>
              <a:gd name="connsiteX5-91" fmla="*/ 1151344 w 1151802"/>
              <a:gd name="connsiteY5-92" fmla="*/ 216401 h 963832"/>
              <a:gd name="connsiteX6-93" fmla="*/ 813524 w 1151802"/>
              <a:gd name="connsiteY6-94" fmla="*/ 501 h 963832"/>
              <a:gd name="connsiteX7-95" fmla="*/ 574764 w 1151802"/>
              <a:gd name="connsiteY7-96" fmla="*/ 254501 h 963832"/>
              <a:gd name="connsiteX0-97" fmla="*/ 574764 w 1151816"/>
              <a:gd name="connsiteY0-98" fmla="*/ 241366 h 950697"/>
              <a:gd name="connsiteX1-99" fmla="*/ 302984 w 1151816"/>
              <a:gd name="connsiteY1-100" fmla="*/ 5146 h 950697"/>
              <a:gd name="connsiteX2-101" fmla="*/ 5804 w 1151816"/>
              <a:gd name="connsiteY2-102" fmla="*/ 119446 h 950697"/>
              <a:gd name="connsiteX3-103" fmla="*/ 148044 w 1151816"/>
              <a:gd name="connsiteY3-104" fmla="*/ 571566 h 950697"/>
              <a:gd name="connsiteX4-105" fmla="*/ 638264 w 1151816"/>
              <a:gd name="connsiteY4-106" fmla="*/ 942406 h 950697"/>
              <a:gd name="connsiteX5-107" fmla="*/ 1151344 w 1151816"/>
              <a:gd name="connsiteY5-108" fmla="*/ 203266 h 950697"/>
              <a:gd name="connsiteX6-109" fmla="*/ 821144 w 1151816"/>
              <a:gd name="connsiteY6-110" fmla="*/ 33086 h 950697"/>
              <a:gd name="connsiteX7-111" fmla="*/ 574764 w 1151816"/>
              <a:gd name="connsiteY7-112" fmla="*/ 241366 h 950697"/>
              <a:gd name="connsiteX0-113" fmla="*/ 574764 w 1098575"/>
              <a:gd name="connsiteY0-114" fmla="*/ 241366 h 949292"/>
              <a:gd name="connsiteX1-115" fmla="*/ 302984 w 1098575"/>
              <a:gd name="connsiteY1-116" fmla="*/ 5146 h 949292"/>
              <a:gd name="connsiteX2-117" fmla="*/ 5804 w 1098575"/>
              <a:gd name="connsiteY2-118" fmla="*/ 119446 h 949292"/>
              <a:gd name="connsiteX3-119" fmla="*/ 148044 w 1098575"/>
              <a:gd name="connsiteY3-120" fmla="*/ 571566 h 949292"/>
              <a:gd name="connsiteX4-121" fmla="*/ 638264 w 1098575"/>
              <a:gd name="connsiteY4-122" fmla="*/ 942406 h 949292"/>
              <a:gd name="connsiteX5-123" fmla="*/ 1098004 w 1098575"/>
              <a:gd name="connsiteY5-124" fmla="*/ 241366 h 949292"/>
              <a:gd name="connsiteX6-125" fmla="*/ 821144 w 1098575"/>
              <a:gd name="connsiteY6-126" fmla="*/ 33086 h 949292"/>
              <a:gd name="connsiteX7-127" fmla="*/ 574764 w 1098575"/>
              <a:gd name="connsiteY7-128" fmla="*/ 241366 h 949292"/>
              <a:gd name="connsiteX0-129" fmla="*/ 567144 w 1098578"/>
              <a:gd name="connsiteY0-130" fmla="*/ 225251 h 948417"/>
              <a:gd name="connsiteX1-131" fmla="*/ 302984 w 1098578"/>
              <a:gd name="connsiteY1-132" fmla="*/ 4271 h 948417"/>
              <a:gd name="connsiteX2-133" fmla="*/ 5804 w 1098578"/>
              <a:gd name="connsiteY2-134" fmla="*/ 118571 h 948417"/>
              <a:gd name="connsiteX3-135" fmla="*/ 148044 w 1098578"/>
              <a:gd name="connsiteY3-136" fmla="*/ 570691 h 948417"/>
              <a:gd name="connsiteX4-137" fmla="*/ 638264 w 1098578"/>
              <a:gd name="connsiteY4-138" fmla="*/ 941531 h 948417"/>
              <a:gd name="connsiteX5-139" fmla="*/ 1098004 w 1098578"/>
              <a:gd name="connsiteY5-140" fmla="*/ 240491 h 948417"/>
              <a:gd name="connsiteX6-141" fmla="*/ 821144 w 1098578"/>
              <a:gd name="connsiteY6-142" fmla="*/ 32211 h 948417"/>
              <a:gd name="connsiteX7-143" fmla="*/ 567144 w 1098578"/>
              <a:gd name="connsiteY7-144" fmla="*/ 225251 h 948417"/>
              <a:gd name="connsiteX0-145" fmla="*/ 566791 w 1098225"/>
              <a:gd name="connsiteY0-146" fmla="*/ 225251 h 940931"/>
              <a:gd name="connsiteX1-147" fmla="*/ 302631 w 1098225"/>
              <a:gd name="connsiteY1-148" fmla="*/ 4271 h 940931"/>
              <a:gd name="connsiteX2-149" fmla="*/ 5451 w 1098225"/>
              <a:gd name="connsiteY2-150" fmla="*/ 118571 h 940931"/>
              <a:gd name="connsiteX3-151" fmla="*/ 147691 w 1098225"/>
              <a:gd name="connsiteY3-152" fmla="*/ 570691 h 940931"/>
              <a:gd name="connsiteX4-153" fmla="*/ 599811 w 1098225"/>
              <a:gd name="connsiteY4-154" fmla="*/ 933911 h 940931"/>
              <a:gd name="connsiteX5-155" fmla="*/ 1097651 w 1098225"/>
              <a:gd name="connsiteY5-156" fmla="*/ 240491 h 940931"/>
              <a:gd name="connsiteX6-157" fmla="*/ 820791 w 1098225"/>
              <a:gd name="connsiteY6-158" fmla="*/ 32211 h 940931"/>
              <a:gd name="connsiteX7-159" fmla="*/ 566791 w 1098225"/>
              <a:gd name="connsiteY7-160" fmla="*/ 225251 h 940931"/>
              <a:gd name="connsiteX0-161" fmla="*/ 588748 w 1120182"/>
              <a:gd name="connsiteY0-162" fmla="*/ 227566 h 943300"/>
              <a:gd name="connsiteX1-163" fmla="*/ 324588 w 1120182"/>
              <a:gd name="connsiteY1-164" fmla="*/ 6586 h 943300"/>
              <a:gd name="connsiteX2-165" fmla="*/ 4548 w 1120182"/>
              <a:gd name="connsiteY2-166" fmla="*/ 105646 h 943300"/>
              <a:gd name="connsiteX3-167" fmla="*/ 169648 w 1120182"/>
              <a:gd name="connsiteY3-168" fmla="*/ 573006 h 943300"/>
              <a:gd name="connsiteX4-169" fmla="*/ 621768 w 1120182"/>
              <a:gd name="connsiteY4-170" fmla="*/ 936226 h 943300"/>
              <a:gd name="connsiteX5-171" fmla="*/ 1119608 w 1120182"/>
              <a:gd name="connsiteY5-172" fmla="*/ 242806 h 943300"/>
              <a:gd name="connsiteX6-173" fmla="*/ 842748 w 1120182"/>
              <a:gd name="connsiteY6-174" fmla="*/ 34526 h 943300"/>
              <a:gd name="connsiteX7-175" fmla="*/ 588748 w 1120182"/>
              <a:gd name="connsiteY7-176" fmla="*/ 227566 h 943300"/>
              <a:gd name="connsiteX0-177" fmla="*/ 596127 w 1127561"/>
              <a:gd name="connsiteY0-178" fmla="*/ 233015 h 948829"/>
              <a:gd name="connsiteX1-179" fmla="*/ 331967 w 1127561"/>
              <a:gd name="connsiteY1-180" fmla="*/ 12035 h 948829"/>
              <a:gd name="connsiteX2-181" fmla="*/ 4307 w 1127561"/>
              <a:gd name="connsiteY2-182" fmla="*/ 88235 h 948829"/>
              <a:gd name="connsiteX3-183" fmla="*/ 177027 w 1127561"/>
              <a:gd name="connsiteY3-184" fmla="*/ 578455 h 948829"/>
              <a:gd name="connsiteX4-185" fmla="*/ 629147 w 1127561"/>
              <a:gd name="connsiteY4-186" fmla="*/ 941675 h 948829"/>
              <a:gd name="connsiteX5-187" fmla="*/ 1126987 w 1127561"/>
              <a:gd name="connsiteY5-188" fmla="*/ 248255 h 948829"/>
              <a:gd name="connsiteX6-189" fmla="*/ 850127 w 1127561"/>
              <a:gd name="connsiteY6-190" fmla="*/ 39975 h 948829"/>
              <a:gd name="connsiteX7-191" fmla="*/ 596127 w 1127561"/>
              <a:gd name="connsiteY7-192" fmla="*/ 233015 h 948829"/>
              <a:gd name="connsiteX0-193" fmla="*/ 596471 w 1127905"/>
              <a:gd name="connsiteY0-194" fmla="*/ 287455 h 1003269"/>
              <a:gd name="connsiteX1-195" fmla="*/ 339931 w 1127905"/>
              <a:gd name="connsiteY1-196" fmla="*/ 5515 h 1003269"/>
              <a:gd name="connsiteX2-197" fmla="*/ 4651 w 1127905"/>
              <a:gd name="connsiteY2-198" fmla="*/ 142675 h 1003269"/>
              <a:gd name="connsiteX3-199" fmla="*/ 177371 w 1127905"/>
              <a:gd name="connsiteY3-200" fmla="*/ 632895 h 1003269"/>
              <a:gd name="connsiteX4-201" fmla="*/ 629491 w 1127905"/>
              <a:gd name="connsiteY4-202" fmla="*/ 996115 h 1003269"/>
              <a:gd name="connsiteX5-203" fmla="*/ 1127331 w 1127905"/>
              <a:gd name="connsiteY5-204" fmla="*/ 302695 h 1003269"/>
              <a:gd name="connsiteX6-205" fmla="*/ 850471 w 1127905"/>
              <a:gd name="connsiteY6-206" fmla="*/ 94415 h 1003269"/>
              <a:gd name="connsiteX7-207" fmla="*/ 596471 w 1127905"/>
              <a:gd name="connsiteY7-208" fmla="*/ 287455 h 1003269"/>
              <a:gd name="connsiteX0-209" fmla="*/ 596471 w 1128002"/>
              <a:gd name="connsiteY0-210" fmla="*/ 287455 h 1003269"/>
              <a:gd name="connsiteX1-211" fmla="*/ 339931 w 1128002"/>
              <a:gd name="connsiteY1-212" fmla="*/ 5515 h 1003269"/>
              <a:gd name="connsiteX2-213" fmla="*/ 4651 w 1128002"/>
              <a:gd name="connsiteY2-214" fmla="*/ 142675 h 1003269"/>
              <a:gd name="connsiteX3-215" fmla="*/ 177371 w 1128002"/>
              <a:gd name="connsiteY3-216" fmla="*/ 632895 h 1003269"/>
              <a:gd name="connsiteX4-217" fmla="*/ 629491 w 1128002"/>
              <a:gd name="connsiteY4-218" fmla="*/ 996115 h 1003269"/>
              <a:gd name="connsiteX5-219" fmla="*/ 1127331 w 1128002"/>
              <a:gd name="connsiteY5-220" fmla="*/ 302695 h 1003269"/>
              <a:gd name="connsiteX6-221" fmla="*/ 880951 w 1128002"/>
              <a:gd name="connsiteY6-222" fmla="*/ 56315 h 1003269"/>
              <a:gd name="connsiteX7-223" fmla="*/ 596471 w 1128002"/>
              <a:gd name="connsiteY7-224" fmla="*/ 287455 h 1003269"/>
              <a:gd name="connsiteX0-225" fmla="*/ 596471 w 1173605"/>
              <a:gd name="connsiteY0-226" fmla="*/ 287455 h 1003552"/>
              <a:gd name="connsiteX1-227" fmla="*/ 339931 w 1173605"/>
              <a:gd name="connsiteY1-228" fmla="*/ 5515 h 1003552"/>
              <a:gd name="connsiteX2-229" fmla="*/ 4651 w 1173605"/>
              <a:gd name="connsiteY2-230" fmla="*/ 142675 h 1003552"/>
              <a:gd name="connsiteX3-231" fmla="*/ 177371 w 1173605"/>
              <a:gd name="connsiteY3-232" fmla="*/ 632895 h 1003552"/>
              <a:gd name="connsiteX4-233" fmla="*/ 629491 w 1173605"/>
              <a:gd name="connsiteY4-234" fmla="*/ 996115 h 1003552"/>
              <a:gd name="connsiteX5-235" fmla="*/ 1173051 w 1173605"/>
              <a:gd name="connsiteY5-236" fmla="*/ 295075 h 1003552"/>
              <a:gd name="connsiteX6-237" fmla="*/ 880951 w 1173605"/>
              <a:gd name="connsiteY6-238" fmla="*/ 56315 h 1003552"/>
              <a:gd name="connsiteX7-239" fmla="*/ 596471 w 1173605"/>
              <a:gd name="connsiteY7-240" fmla="*/ 287455 h 1003552"/>
              <a:gd name="connsiteX0-241" fmla="*/ 603276 w 1180410"/>
              <a:gd name="connsiteY0-242" fmla="*/ 287693 h 1005272"/>
              <a:gd name="connsiteX1-243" fmla="*/ 346736 w 1180410"/>
              <a:gd name="connsiteY1-244" fmla="*/ 5753 h 1005272"/>
              <a:gd name="connsiteX2-245" fmla="*/ 11456 w 1180410"/>
              <a:gd name="connsiteY2-246" fmla="*/ 142913 h 1005272"/>
              <a:gd name="connsiteX3-247" fmla="*/ 130836 w 1180410"/>
              <a:gd name="connsiteY3-248" fmla="*/ 655993 h 1005272"/>
              <a:gd name="connsiteX4-249" fmla="*/ 636296 w 1180410"/>
              <a:gd name="connsiteY4-250" fmla="*/ 996353 h 1005272"/>
              <a:gd name="connsiteX5-251" fmla="*/ 1179856 w 1180410"/>
              <a:gd name="connsiteY5-252" fmla="*/ 295313 h 1005272"/>
              <a:gd name="connsiteX6-253" fmla="*/ 887756 w 1180410"/>
              <a:gd name="connsiteY6-254" fmla="*/ 56553 h 1005272"/>
              <a:gd name="connsiteX7-255" fmla="*/ 603276 w 1180410"/>
              <a:gd name="connsiteY7-256" fmla="*/ 287693 h 1005272"/>
              <a:gd name="connsiteX0-257" fmla="*/ 604313 w 1181447"/>
              <a:gd name="connsiteY0-258" fmla="*/ 287693 h 1027612"/>
              <a:gd name="connsiteX1-259" fmla="*/ 347773 w 1181447"/>
              <a:gd name="connsiteY1-260" fmla="*/ 5753 h 1027612"/>
              <a:gd name="connsiteX2-261" fmla="*/ 12493 w 1181447"/>
              <a:gd name="connsiteY2-262" fmla="*/ 142913 h 1027612"/>
              <a:gd name="connsiteX3-263" fmla="*/ 131873 w 1181447"/>
              <a:gd name="connsiteY3-264" fmla="*/ 655993 h 1027612"/>
              <a:gd name="connsiteX4-265" fmla="*/ 690673 w 1181447"/>
              <a:gd name="connsiteY4-266" fmla="*/ 1019213 h 1027612"/>
              <a:gd name="connsiteX5-267" fmla="*/ 1180893 w 1181447"/>
              <a:gd name="connsiteY5-268" fmla="*/ 295313 h 1027612"/>
              <a:gd name="connsiteX6-269" fmla="*/ 888793 w 1181447"/>
              <a:gd name="connsiteY6-270" fmla="*/ 56553 h 1027612"/>
              <a:gd name="connsiteX7-271" fmla="*/ 604313 w 1181447"/>
              <a:gd name="connsiteY7-272" fmla="*/ 287693 h 1027612"/>
              <a:gd name="connsiteX0-273" fmla="*/ 604313 w 1181465"/>
              <a:gd name="connsiteY0-274" fmla="*/ 287693 h 1027612"/>
              <a:gd name="connsiteX1-275" fmla="*/ 347773 w 1181465"/>
              <a:gd name="connsiteY1-276" fmla="*/ 5753 h 1027612"/>
              <a:gd name="connsiteX2-277" fmla="*/ 12493 w 1181465"/>
              <a:gd name="connsiteY2-278" fmla="*/ 142913 h 1027612"/>
              <a:gd name="connsiteX3-279" fmla="*/ 131873 w 1181465"/>
              <a:gd name="connsiteY3-280" fmla="*/ 655993 h 1027612"/>
              <a:gd name="connsiteX4-281" fmla="*/ 690673 w 1181465"/>
              <a:gd name="connsiteY4-282" fmla="*/ 1019213 h 1027612"/>
              <a:gd name="connsiteX5-283" fmla="*/ 1180893 w 1181465"/>
              <a:gd name="connsiteY5-284" fmla="*/ 295313 h 1027612"/>
              <a:gd name="connsiteX6-285" fmla="*/ 888793 w 1181465"/>
              <a:gd name="connsiteY6-286" fmla="*/ 56553 h 1027612"/>
              <a:gd name="connsiteX7-287" fmla="*/ 604313 w 1181465"/>
              <a:gd name="connsiteY7-288" fmla="*/ 287693 h 1027612"/>
              <a:gd name="connsiteX0-289" fmla="*/ 604313 w 1181465"/>
              <a:gd name="connsiteY0-290" fmla="*/ 288511 h 1028430"/>
              <a:gd name="connsiteX1-291" fmla="*/ 347773 w 1181465"/>
              <a:gd name="connsiteY1-292" fmla="*/ 6571 h 1028430"/>
              <a:gd name="connsiteX2-293" fmla="*/ 12493 w 1181465"/>
              <a:gd name="connsiteY2-294" fmla="*/ 143731 h 1028430"/>
              <a:gd name="connsiteX3-295" fmla="*/ 131873 w 1181465"/>
              <a:gd name="connsiteY3-296" fmla="*/ 656811 h 1028430"/>
              <a:gd name="connsiteX4-297" fmla="*/ 690673 w 1181465"/>
              <a:gd name="connsiteY4-298" fmla="*/ 1020031 h 1028430"/>
              <a:gd name="connsiteX5-299" fmla="*/ 1180893 w 1181465"/>
              <a:gd name="connsiteY5-300" fmla="*/ 296131 h 1028430"/>
              <a:gd name="connsiteX6-301" fmla="*/ 888793 w 1181465"/>
              <a:gd name="connsiteY6-302" fmla="*/ 57371 h 1028430"/>
              <a:gd name="connsiteX7-303" fmla="*/ 604313 w 1181465"/>
              <a:gd name="connsiteY7-304" fmla="*/ 288511 h 1028430"/>
              <a:gd name="connsiteX0-305" fmla="*/ 604313 w 1181465"/>
              <a:gd name="connsiteY0-306" fmla="*/ 270887 h 1010806"/>
              <a:gd name="connsiteX1-307" fmla="*/ 347773 w 1181465"/>
              <a:gd name="connsiteY1-308" fmla="*/ 7997 h 1010806"/>
              <a:gd name="connsiteX2-309" fmla="*/ 12493 w 1181465"/>
              <a:gd name="connsiteY2-310" fmla="*/ 126107 h 1010806"/>
              <a:gd name="connsiteX3-311" fmla="*/ 131873 w 1181465"/>
              <a:gd name="connsiteY3-312" fmla="*/ 639187 h 1010806"/>
              <a:gd name="connsiteX4-313" fmla="*/ 690673 w 1181465"/>
              <a:gd name="connsiteY4-314" fmla="*/ 1002407 h 1010806"/>
              <a:gd name="connsiteX5-315" fmla="*/ 1180893 w 1181465"/>
              <a:gd name="connsiteY5-316" fmla="*/ 278507 h 1010806"/>
              <a:gd name="connsiteX6-317" fmla="*/ 888793 w 1181465"/>
              <a:gd name="connsiteY6-318" fmla="*/ 39747 h 1010806"/>
              <a:gd name="connsiteX7-319" fmla="*/ 604313 w 1181465"/>
              <a:gd name="connsiteY7-320" fmla="*/ 270887 h 1010806"/>
              <a:gd name="connsiteX0-321" fmla="*/ 621462 w 1198614"/>
              <a:gd name="connsiteY0-322" fmla="*/ 289918 h 1029837"/>
              <a:gd name="connsiteX1-323" fmla="*/ 364922 w 1198614"/>
              <a:gd name="connsiteY1-324" fmla="*/ 27028 h 1029837"/>
              <a:gd name="connsiteX2-325" fmla="*/ 29642 w 1198614"/>
              <a:gd name="connsiteY2-326" fmla="*/ 145138 h 1029837"/>
              <a:gd name="connsiteX3-327" fmla="*/ 149022 w 1198614"/>
              <a:gd name="connsiteY3-328" fmla="*/ 658218 h 1029837"/>
              <a:gd name="connsiteX4-329" fmla="*/ 707822 w 1198614"/>
              <a:gd name="connsiteY4-330" fmla="*/ 1021438 h 1029837"/>
              <a:gd name="connsiteX5-331" fmla="*/ 1198042 w 1198614"/>
              <a:gd name="connsiteY5-332" fmla="*/ 297538 h 1029837"/>
              <a:gd name="connsiteX6-333" fmla="*/ 905942 w 1198614"/>
              <a:gd name="connsiteY6-334" fmla="*/ 58778 h 1029837"/>
              <a:gd name="connsiteX7-335" fmla="*/ 621462 w 1198614"/>
              <a:gd name="connsiteY7-336" fmla="*/ 289918 h 1029837"/>
              <a:gd name="connsiteX0-337" fmla="*/ 621462 w 1198614"/>
              <a:gd name="connsiteY0-338" fmla="*/ 309380 h 1049299"/>
              <a:gd name="connsiteX1-339" fmla="*/ 364922 w 1198614"/>
              <a:gd name="connsiteY1-340" fmla="*/ 46490 h 1049299"/>
              <a:gd name="connsiteX2-341" fmla="*/ 29642 w 1198614"/>
              <a:gd name="connsiteY2-342" fmla="*/ 164600 h 1049299"/>
              <a:gd name="connsiteX3-343" fmla="*/ 149022 w 1198614"/>
              <a:gd name="connsiteY3-344" fmla="*/ 677680 h 1049299"/>
              <a:gd name="connsiteX4-345" fmla="*/ 707822 w 1198614"/>
              <a:gd name="connsiteY4-346" fmla="*/ 1040900 h 1049299"/>
              <a:gd name="connsiteX5-347" fmla="*/ 1198042 w 1198614"/>
              <a:gd name="connsiteY5-348" fmla="*/ 317000 h 1049299"/>
              <a:gd name="connsiteX6-349" fmla="*/ 905942 w 1198614"/>
              <a:gd name="connsiteY6-350" fmla="*/ 78240 h 1049299"/>
              <a:gd name="connsiteX7-351" fmla="*/ 621462 w 1198614"/>
              <a:gd name="connsiteY7-352" fmla="*/ 309380 h 1049299"/>
              <a:gd name="connsiteX0-353" fmla="*/ 621462 w 1198614"/>
              <a:gd name="connsiteY0-354" fmla="*/ 305247 h 1045166"/>
              <a:gd name="connsiteX1-355" fmla="*/ 364922 w 1198614"/>
              <a:gd name="connsiteY1-356" fmla="*/ 42357 h 1045166"/>
              <a:gd name="connsiteX2-357" fmla="*/ 29642 w 1198614"/>
              <a:gd name="connsiteY2-358" fmla="*/ 160467 h 1045166"/>
              <a:gd name="connsiteX3-359" fmla="*/ 149022 w 1198614"/>
              <a:gd name="connsiteY3-360" fmla="*/ 673547 h 1045166"/>
              <a:gd name="connsiteX4-361" fmla="*/ 707822 w 1198614"/>
              <a:gd name="connsiteY4-362" fmla="*/ 1036767 h 1045166"/>
              <a:gd name="connsiteX5-363" fmla="*/ 1198042 w 1198614"/>
              <a:gd name="connsiteY5-364" fmla="*/ 312867 h 1045166"/>
              <a:gd name="connsiteX6-365" fmla="*/ 905942 w 1198614"/>
              <a:gd name="connsiteY6-366" fmla="*/ 74107 h 1045166"/>
              <a:gd name="connsiteX7-367" fmla="*/ 621462 w 1198614"/>
              <a:gd name="connsiteY7-368" fmla="*/ 305247 h 1045166"/>
              <a:gd name="connsiteX0-369" fmla="*/ 603989 w 1181141"/>
              <a:gd name="connsiteY0-370" fmla="*/ 283425 h 1023344"/>
              <a:gd name="connsiteX1-371" fmla="*/ 342687 w 1181141"/>
              <a:gd name="connsiteY1-372" fmla="*/ 22916 h 1023344"/>
              <a:gd name="connsiteX2-373" fmla="*/ 12169 w 1181141"/>
              <a:gd name="connsiteY2-374" fmla="*/ 138645 h 1023344"/>
              <a:gd name="connsiteX3-375" fmla="*/ 131549 w 1181141"/>
              <a:gd name="connsiteY3-376" fmla="*/ 651725 h 1023344"/>
              <a:gd name="connsiteX4-377" fmla="*/ 690349 w 1181141"/>
              <a:gd name="connsiteY4-378" fmla="*/ 1014945 h 1023344"/>
              <a:gd name="connsiteX5-379" fmla="*/ 1180569 w 1181141"/>
              <a:gd name="connsiteY5-380" fmla="*/ 291045 h 1023344"/>
              <a:gd name="connsiteX6-381" fmla="*/ 888469 w 1181141"/>
              <a:gd name="connsiteY6-382" fmla="*/ 52285 h 1023344"/>
              <a:gd name="connsiteX7-383" fmla="*/ 603989 w 1181141"/>
              <a:gd name="connsiteY7-384" fmla="*/ 283425 h 102334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1181141" h="1023344">
                <a:moveTo>
                  <a:pt x="603989" y="283425"/>
                </a:moveTo>
                <a:cubicBezTo>
                  <a:pt x="513025" y="278530"/>
                  <a:pt x="457993" y="85147"/>
                  <a:pt x="342687" y="22916"/>
                </a:cubicBezTo>
                <a:cubicBezTo>
                  <a:pt x="227381" y="-39315"/>
                  <a:pt x="47359" y="33844"/>
                  <a:pt x="12169" y="138645"/>
                </a:cubicBezTo>
                <a:cubicBezTo>
                  <a:pt x="-23021" y="243447"/>
                  <a:pt x="18519" y="505675"/>
                  <a:pt x="131549" y="651725"/>
                </a:cubicBezTo>
                <a:cubicBezTo>
                  <a:pt x="244579" y="797775"/>
                  <a:pt x="515512" y="1075058"/>
                  <a:pt x="690349" y="1014945"/>
                </a:cubicBezTo>
                <a:cubicBezTo>
                  <a:pt x="865186" y="954832"/>
                  <a:pt x="1167869" y="460378"/>
                  <a:pt x="1180569" y="291045"/>
                </a:cubicBezTo>
                <a:cubicBezTo>
                  <a:pt x="1193269" y="121712"/>
                  <a:pt x="991710" y="10692"/>
                  <a:pt x="888469" y="52285"/>
                </a:cubicBezTo>
                <a:cubicBezTo>
                  <a:pt x="785228" y="93878"/>
                  <a:pt x="694953" y="288320"/>
                  <a:pt x="603989" y="283425"/>
                </a:cubicBezTo>
                <a:close/>
              </a:path>
            </a:pathLst>
          </a:custGeom>
          <a:solidFill>
            <a:srgbClr val="FCCC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任意多边形: 形状 14"/>
          <p:cNvSpPr/>
          <p:nvPr/>
        </p:nvSpPr>
        <p:spPr>
          <a:xfrm>
            <a:off x="965135" y="5781955"/>
            <a:ext cx="268849" cy="232932"/>
          </a:xfrm>
          <a:custGeom>
            <a:avLst/>
            <a:gdLst>
              <a:gd name="connsiteX0" fmla="*/ 639965 w 1300668"/>
              <a:gd name="connsiteY0" fmla="*/ 295844 h 1024714"/>
              <a:gd name="connsiteX1" fmla="*/ 436765 w 1300668"/>
              <a:gd name="connsiteY1" fmla="*/ 29144 h 1024714"/>
              <a:gd name="connsiteX2" fmla="*/ 17665 w 1300668"/>
              <a:gd name="connsiteY2" fmla="*/ 143444 h 1024714"/>
              <a:gd name="connsiteX3" fmla="*/ 144665 w 1300668"/>
              <a:gd name="connsiteY3" fmla="*/ 511744 h 1024714"/>
              <a:gd name="connsiteX4" fmla="*/ 741565 w 1300668"/>
              <a:gd name="connsiteY4" fmla="*/ 1019744 h 1024714"/>
              <a:gd name="connsiteX5" fmla="*/ 1300365 w 1300668"/>
              <a:gd name="connsiteY5" fmla="*/ 181544 h 1024714"/>
              <a:gd name="connsiteX6" fmla="*/ 817765 w 1300668"/>
              <a:gd name="connsiteY6" fmla="*/ 3744 h 1024714"/>
              <a:gd name="connsiteX7" fmla="*/ 639965 w 1300668"/>
              <a:gd name="connsiteY7" fmla="*/ 295844 h 1024714"/>
              <a:gd name="connsiteX0-1" fmla="*/ 639965 w 1300768"/>
              <a:gd name="connsiteY0-2" fmla="*/ 272650 h 1001520"/>
              <a:gd name="connsiteX1-3" fmla="*/ 436765 w 1300768"/>
              <a:gd name="connsiteY1-4" fmla="*/ 5950 h 1001520"/>
              <a:gd name="connsiteX2-5" fmla="*/ 17665 w 1300768"/>
              <a:gd name="connsiteY2-6" fmla="*/ 120250 h 1001520"/>
              <a:gd name="connsiteX3-7" fmla="*/ 144665 w 1300768"/>
              <a:gd name="connsiteY3-8" fmla="*/ 488550 h 1001520"/>
              <a:gd name="connsiteX4-9" fmla="*/ 741565 w 1300768"/>
              <a:gd name="connsiteY4-10" fmla="*/ 996550 h 1001520"/>
              <a:gd name="connsiteX5-11" fmla="*/ 1300365 w 1300768"/>
              <a:gd name="connsiteY5-12" fmla="*/ 158350 h 1001520"/>
              <a:gd name="connsiteX6-13" fmla="*/ 916825 w 1300768"/>
              <a:gd name="connsiteY6-14" fmla="*/ 41510 h 1001520"/>
              <a:gd name="connsiteX7-15" fmla="*/ 639965 w 1300768"/>
              <a:gd name="connsiteY7-16" fmla="*/ 272650 h 1001520"/>
              <a:gd name="connsiteX0-17" fmla="*/ 639965 w 1255114"/>
              <a:gd name="connsiteY0-18" fmla="*/ 272650 h 999147"/>
              <a:gd name="connsiteX1-19" fmla="*/ 436765 w 1255114"/>
              <a:gd name="connsiteY1-20" fmla="*/ 5950 h 999147"/>
              <a:gd name="connsiteX2-21" fmla="*/ 17665 w 1255114"/>
              <a:gd name="connsiteY2-22" fmla="*/ 120250 h 999147"/>
              <a:gd name="connsiteX3-23" fmla="*/ 144665 w 1255114"/>
              <a:gd name="connsiteY3-24" fmla="*/ 488550 h 999147"/>
              <a:gd name="connsiteX4-25" fmla="*/ 741565 w 1255114"/>
              <a:gd name="connsiteY4-26" fmla="*/ 996550 h 999147"/>
              <a:gd name="connsiteX5-27" fmla="*/ 1254645 w 1255114"/>
              <a:gd name="connsiteY5-28" fmla="*/ 257410 h 999147"/>
              <a:gd name="connsiteX6-29" fmla="*/ 916825 w 1255114"/>
              <a:gd name="connsiteY6-30" fmla="*/ 41510 h 999147"/>
              <a:gd name="connsiteX7-31" fmla="*/ 639965 w 1255114"/>
              <a:gd name="connsiteY7-32" fmla="*/ 272650 h 999147"/>
              <a:gd name="connsiteX0-33" fmla="*/ 626545 w 1241694"/>
              <a:gd name="connsiteY0-34" fmla="*/ 274485 h 1006887"/>
              <a:gd name="connsiteX1-35" fmla="*/ 423345 w 1241694"/>
              <a:gd name="connsiteY1-36" fmla="*/ 7785 h 1006887"/>
              <a:gd name="connsiteX2-37" fmla="*/ 4245 w 1241694"/>
              <a:gd name="connsiteY2-38" fmla="*/ 122085 h 1006887"/>
              <a:gd name="connsiteX3-39" fmla="*/ 237925 w 1241694"/>
              <a:gd name="connsiteY3-40" fmla="*/ 627545 h 1006887"/>
              <a:gd name="connsiteX4-41" fmla="*/ 728145 w 1241694"/>
              <a:gd name="connsiteY4-42" fmla="*/ 998385 h 1006887"/>
              <a:gd name="connsiteX5-43" fmla="*/ 1241225 w 1241694"/>
              <a:gd name="connsiteY5-44" fmla="*/ 259245 h 1006887"/>
              <a:gd name="connsiteX6-45" fmla="*/ 903405 w 1241694"/>
              <a:gd name="connsiteY6-46" fmla="*/ 43345 h 1006887"/>
              <a:gd name="connsiteX7-47" fmla="*/ 626545 w 1241694"/>
              <a:gd name="connsiteY7-48" fmla="*/ 274485 h 1006887"/>
              <a:gd name="connsiteX0-49" fmla="*/ 538375 w 1153524"/>
              <a:gd name="connsiteY0-50" fmla="*/ 268848 h 1001039"/>
              <a:gd name="connsiteX1-51" fmla="*/ 335175 w 1153524"/>
              <a:gd name="connsiteY1-52" fmla="*/ 2148 h 1001039"/>
              <a:gd name="connsiteX2-53" fmla="*/ 7515 w 1153524"/>
              <a:gd name="connsiteY2-54" fmla="*/ 169788 h 1001039"/>
              <a:gd name="connsiteX3-55" fmla="*/ 149755 w 1153524"/>
              <a:gd name="connsiteY3-56" fmla="*/ 621908 h 1001039"/>
              <a:gd name="connsiteX4-57" fmla="*/ 639975 w 1153524"/>
              <a:gd name="connsiteY4-58" fmla="*/ 992748 h 1001039"/>
              <a:gd name="connsiteX5-59" fmla="*/ 1153055 w 1153524"/>
              <a:gd name="connsiteY5-60" fmla="*/ 253608 h 1001039"/>
              <a:gd name="connsiteX6-61" fmla="*/ 815235 w 1153524"/>
              <a:gd name="connsiteY6-62" fmla="*/ 37708 h 1001039"/>
              <a:gd name="connsiteX7-63" fmla="*/ 538375 w 1153524"/>
              <a:gd name="connsiteY7-64" fmla="*/ 268848 h 1001039"/>
              <a:gd name="connsiteX0-65" fmla="*/ 536664 w 1151813"/>
              <a:gd name="connsiteY0-66" fmla="*/ 231233 h 963424"/>
              <a:gd name="connsiteX1-67" fmla="*/ 302984 w 1151813"/>
              <a:gd name="connsiteY1-68" fmla="*/ 17873 h 963424"/>
              <a:gd name="connsiteX2-69" fmla="*/ 5804 w 1151813"/>
              <a:gd name="connsiteY2-70" fmla="*/ 132173 h 963424"/>
              <a:gd name="connsiteX3-71" fmla="*/ 148044 w 1151813"/>
              <a:gd name="connsiteY3-72" fmla="*/ 584293 h 963424"/>
              <a:gd name="connsiteX4-73" fmla="*/ 638264 w 1151813"/>
              <a:gd name="connsiteY4-74" fmla="*/ 955133 h 963424"/>
              <a:gd name="connsiteX5-75" fmla="*/ 1151344 w 1151813"/>
              <a:gd name="connsiteY5-76" fmla="*/ 215993 h 963424"/>
              <a:gd name="connsiteX6-77" fmla="*/ 813524 w 1151813"/>
              <a:gd name="connsiteY6-78" fmla="*/ 93 h 963424"/>
              <a:gd name="connsiteX7-79" fmla="*/ 536664 w 1151813"/>
              <a:gd name="connsiteY7-80" fmla="*/ 231233 h 963424"/>
              <a:gd name="connsiteX0-81" fmla="*/ 574764 w 1151802"/>
              <a:gd name="connsiteY0-82" fmla="*/ 254501 h 963832"/>
              <a:gd name="connsiteX1-83" fmla="*/ 302984 w 1151802"/>
              <a:gd name="connsiteY1-84" fmla="*/ 18281 h 963832"/>
              <a:gd name="connsiteX2-85" fmla="*/ 5804 w 1151802"/>
              <a:gd name="connsiteY2-86" fmla="*/ 132581 h 963832"/>
              <a:gd name="connsiteX3-87" fmla="*/ 148044 w 1151802"/>
              <a:gd name="connsiteY3-88" fmla="*/ 584701 h 963832"/>
              <a:gd name="connsiteX4-89" fmla="*/ 638264 w 1151802"/>
              <a:gd name="connsiteY4-90" fmla="*/ 955541 h 963832"/>
              <a:gd name="connsiteX5-91" fmla="*/ 1151344 w 1151802"/>
              <a:gd name="connsiteY5-92" fmla="*/ 216401 h 963832"/>
              <a:gd name="connsiteX6-93" fmla="*/ 813524 w 1151802"/>
              <a:gd name="connsiteY6-94" fmla="*/ 501 h 963832"/>
              <a:gd name="connsiteX7-95" fmla="*/ 574764 w 1151802"/>
              <a:gd name="connsiteY7-96" fmla="*/ 254501 h 963832"/>
              <a:gd name="connsiteX0-97" fmla="*/ 574764 w 1151816"/>
              <a:gd name="connsiteY0-98" fmla="*/ 241366 h 950697"/>
              <a:gd name="connsiteX1-99" fmla="*/ 302984 w 1151816"/>
              <a:gd name="connsiteY1-100" fmla="*/ 5146 h 950697"/>
              <a:gd name="connsiteX2-101" fmla="*/ 5804 w 1151816"/>
              <a:gd name="connsiteY2-102" fmla="*/ 119446 h 950697"/>
              <a:gd name="connsiteX3-103" fmla="*/ 148044 w 1151816"/>
              <a:gd name="connsiteY3-104" fmla="*/ 571566 h 950697"/>
              <a:gd name="connsiteX4-105" fmla="*/ 638264 w 1151816"/>
              <a:gd name="connsiteY4-106" fmla="*/ 942406 h 950697"/>
              <a:gd name="connsiteX5-107" fmla="*/ 1151344 w 1151816"/>
              <a:gd name="connsiteY5-108" fmla="*/ 203266 h 950697"/>
              <a:gd name="connsiteX6-109" fmla="*/ 821144 w 1151816"/>
              <a:gd name="connsiteY6-110" fmla="*/ 33086 h 950697"/>
              <a:gd name="connsiteX7-111" fmla="*/ 574764 w 1151816"/>
              <a:gd name="connsiteY7-112" fmla="*/ 241366 h 950697"/>
              <a:gd name="connsiteX0-113" fmla="*/ 574764 w 1098575"/>
              <a:gd name="connsiteY0-114" fmla="*/ 241366 h 949292"/>
              <a:gd name="connsiteX1-115" fmla="*/ 302984 w 1098575"/>
              <a:gd name="connsiteY1-116" fmla="*/ 5146 h 949292"/>
              <a:gd name="connsiteX2-117" fmla="*/ 5804 w 1098575"/>
              <a:gd name="connsiteY2-118" fmla="*/ 119446 h 949292"/>
              <a:gd name="connsiteX3-119" fmla="*/ 148044 w 1098575"/>
              <a:gd name="connsiteY3-120" fmla="*/ 571566 h 949292"/>
              <a:gd name="connsiteX4-121" fmla="*/ 638264 w 1098575"/>
              <a:gd name="connsiteY4-122" fmla="*/ 942406 h 949292"/>
              <a:gd name="connsiteX5-123" fmla="*/ 1098004 w 1098575"/>
              <a:gd name="connsiteY5-124" fmla="*/ 241366 h 949292"/>
              <a:gd name="connsiteX6-125" fmla="*/ 821144 w 1098575"/>
              <a:gd name="connsiteY6-126" fmla="*/ 33086 h 949292"/>
              <a:gd name="connsiteX7-127" fmla="*/ 574764 w 1098575"/>
              <a:gd name="connsiteY7-128" fmla="*/ 241366 h 949292"/>
              <a:gd name="connsiteX0-129" fmla="*/ 567144 w 1098578"/>
              <a:gd name="connsiteY0-130" fmla="*/ 225251 h 948417"/>
              <a:gd name="connsiteX1-131" fmla="*/ 302984 w 1098578"/>
              <a:gd name="connsiteY1-132" fmla="*/ 4271 h 948417"/>
              <a:gd name="connsiteX2-133" fmla="*/ 5804 w 1098578"/>
              <a:gd name="connsiteY2-134" fmla="*/ 118571 h 948417"/>
              <a:gd name="connsiteX3-135" fmla="*/ 148044 w 1098578"/>
              <a:gd name="connsiteY3-136" fmla="*/ 570691 h 948417"/>
              <a:gd name="connsiteX4-137" fmla="*/ 638264 w 1098578"/>
              <a:gd name="connsiteY4-138" fmla="*/ 941531 h 948417"/>
              <a:gd name="connsiteX5-139" fmla="*/ 1098004 w 1098578"/>
              <a:gd name="connsiteY5-140" fmla="*/ 240491 h 948417"/>
              <a:gd name="connsiteX6-141" fmla="*/ 821144 w 1098578"/>
              <a:gd name="connsiteY6-142" fmla="*/ 32211 h 948417"/>
              <a:gd name="connsiteX7-143" fmla="*/ 567144 w 1098578"/>
              <a:gd name="connsiteY7-144" fmla="*/ 225251 h 948417"/>
              <a:gd name="connsiteX0-145" fmla="*/ 566791 w 1098225"/>
              <a:gd name="connsiteY0-146" fmla="*/ 225251 h 940931"/>
              <a:gd name="connsiteX1-147" fmla="*/ 302631 w 1098225"/>
              <a:gd name="connsiteY1-148" fmla="*/ 4271 h 940931"/>
              <a:gd name="connsiteX2-149" fmla="*/ 5451 w 1098225"/>
              <a:gd name="connsiteY2-150" fmla="*/ 118571 h 940931"/>
              <a:gd name="connsiteX3-151" fmla="*/ 147691 w 1098225"/>
              <a:gd name="connsiteY3-152" fmla="*/ 570691 h 940931"/>
              <a:gd name="connsiteX4-153" fmla="*/ 599811 w 1098225"/>
              <a:gd name="connsiteY4-154" fmla="*/ 933911 h 940931"/>
              <a:gd name="connsiteX5-155" fmla="*/ 1097651 w 1098225"/>
              <a:gd name="connsiteY5-156" fmla="*/ 240491 h 940931"/>
              <a:gd name="connsiteX6-157" fmla="*/ 820791 w 1098225"/>
              <a:gd name="connsiteY6-158" fmla="*/ 32211 h 940931"/>
              <a:gd name="connsiteX7-159" fmla="*/ 566791 w 1098225"/>
              <a:gd name="connsiteY7-160" fmla="*/ 225251 h 940931"/>
              <a:gd name="connsiteX0-161" fmla="*/ 588748 w 1120182"/>
              <a:gd name="connsiteY0-162" fmla="*/ 227566 h 943300"/>
              <a:gd name="connsiteX1-163" fmla="*/ 324588 w 1120182"/>
              <a:gd name="connsiteY1-164" fmla="*/ 6586 h 943300"/>
              <a:gd name="connsiteX2-165" fmla="*/ 4548 w 1120182"/>
              <a:gd name="connsiteY2-166" fmla="*/ 105646 h 943300"/>
              <a:gd name="connsiteX3-167" fmla="*/ 169648 w 1120182"/>
              <a:gd name="connsiteY3-168" fmla="*/ 573006 h 943300"/>
              <a:gd name="connsiteX4-169" fmla="*/ 621768 w 1120182"/>
              <a:gd name="connsiteY4-170" fmla="*/ 936226 h 943300"/>
              <a:gd name="connsiteX5-171" fmla="*/ 1119608 w 1120182"/>
              <a:gd name="connsiteY5-172" fmla="*/ 242806 h 943300"/>
              <a:gd name="connsiteX6-173" fmla="*/ 842748 w 1120182"/>
              <a:gd name="connsiteY6-174" fmla="*/ 34526 h 943300"/>
              <a:gd name="connsiteX7-175" fmla="*/ 588748 w 1120182"/>
              <a:gd name="connsiteY7-176" fmla="*/ 227566 h 943300"/>
              <a:gd name="connsiteX0-177" fmla="*/ 596127 w 1127561"/>
              <a:gd name="connsiteY0-178" fmla="*/ 233015 h 948829"/>
              <a:gd name="connsiteX1-179" fmla="*/ 331967 w 1127561"/>
              <a:gd name="connsiteY1-180" fmla="*/ 12035 h 948829"/>
              <a:gd name="connsiteX2-181" fmla="*/ 4307 w 1127561"/>
              <a:gd name="connsiteY2-182" fmla="*/ 88235 h 948829"/>
              <a:gd name="connsiteX3-183" fmla="*/ 177027 w 1127561"/>
              <a:gd name="connsiteY3-184" fmla="*/ 578455 h 948829"/>
              <a:gd name="connsiteX4-185" fmla="*/ 629147 w 1127561"/>
              <a:gd name="connsiteY4-186" fmla="*/ 941675 h 948829"/>
              <a:gd name="connsiteX5-187" fmla="*/ 1126987 w 1127561"/>
              <a:gd name="connsiteY5-188" fmla="*/ 248255 h 948829"/>
              <a:gd name="connsiteX6-189" fmla="*/ 850127 w 1127561"/>
              <a:gd name="connsiteY6-190" fmla="*/ 39975 h 948829"/>
              <a:gd name="connsiteX7-191" fmla="*/ 596127 w 1127561"/>
              <a:gd name="connsiteY7-192" fmla="*/ 233015 h 948829"/>
              <a:gd name="connsiteX0-193" fmla="*/ 596471 w 1127905"/>
              <a:gd name="connsiteY0-194" fmla="*/ 287455 h 1003269"/>
              <a:gd name="connsiteX1-195" fmla="*/ 339931 w 1127905"/>
              <a:gd name="connsiteY1-196" fmla="*/ 5515 h 1003269"/>
              <a:gd name="connsiteX2-197" fmla="*/ 4651 w 1127905"/>
              <a:gd name="connsiteY2-198" fmla="*/ 142675 h 1003269"/>
              <a:gd name="connsiteX3-199" fmla="*/ 177371 w 1127905"/>
              <a:gd name="connsiteY3-200" fmla="*/ 632895 h 1003269"/>
              <a:gd name="connsiteX4-201" fmla="*/ 629491 w 1127905"/>
              <a:gd name="connsiteY4-202" fmla="*/ 996115 h 1003269"/>
              <a:gd name="connsiteX5-203" fmla="*/ 1127331 w 1127905"/>
              <a:gd name="connsiteY5-204" fmla="*/ 302695 h 1003269"/>
              <a:gd name="connsiteX6-205" fmla="*/ 850471 w 1127905"/>
              <a:gd name="connsiteY6-206" fmla="*/ 94415 h 1003269"/>
              <a:gd name="connsiteX7-207" fmla="*/ 596471 w 1127905"/>
              <a:gd name="connsiteY7-208" fmla="*/ 287455 h 1003269"/>
              <a:gd name="connsiteX0-209" fmla="*/ 596471 w 1128002"/>
              <a:gd name="connsiteY0-210" fmla="*/ 287455 h 1003269"/>
              <a:gd name="connsiteX1-211" fmla="*/ 339931 w 1128002"/>
              <a:gd name="connsiteY1-212" fmla="*/ 5515 h 1003269"/>
              <a:gd name="connsiteX2-213" fmla="*/ 4651 w 1128002"/>
              <a:gd name="connsiteY2-214" fmla="*/ 142675 h 1003269"/>
              <a:gd name="connsiteX3-215" fmla="*/ 177371 w 1128002"/>
              <a:gd name="connsiteY3-216" fmla="*/ 632895 h 1003269"/>
              <a:gd name="connsiteX4-217" fmla="*/ 629491 w 1128002"/>
              <a:gd name="connsiteY4-218" fmla="*/ 996115 h 1003269"/>
              <a:gd name="connsiteX5-219" fmla="*/ 1127331 w 1128002"/>
              <a:gd name="connsiteY5-220" fmla="*/ 302695 h 1003269"/>
              <a:gd name="connsiteX6-221" fmla="*/ 880951 w 1128002"/>
              <a:gd name="connsiteY6-222" fmla="*/ 56315 h 1003269"/>
              <a:gd name="connsiteX7-223" fmla="*/ 596471 w 1128002"/>
              <a:gd name="connsiteY7-224" fmla="*/ 287455 h 1003269"/>
              <a:gd name="connsiteX0-225" fmla="*/ 596471 w 1173605"/>
              <a:gd name="connsiteY0-226" fmla="*/ 287455 h 1003552"/>
              <a:gd name="connsiteX1-227" fmla="*/ 339931 w 1173605"/>
              <a:gd name="connsiteY1-228" fmla="*/ 5515 h 1003552"/>
              <a:gd name="connsiteX2-229" fmla="*/ 4651 w 1173605"/>
              <a:gd name="connsiteY2-230" fmla="*/ 142675 h 1003552"/>
              <a:gd name="connsiteX3-231" fmla="*/ 177371 w 1173605"/>
              <a:gd name="connsiteY3-232" fmla="*/ 632895 h 1003552"/>
              <a:gd name="connsiteX4-233" fmla="*/ 629491 w 1173605"/>
              <a:gd name="connsiteY4-234" fmla="*/ 996115 h 1003552"/>
              <a:gd name="connsiteX5-235" fmla="*/ 1173051 w 1173605"/>
              <a:gd name="connsiteY5-236" fmla="*/ 295075 h 1003552"/>
              <a:gd name="connsiteX6-237" fmla="*/ 880951 w 1173605"/>
              <a:gd name="connsiteY6-238" fmla="*/ 56315 h 1003552"/>
              <a:gd name="connsiteX7-239" fmla="*/ 596471 w 1173605"/>
              <a:gd name="connsiteY7-240" fmla="*/ 287455 h 1003552"/>
              <a:gd name="connsiteX0-241" fmla="*/ 603276 w 1180410"/>
              <a:gd name="connsiteY0-242" fmla="*/ 287693 h 1005272"/>
              <a:gd name="connsiteX1-243" fmla="*/ 346736 w 1180410"/>
              <a:gd name="connsiteY1-244" fmla="*/ 5753 h 1005272"/>
              <a:gd name="connsiteX2-245" fmla="*/ 11456 w 1180410"/>
              <a:gd name="connsiteY2-246" fmla="*/ 142913 h 1005272"/>
              <a:gd name="connsiteX3-247" fmla="*/ 130836 w 1180410"/>
              <a:gd name="connsiteY3-248" fmla="*/ 655993 h 1005272"/>
              <a:gd name="connsiteX4-249" fmla="*/ 636296 w 1180410"/>
              <a:gd name="connsiteY4-250" fmla="*/ 996353 h 1005272"/>
              <a:gd name="connsiteX5-251" fmla="*/ 1179856 w 1180410"/>
              <a:gd name="connsiteY5-252" fmla="*/ 295313 h 1005272"/>
              <a:gd name="connsiteX6-253" fmla="*/ 887756 w 1180410"/>
              <a:gd name="connsiteY6-254" fmla="*/ 56553 h 1005272"/>
              <a:gd name="connsiteX7-255" fmla="*/ 603276 w 1180410"/>
              <a:gd name="connsiteY7-256" fmla="*/ 287693 h 1005272"/>
              <a:gd name="connsiteX0-257" fmla="*/ 604313 w 1181447"/>
              <a:gd name="connsiteY0-258" fmla="*/ 287693 h 1027612"/>
              <a:gd name="connsiteX1-259" fmla="*/ 347773 w 1181447"/>
              <a:gd name="connsiteY1-260" fmla="*/ 5753 h 1027612"/>
              <a:gd name="connsiteX2-261" fmla="*/ 12493 w 1181447"/>
              <a:gd name="connsiteY2-262" fmla="*/ 142913 h 1027612"/>
              <a:gd name="connsiteX3-263" fmla="*/ 131873 w 1181447"/>
              <a:gd name="connsiteY3-264" fmla="*/ 655993 h 1027612"/>
              <a:gd name="connsiteX4-265" fmla="*/ 690673 w 1181447"/>
              <a:gd name="connsiteY4-266" fmla="*/ 1019213 h 1027612"/>
              <a:gd name="connsiteX5-267" fmla="*/ 1180893 w 1181447"/>
              <a:gd name="connsiteY5-268" fmla="*/ 295313 h 1027612"/>
              <a:gd name="connsiteX6-269" fmla="*/ 888793 w 1181447"/>
              <a:gd name="connsiteY6-270" fmla="*/ 56553 h 1027612"/>
              <a:gd name="connsiteX7-271" fmla="*/ 604313 w 1181447"/>
              <a:gd name="connsiteY7-272" fmla="*/ 287693 h 1027612"/>
              <a:gd name="connsiteX0-273" fmla="*/ 604313 w 1181465"/>
              <a:gd name="connsiteY0-274" fmla="*/ 287693 h 1027612"/>
              <a:gd name="connsiteX1-275" fmla="*/ 347773 w 1181465"/>
              <a:gd name="connsiteY1-276" fmla="*/ 5753 h 1027612"/>
              <a:gd name="connsiteX2-277" fmla="*/ 12493 w 1181465"/>
              <a:gd name="connsiteY2-278" fmla="*/ 142913 h 1027612"/>
              <a:gd name="connsiteX3-279" fmla="*/ 131873 w 1181465"/>
              <a:gd name="connsiteY3-280" fmla="*/ 655993 h 1027612"/>
              <a:gd name="connsiteX4-281" fmla="*/ 690673 w 1181465"/>
              <a:gd name="connsiteY4-282" fmla="*/ 1019213 h 1027612"/>
              <a:gd name="connsiteX5-283" fmla="*/ 1180893 w 1181465"/>
              <a:gd name="connsiteY5-284" fmla="*/ 295313 h 1027612"/>
              <a:gd name="connsiteX6-285" fmla="*/ 888793 w 1181465"/>
              <a:gd name="connsiteY6-286" fmla="*/ 56553 h 1027612"/>
              <a:gd name="connsiteX7-287" fmla="*/ 604313 w 1181465"/>
              <a:gd name="connsiteY7-288" fmla="*/ 287693 h 1027612"/>
              <a:gd name="connsiteX0-289" fmla="*/ 604313 w 1181465"/>
              <a:gd name="connsiteY0-290" fmla="*/ 288511 h 1028430"/>
              <a:gd name="connsiteX1-291" fmla="*/ 347773 w 1181465"/>
              <a:gd name="connsiteY1-292" fmla="*/ 6571 h 1028430"/>
              <a:gd name="connsiteX2-293" fmla="*/ 12493 w 1181465"/>
              <a:gd name="connsiteY2-294" fmla="*/ 143731 h 1028430"/>
              <a:gd name="connsiteX3-295" fmla="*/ 131873 w 1181465"/>
              <a:gd name="connsiteY3-296" fmla="*/ 656811 h 1028430"/>
              <a:gd name="connsiteX4-297" fmla="*/ 690673 w 1181465"/>
              <a:gd name="connsiteY4-298" fmla="*/ 1020031 h 1028430"/>
              <a:gd name="connsiteX5-299" fmla="*/ 1180893 w 1181465"/>
              <a:gd name="connsiteY5-300" fmla="*/ 296131 h 1028430"/>
              <a:gd name="connsiteX6-301" fmla="*/ 888793 w 1181465"/>
              <a:gd name="connsiteY6-302" fmla="*/ 57371 h 1028430"/>
              <a:gd name="connsiteX7-303" fmla="*/ 604313 w 1181465"/>
              <a:gd name="connsiteY7-304" fmla="*/ 288511 h 1028430"/>
              <a:gd name="connsiteX0-305" fmla="*/ 604313 w 1181465"/>
              <a:gd name="connsiteY0-306" fmla="*/ 270887 h 1010806"/>
              <a:gd name="connsiteX1-307" fmla="*/ 347773 w 1181465"/>
              <a:gd name="connsiteY1-308" fmla="*/ 7997 h 1010806"/>
              <a:gd name="connsiteX2-309" fmla="*/ 12493 w 1181465"/>
              <a:gd name="connsiteY2-310" fmla="*/ 126107 h 1010806"/>
              <a:gd name="connsiteX3-311" fmla="*/ 131873 w 1181465"/>
              <a:gd name="connsiteY3-312" fmla="*/ 639187 h 1010806"/>
              <a:gd name="connsiteX4-313" fmla="*/ 690673 w 1181465"/>
              <a:gd name="connsiteY4-314" fmla="*/ 1002407 h 1010806"/>
              <a:gd name="connsiteX5-315" fmla="*/ 1180893 w 1181465"/>
              <a:gd name="connsiteY5-316" fmla="*/ 278507 h 1010806"/>
              <a:gd name="connsiteX6-317" fmla="*/ 888793 w 1181465"/>
              <a:gd name="connsiteY6-318" fmla="*/ 39747 h 1010806"/>
              <a:gd name="connsiteX7-319" fmla="*/ 604313 w 1181465"/>
              <a:gd name="connsiteY7-320" fmla="*/ 270887 h 1010806"/>
              <a:gd name="connsiteX0-321" fmla="*/ 621462 w 1198614"/>
              <a:gd name="connsiteY0-322" fmla="*/ 289918 h 1029837"/>
              <a:gd name="connsiteX1-323" fmla="*/ 364922 w 1198614"/>
              <a:gd name="connsiteY1-324" fmla="*/ 27028 h 1029837"/>
              <a:gd name="connsiteX2-325" fmla="*/ 29642 w 1198614"/>
              <a:gd name="connsiteY2-326" fmla="*/ 145138 h 1029837"/>
              <a:gd name="connsiteX3-327" fmla="*/ 149022 w 1198614"/>
              <a:gd name="connsiteY3-328" fmla="*/ 658218 h 1029837"/>
              <a:gd name="connsiteX4-329" fmla="*/ 707822 w 1198614"/>
              <a:gd name="connsiteY4-330" fmla="*/ 1021438 h 1029837"/>
              <a:gd name="connsiteX5-331" fmla="*/ 1198042 w 1198614"/>
              <a:gd name="connsiteY5-332" fmla="*/ 297538 h 1029837"/>
              <a:gd name="connsiteX6-333" fmla="*/ 905942 w 1198614"/>
              <a:gd name="connsiteY6-334" fmla="*/ 58778 h 1029837"/>
              <a:gd name="connsiteX7-335" fmla="*/ 621462 w 1198614"/>
              <a:gd name="connsiteY7-336" fmla="*/ 289918 h 1029837"/>
              <a:gd name="connsiteX0-337" fmla="*/ 621462 w 1198614"/>
              <a:gd name="connsiteY0-338" fmla="*/ 309380 h 1049299"/>
              <a:gd name="connsiteX1-339" fmla="*/ 364922 w 1198614"/>
              <a:gd name="connsiteY1-340" fmla="*/ 46490 h 1049299"/>
              <a:gd name="connsiteX2-341" fmla="*/ 29642 w 1198614"/>
              <a:gd name="connsiteY2-342" fmla="*/ 164600 h 1049299"/>
              <a:gd name="connsiteX3-343" fmla="*/ 149022 w 1198614"/>
              <a:gd name="connsiteY3-344" fmla="*/ 677680 h 1049299"/>
              <a:gd name="connsiteX4-345" fmla="*/ 707822 w 1198614"/>
              <a:gd name="connsiteY4-346" fmla="*/ 1040900 h 1049299"/>
              <a:gd name="connsiteX5-347" fmla="*/ 1198042 w 1198614"/>
              <a:gd name="connsiteY5-348" fmla="*/ 317000 h 1049299"/>
              <a:gd name="connsiteX6-349" fmla="*/ 905942 w 1198614"/>
              <a:gd name="connsiteY6-350" fmla="*/ 78240 h 1049299"/>
              <a:gd name="connsiteX7-351" fmla="*/ 621462 w 1198614"/>
              <a:gd name="connsiteY7-352" fmla="*/ 309380 h 1049299"/>
              <a:gd name="connsiteX0-353" fmla="*/ 621462 w 1198614"/>
              <a:gd name="connsiteY0-354" fmla="*/ 305247 h 1045166"/>
              <a:gd name="connsiteX1-355" fmla="*/ 364922 w 1198614"/>
              <a:gd name="connsiteY1-356" fmla="*/ 42357 h 1045166"/>
              <a:gd name="connsiteX2-357" fmla="*/ 29642 w 1198614"/>
              <a:gd name="connsiteY2-358" fmla="*/ 160467 h 1045166"/>
              <a:gd name="connsiteX3-359" fmla="*/ 149022 w 1198614"/>
              <a:gd name="connsiteY3-360" fmla="*/ 673547 h 1045166"/>
              <a:gd name="connsiteX4-361" fmla="*/ 707822 w 1198614"/>
              <a:gd name="connsiteY4-362" fmla="*/ 1036767 h 1045166"/>
              <a:gd name="connsiteX5-363" fmla="*/ 1198042 w 1198614"/>
              <a:gd name="connsiteY5-364" fmla="*/ 312867 h 1045166"/>
              <a:gd name="connsiteX6-365" fmla="*/ 905942 w 1198614"/>
              <a:gd name="connsiteY6-366" fmla="*/ 74107 h 1045166"/>
              <a:gd name="connsiteX7-367" fmla="*/ 621462 w 1198614"/>
              <a:gd name="connsiteY7-368" fmla="*/ 305247 h 1045166"/>
              <a:gd name="connsiteX0-369" fmla="*/ 603989 w 1181141"/>
              <a:gd name="connsiteY0-370" fmla="*/ 283425 h 1023344"/>
              <a:gd name="connsiteX1-371" fmla="*/ 342687 w 1181141"/>
              <a:gd name="connsiteY1-372" fmla="*/ 22916 h 1023344"/>
              <a:gd name="connsiteX2-373" fmla="*/ 12169 w 1181141"/>
              <a:gd name="connsiteY2-374" fmla="*/ 138645 h 1023344"/>
              <a:gd name="connsiteX3-375" fmla="*/ 131549 w 1181141"/>
              <a:gd name="connsiteY3-376" fmla="*/ 651725 h 1023344"/>
              <a:gd name="connsiteX4-377" fmla="*/ 690349 w 1181141"/>
              <a:gd name="connsiteY4-378" fmla="*/ 1014945 h 1023344"/>
              <a:gd name="connsiteX5-379" fmla="*/ 1180569 w 1181141"/>
              <a:gd name="connsiteY5-380" fmla="*/ 291045 h 1023344"/>
              <a:gd name="connsiteX6-381" fmla="*/ 888469 w 1181141"/>
              <a:gd name="connsiteY6-382" fmla="*/ 52285 h 1023344"/>
              <a:gd name="connsiteX7-383" fmla="*/ 603989 w 1181141"/>
              <a:gd name="connsiteY7-384" fmla="*/ 283425 h 102334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1181141" h="1023344">
                <a:moveTo>
                  <a:pt x="603989" y="283425"/>
                </a:moveTo>
                <a:cubicBezTo>
                  <a:pt x="513025" y="278530"/>
                  <a:pt x="457993" y="85147"/>
                  <a:pt x="342687" y="22916"/>
                </a:cubicBezTo>
                <a:cubicBezTo>
                  <a:pt x="227381" y="-39315"/>
                  <a:pt x="47359" y="33844"/>
                  <a:pt x="12169" y="138645"/>
                </a:cubicBezTo>
                <a:cubicBezTo>
                  <a:pt x="-23021" y="243447"/>
                  <a:pt x="18519" y="505675"/>
                  <a:pt x="131549" y="651725"/>
                </a:cubicBezTo>
                <a:cubicBezTo>
                  <a:pt x="244579" y="797775"/>
                  <a:pt x="515512" y="1075058"/>
                  <a:pt x="690349" y="1014945"/>
                </a:cubicBezTo>
                <a:cubicBezTo>
                  <a:pt x="865186" y="954832"/>
                  <a:pt x="1167869" y="460378"/>
                  <a:pt x="1180569" y="291045"/>
                </a:cubicBezTo>
                <a:cubicBezTo>
                  <a:pt x="1193269" y="121712"/>
                  <a:pt x="991710" y="10692"/>
                  <a:pt x="888469" y="52285"/>
                </a:cubicBezTo>
                <a:cubicBezTo>
                  <a:pt x="785228" y="93878"/>
                  <a:pt x="694953" y="288320"/>
                  <a:pt x="603989" y="283425"/>
                </a:cubicBezTo>
                <a:close/>
              </a:path>
            </a:pathLst>
          </a:custGeom>
          <a:solidFill>
            <a:srgbClr val="F8F6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任意多边形: 形状 15"/>
          <p:cNvSpPr/>
          <p:nvPr/>
        </p:nvSpPr>
        <p:spPr>
          <a:xfrm>
            <a:off x="11689838" y="3600433"/>
            <a:ext cx="268849" cy="232932"/>
          </a:xfrm>
          <a:custGeom>
            <a:avLst/>
            <a:gdLst>
              <a:gd name="connsiteX0" fmla="*/ 639965 w 1300668"/>
              <a:gd name="connsiteY0" fmla="*/ 295844 h 1024714"/>
              <a:gd name="connsiteX1" fmla="*/ 436765 w 1300668"/>
              <a:gd name="connsiteY1" fmla="*/ 29144 h 1024714"/>
              <a:gd name="connsiteX2" fmla="*/ 17665 w 1300668"/>
              <a:gd name="connsiteY2" fmla="*/ 143444 h 1024714"/>
              <a:gd name="connsiteX3" fmla="*/ 144665 w 1300668"/>
              <a:gd name="connsiteY3" fmla="*/ 511744 h 1024714"/>
              <a:gd name="connsiteX4" fmla="*/ 741565 w 1300668"/>
              <a:gd name="connsiteY4" fmla="*/ 1019744 h 1024714"/>
              <a:gd name="connsiteX5" fmla="*/ 1300365 w 1300668"/>
              <a:gd name="connsiteY5" fmla="*/ 181544 h 1024714"/>
              <a:gd name="connsiteX6" fmla="*/ 817765 w 1300668"/>
              <a:gd name="connsiteY6" fmla="*/ 3744 h 1024714"/>
              <a:gd name="connsiteX7" fmla="*/ 639965 w 1300668"/>
              <a:gd name="connsiteY7" fmla="*/ 295844 h 1024714"/>
              <a:gd name="connsiteX0-1" fmla="*/ 639965 w 1300768"/>
              <a:gd name="connsiteY0-2" fmla="*/ 272650 h 1001520"/>
              <a:gd name="connsiteX1-3" fmla="*/ 436765 w 1300768"/>
              <a:gd name="connsiteY1-4" fmla="*/ 5950 h 1001520"/>
              <a:gd name="connsiteX2-5" fmla="*/ 17665 w 1300768"/>
              <a:gd name="connsiteY2-6" fmla="*/ 120250 h 1001520"/>
              <a:gd name="connsiteX3-7" fmla="*/ 144665 w 1300768"/>
              <a:gd name="connsiteY3-8" fmla="*/ 488550 h 1001520"/>
              <a:gd name="connsiteX4-9" fmla="*/ 741565 w 1300768"/>
              <a:gd name="connsiteY4-10" fmla="*/ 996550 h 1001520"/>
              <a:gd name="connsiteX5-11" fmla="*/ 1300365 w 1300768"/>
              <a:gd name="connsiteY5-12" fmla="*/ 158350 h 1001520"/>
              <a:gd name="connsiteX6-13" fmla="*/ 916825 w 1300768"/>
              <a:gd name="connsiteY6-14" fmla="*/ 41510 h 1001520"/>
              <a:gd name="connsiteX7-15" fmla="*/ 639965 w 1300768"/>
              <a:gd name="connsiteY7-16" fmla="*/ 272650 h 1001520"/>
              <a:gd name="connsiteX0-17" fmla="*/ 639965 w 1255114"/>
              <a:gd name="connsiteY0-18" fmla="*/ 272650 h 999147"/>
              <a:gd name="connsiteX1-19" fmla="*/ 436765 w 1255114"/>
              <a:gd name="connsiteY1-20" fmla="*/ 5950 h 999147"/>
              <a:gd name="connsiteX2-21" fmla="*/ 17665 w 1255114"/>
              <a:gd name="connsiteY2-22" fmla="*/ 120250 h 999147"/>
              <a:gd name="connsiteX3-23" fmla="*/ 144665 w 1255114"/>
              <a:gd name="connsiteY3-24" fmla="*/ 488550 h 999147"/>
              <a:gd name="connsiteX4-25" fmla="*/ 741565 w 1255114"/>
              <a:gd name="connsiteY4-26" fmla="*/ 996550 h 999147"/>
              <a:gd name="connsiteX5-27" fmla="*/ 1254645 w 1255114"/>
              <a:gd name="connsiteY5-28" fmla="*/ 257410 h 999147"/>
              <a:gd name="connsiteX6-29" fmla="*/ 916825 w 1255114"/>
              <a:gd name="connsiteY6-30" fmla="*/ 41510 h 999147"/>
              <a:gd name="connsiteX7-31" fmla="*/ 639965 w 1255114"/>
              <a:gd name="connsiteY7-32" fmla="*/ 272650 h 999147"/>
              <a:gd name="connsiteX0-33" fmla="*/ 626545 w 1241694"/>
              <a:gd name="connsiteY0-34" fmla="*/ 274485 h 1006887"/>
              <a:gd name="connsiteX1-35" fmla="*/ 423345 w 1241694"/>
              <a:gd name="connsiteY1-36" fmla="*/ 7785 h 1006887"/>
              <a:gd name="connsiteX2-37" fmla="*/ 4245 w 1241694"/>
              <a:gd name="connsiteY2-38" fmla="*/ 122085 h 1006887"/>
              <a:gd name="connsiteX3-39" fmla="*/ 237925 w 1241694"/>
              <a:gd name="connsiteY3-40" fmla="*/ 627545 h 1006887"/>
              <a:gd name="connsiteX4-41" fmla="*/ 728145 w 1241694"/>
              <a:gd name="connsiteY4-42" fmla="*/ 998385 h 1006887"/>
              <a:gd name="connsiteX5-43" fmla="*/ 1241225 w 1241694"/>
              <a:gd name="connsiteY5-44" fmla="*/ 259245 h 1006887"/>
              <a:gd name="connsiteX6-45" fmla="*/ 903405 w 1241694"/>
              <a:gd name="connsiteY6-46" fmla="*/ 43345 h 1006887"/>
              <a:gd name="connsiteX7-47" fmla="*/ 626545 w 1241694"/>
              <a:gd name="connsiteY7-48" fmla="*/ 274485 h 1006887"/>
              <a:gd name="connsiteX0-49" fmla="*/ 538375 w 1153524"/>
              <a:gd name="connsiteY0-50" fmla="*/ 268848 h 1001039"/>
              <a:gd name="connsiteX1-51" fmla="*/ 335175 w 1153524"/>
              <a:gd name="connsiteY1-52" fmla="*/ 2148 h 1001039"/>
              <a:gd name="connsiteX2-53" fmla="*/ 7515 w 1153524"/>
              <a:gd name="connsiteY2-54" fmla="*/ 169788 h 1001039"/>
              <a:gd name="connsiteX3-55" fmla="*/ 149755 w 1153524"/>
              <a:gd name="connsiteY3-56" fmla="*/ 621908 h 1001039"/>
              <a:gd name="connsiteX4-57" fmla="*/ 639975 w 1153524"/>
              <a:gd name="connsiteY4-58" fmla="*/ 992748 h 1001039"/>
              <a:gd name="connsiteX5-59" fmla="*/ 1153055 w 1153524"/>
              <a:gd name="connsiteY5-60" fmla="*/ 253608 h 1001039"/>
              <a:gd name="connsiteX6-61" fmla="*/ 815235 w 1153524"/>
              <a:gd name="connsiteY6-62" fmla="*/ 37708 h 1001039"/>
              <a:gd name="connsiteX7-63" fmla="*/ 538375 w 1153524"/>
              <a:gd name="connsiteY7-64" fmla="*/ 268848 h 1001039"/>
              <a:gd name="connsiteX0-65" fmla="*/ 536664 w 1151813"/>
              <a:gd name="connsiteY0-66" fmla="*/ 231233 h 963424"/>
              <a:gd name="connsiteX1-67" fmla="*/ 302984 w 1151813"/>
              <a:gd name="connsiteY1-68" fmla="*/ 17873 h 963424"/>
              <a:gd name="connsiteX2-69" fmla="*/ 5804 w 1151813"/>
              <a:gd name="connsiteY2-70" fmla="*/ 132173 h 963424"/>
              <a:gd name="connsiteX3-71" fmla="*/ 148044 w 1151813"/>
              <a:gd name="connsiteY3-72" fmla="*/ 584293 h 963424"/>
              <a:gd name="connsiteX4-73" fmla="*/ 638264 w 1151813"/>
              <a:gd name="connsiteY4-74" fmla="*/ 955133 h 963424"/>
              <a:gd name="connsiteX5-75" fmla="*/ 1151344 w 1151813"/>
              <a:gd name="connsiteY5-76" fmla="*/ 215993 h 963424"/>
              <a:gd name="connsiteX6-77" fmla="*/ 813524 w 1151813"/>
              <a:gd name="connsiteY6-78" fmla="*/ 93 h 963424"/>
              <a:gd name="connsiteX7-79" fmla="*/ 536664 w 1151813"/>
              <a:gd name="connsiteY7-80" fmla="*/ 231233 h 963424"/>
              <a:gd name="connsiteX0-81" fmla="*/ 574764 w 1151802"/>
              <a:gd name="connsiteY0-82" fmla="*/ 254501 h 963832"/>
              <a:gd name="connsiteX1-83" fmla="*/ 302984 w 1151802"/>
              <a:gd name="connsiteY1-84" fmla="*/ 18281 h 963832"/>
              <a:gd name="connsiteX2-85" fmla="*/ 5804 w 1151802"/>
              <a:gd name="connsiteY2-86" fmla="*/ 132581 h 963832"/>
              <a:gd name="connsiteX3-87" fmla="*/ 148044 w 1151802"/>
              <a:gd name="connsiteY3-88" fmla="*/ 584701 h 963832"/>
              <a:gd name="connsiteX4-89" fmla="*/ 638264 w 1151802"/>
              <a:gd name="connsiteY4-90" fmla="*/ 955541 h 963832"/>
              <a:gd name="connsiteX5-91" fmla="*/ 1151344 w 1151802"/>
              <a:gd name="connsiteY5-92" fmla="*/ 216401 h 963832"/>
              <a:gd name="connsiteX6-93" fmla="*/ 813524 w 1151802"/>
              <a:gd name="connsiteY6-94" fmla="*/ 501 h 963832"/>
              <a:gd name="connsiteX7-95" fmla="*/ 574764 w 1151802"/>
              <a:gd name="connsiteY7-96" fmla="*/ 254501 h 963832"/>
              <a:gd name="connsiteX0-97" fmla="*/ 574764 w 1151816"/>
              <a:gd name="connsiteY0-98" fmla="*/ 241366 h 950697"/>
              <a:gd name="connsiteX1-99" fmla="*/ 302984 w 1151816"/>
              <a:gd name="connsiteY1-100" fmla="*/ 5146 h 950697"/>
              <a:gd name="connsiteX2-101" fmla="*/ 5804 w 1151816"/>
              <a:gd name="connsiteY2-102" fmla="*/ 119446 h 950697"/>
              <a:gd name="connsiteX3-103" fmla="*/ 148044 w 1151816"/>
              <a:gd name="connsiteY3-104" fmla="*/ 571566 h 950697"/>
              <a:gd name="connsiteX4-105" fmla="*/ 638264 w 1151816"/>
              <a:gd name="connsiteY4-106" fmla="*/ 942406 h 950697"/>
              <a:gd name="connsiteX5-107" fmla="*/ 1151344 w 1151816"/>
              <a:gd name="connsiteY5-108" fmla="*/ 203266 h 950697"/>
              <a:gd name="connsiteX6-109" fmla="*/ 821144 w 1151816"/>
              <a:gd name="connsiteY6-110" fmla="*/ 33086 h 950697"/>
              <a:gd name="connsiteX7-111" fmla="*/ 574764 w 1151816"/>
              <a:gd name="connsiteY7-112" fmla="*/ 241366 h 950697"/>
              <a:gd name="connsiteX0-113" fmla="*/ 574764 w 1098575"/>
              <a:gd name="connsiteY0-114" fmla="*/ 241366 h 949292"/>
              <a:gd name="connsiteX1-115" fmla="*/ 302984 w 1098575"/>
              <a:gd name="connsiteY1-116" fmla="*/ 5146 h 949292"/>
              <a:gd name="connsiteX2-117" fmla="*/ 5804 w 1098575"/>
              <a:gd name="connsiteY2-118" fmla="*/ 119446 h 949292"/>
              <a:gd name="connsiteX3-119" fmla="*/ 148044 w 1098575"/>
              <a:gd name="connsiteY3-120" fmla="*/ 571566 h 949292"/>
              <a:gd name="connsiteX4-121" fmla="*/ 638264 w 1098575"/>
              <a:gd name="connsiteY4-122" fmla="*/ 942406 h 949292"/>
              <a:gd name="connsiteX5-123" fmla="*/ 1098004 w 1098575"/>
              <a:gd name="connsiteY5-124" fmla="*/ 241366 h 949292"/>
              <a:gd name="connsiteX6-125" fmla="*/ 821144 w 1098575"/>
              <a:gd name="connsiteY6-126" fmla="*/ 33086 h 949292"/>
              <a:gd name="connsiteX7-127" fmla="*/ 574764 w 1098575"/>
              <a:gd name="connsiteY7-128" fmla="*/ 241366 h 949292"/>
              <a:gd name="connsiteX0-129" fmla="*/ 567144 w 1098578"/>
              <a:gd name="connsiteY0-130" fmla="*/ 225251 h 948417"/>
              <a:gd name="connsiteX1-131" fmla="*/ 302984 w 1098578"/>
              <a:gd name="connsiteY1-132" fmla="*/ 4271 h 948417"/>
              <a:gd name="connsiteX2-133" fmla="*/ 5804 w 1098578"/>
              <a:gd name="connsiteY2-134" fmla="*/ 118571 h 948417"/>
              <a:gd name="connsiteX3-135" fmla="*/ 148044 w 1098578"/>
              <a:gd name="connsiteY3-136" fmla="*/ 570691 h 948417"/>
              <a:gd name="connsiteX4-137" fmla="*/ 638264 w 1098578"/>
              <a:gd name="connsiteY4-138" fmla="*/ 941531 h 948417"/>
              <a:gd name="connsiteX5-139" fmla="*/ 1098004 w 1098578"/>
              <a:gd name="connsiteY5-140" fmla="*/ 240491 h 948417"/>
              <a:gd name="connsiteX6-141" fmla="*/ 821144 w 1098578"/>
              <a:gd name="connsiteY6-142" fmla="*/ 32211 h 948417"/>
              <a:gd name="connsiteX7-143" fmla="*/ 567144 w 1098578"/>
              <a:gd name="connsiteY7-144" fmla="*/ 225251 h 948417"/>
              <a:gd name="connsiteX0-145" fmla="*/ 566791 w 1098225"/>
              <a:gd name="connsiteY0-146" fmla="*/ 225251 h 940931"/>
              <a:gd name="connsiteX1-147" fmla="*/ 302631 w 1098225"/>
              <a:gd name="connsiteY1-148" fmla="*/ 4271 h 940931"/>
              <a:gd name="connsiteX2-149" fmla="*/ 5451 w 1098225"/>
              <a:gd name="connsiteY2-150" fmla="*/ 118571 h 940931"/>
              <a:gd name="connsiteX3-151" fmla="*/ 147691 w 1098225"/>
              <a:gd name="connsiteY3-152" fmla="*/ 570691 h 940931"/>
              <a:gd name="connsiteX4-153" fmla="*/ 599811 w 1098225"/>
              <a:gd name="connsiteY4-154" fmla="*/ 933911 h 940931"/>
              <a:gd name="connsiteX5-155" fmla="*/ 1097651 w 1098225"/>
              <a:gd name="connsiteY5-156" fmla="*/ 240491 h 940931"/>
              <a:gd name="connsiteX6-157" fmla="*/ 820791 w 1098225"/>
              <a:gd name="connsiteY6-158" fmla="*/ 32211 h 940931"/>
              <a:gd name="connsiteX7-159" fmla="*/ 566791 w 1098225"/>
              <a:gd name="connsiteY7-160" fmla="*/ 225251 h 940931"/>
              <a:gd name="connsiteX0-161" fmla="*/ 588748 w 1120182"/>
              <a:gd name="connsiteY0-162" fmla="*/ 227566 h 943300"/>
              <a:gd name="connsiteX1-163" fmla="*/ 324588 w 1120182"/>
              <a:gd name="connsiteY1-164" fmla="*/ 6586 h 943300"/>
              <a:gd name="connsiteX2-165" fmla="*/ 4548 w 1120182"/>
              <a:gd name="connsiteY2-166" fmla="*/ 105646 h 943300"/>
              <a:gd name="connsiteX3-167" fmla="*/ 169648 w 1120182"/>
              <a:gd name="connsiteY3-168" fmla="*/ 573006 h 943300"/>
              <a:gd name="connsiteX4-169" fmla="*/ 621768 w 1120182"/>
              <a:gd name="connsiteY4-170" fmla="*/ 936226 h 943300"/>
              <a:gd name="connsiteX5-171" fmla="*/ 1119608 w 1120182"/>
              <a:gd name="connsiteY5-172" fmla="*/ 242806 h 943300"/>
              <a:gd name="connsiteX6-173" fmla="*/ 842748 w 1120182"/>
              <a:gd name="connsiteY6-174" fmla="*/ 34526 h 943300"/>
              <a:gd name="connsiteX7-175" fmla="*/ 588748 w 1120182"/>
              <a:gd name="connsiteY7-176" fmla="*/ 227566 h 943300"/>
              <a:gd name="connsiteX0-177" fmla="*/ 596127 w 1127561"/>
              <a:gd name="connsiteY0-178" fmla="*/ 233015 h 948829"/>
              <a:gd name="connsiteX1-179" fmla="*/ 331967 w 1127561"/>
              <a:gd name="connsiteY1-180" fmla="*/ 12035 h 948829"/>
              <a:gd name="connsiteX2-181" fmla="*/ 4307 w 1127561"/>
              <a:gd name="connsiteY2-182" fmla="*/ 88235 h 948829"/>
              <a:gd name="connsiteX3-183" fmla="*/ 177027 w 1127561"/>
              <a:gd name="connsiteY3-184" fmla="*/ 578455 h 948829"/>
              <a:gd name="connsiteX4-185" fmla="*/ 629147 w 1127561"/>
              <a:gd name="connsiteY4-186" fmla="*/ 941675 h 948829"/>
              <a:gd name="connsiteX5-187" fmla="*/ 1126987 w 1127561"/>
              <a:gd name="connsiteY5-188" fmla="*/ 248255 h 948829"/>
              <a:gd name="connsiteX6-189" fmla="*/ 850127 w 1127561"/>
              <a:gd name="connsiteY6-190" fmla="*/ 39975 h 948829"/>
              <a:gd name="connsiteX7-191" fmla="*/ 596127 w 1127561"/>
              <a:gd name="connsiteY7-192" fmla="*/ 233015 h 948829"/>
              <a:gd name="connsiteX0-193" fmla="*/ 596471 w 1127905"/>
              <a:gd name="connsiteY0-194" fmla="*/ 287455 h 1003269"/>
              <a:gd name="connsiteX1-195" fmla="*/ 339931 w 1127905"/>
              <a:gd name="connsiteY1-196" fmla="*/ 5515 h 1003269"/>
              <a:gd name="connsiteX2-197" fmla="*/ 4651 w 1127905"/>
              <a:gd name="connsiteY2-198" fmla="*/ 142675 h 1003269"/>
              <a:gd name="connsiteX3-199" fmla="*/ 177371 w 1127905"/>
              <a:gd name="connsiteY3-200" fmla="*/ 632895 h 1003269"/>
              <a:gd name="connsiteX4-201" fmla="*/ 629491 w 1127905"/>
              <a:gd name="connsiteY4-202" fmla="*/ 996115 h 1003269"/>
              <a:gd name="connsiteX5-203" fmla="*/ 1127331 w 1127905"/>
              <a:gd name="connsiteY5-204" fmla="*/ 302695 h 1003269"/>
              <a:gd name="connsiteX6-205" fmla="*/ 850471 w 1127905"/>
              <a:gd name="connsiteY6-206" fmla="*/ 94415 h 1003269"/>
              <a:gd name="connsiteX7-207" fmla="*/ 596471 w 1127905"/>
              <a:gd name="connsiteY7-208" fmla="*/ 287455 h 1003269"/>
              <a:gd name="connsiteX0-209" fmla="*/ 596471 w 1128002"/>
              <a:gd name="connsiteY0-210" fmla="*/ 287455 h 1003269"/>
              <a:gd name="connsiteX1-211" fmla="*/ 339931 w 1128002"/>
              <a:gd name="connsiteY1-212" fmla="*/ 5515 h 1003269"/>
              <a:gd name="connsiteX2-213" fmla="*/ 4651 w 1128002"/>
              <a:gd name="connsiteY2-214" fmla="*/ 142675 h 1003269"/>
              <a:gd name="connsiteX3-215" fmla="*/ 177371 w 1128002"/>
              <a:gd name="connsiteY3-216" fmla="*/ 632895 h 1003269"/>
              <a:gd name="connsiteX4-217" fmla="*/ 629491 w 1128002"/>
              <a:gd name="connsiteY4-218" fmla="*/ 996115 h 1003269"/>
              <a:gd name="connsiteX5-219" fmla="*/ 1127331 w 1128002"/>
              <a:gd name="connsiteY5-220" fmla="*/ 302695 h 1003269"/>
              <a:gd name="connsiteX6-221" fmla="*/ 880951 w 1128002"/>
              <a:gd name="connsiteY6-222" fmla="*/ 56315 h 1003269"/>
              <a:gd name="connsiteX7-223" fmla="*/ 596471 w 1128002"/>
              <a:gd name="connsiteY7-224" fmla="*/ 287455 h 1003269"/>
              <a:gd name="connsiteX0-225" fmla="*/ 596471 w 1173605"/>
              <a:gd name="connsiteY0-226" fmla="*/ 287455 h 1003552"/>
              <a:gd name="connsiteX1-227" fmla="*/ 339931 w 1173605"/>
              <a:gd name="connsiteY1-228" fmla="*/ 5515 h 1003552"/>
              <a:gd name="connsiteX2-229" fmla="*/ 4651 w 1173605"/>
              <a:gd name="connsiteY2-230" fmla="*/ 142675 h 1003552"/>
              <a:gd name="connsiteX3-231" fmla="*/ 177371 w 1173605"/>
              <a:gd name="connsiteY3-232" fmla="*/ 632895 h 1003552"/>
              <a:gd name="connsiteX4-233" fmla="*/ 629491 w 1173605"/>
              <a:gd name="connsiteY4-234" fmla="*/ 996115 h 1003552"/>
              <a:gd name="connsiteX5-235" fmla="*/ 1173051 w 1173605"/>
              <a:gd name="connsiteY5-236" fmla="*/ 295075 h 1003552"/>
              <a:gd name="connsiteX6-237" fmla="*/ 880951 w 1173605"/>
              <a:gd name="connsiteY6-238" fmla="*/ 56315 h 1003552"/>
              <a:gd name="connsiteX7-239" fmla="*/ 596471 w 1173605"/>
              <a:gd name="connsiteY7-240" fmla="*/ 287455 h 1003552"/>
              <a:gd name="connsiteX0-241" fmla="*/ 603276 w 1180410"/>
              <a:gd name="connsiteY0-242" fmla="*/ 287693 h 1005272"/>
              <a:gd name="connsiteX1-243" fmla="*/ 346736 w 1180410"/>
              <a:gd name="connsiteY1-244" fmla="*/ 5753 h 1005272"/>
              <a:gd name="connsiteX2-245" fmla="*/ 11456 w 1180410"/>
              <a:gd name="connsiteY2-246" fmla="*/ 142913 h 1005272"/>
              <a:gd name="connsiteX3-247" fmla="*/ 130836 w 1180410"/>
              <a:gd name="connsiteY3-248" fmla="*/ 655993 h 1005272"/>
              <a:gd name="connsiteX4-249" fmla="*/ 636296 w 1180410"/>
              <a:gd name="connsiteY4-250" fmla="*/ 996353 h 1005272"/>
              <a:gd name="connsiteX5-251" fmla="*/ 1179856 w 1180410"/>
              <a:gd name="connsiteY5-252" fmla="*/ 295313 h 1005272"/>
              <a:gd name="connsiteX6-253" fmla="*/ 887756 w 1180410"/>
              <a:gd name="connsiteY6-254" fmla="*/ 56553 h 1005272"/>
              <a:gd name="connsiteX7-255" fmla="*/ 603276 w 1180410"/>
              <a:gd name="connsiteY7-256" fmla="*/ 287693 h 1005272"/>
              <a:gd name="connsiteX0-257" fmla="*/ 604313 w 1181447"/>
              <a:gd name="connsiteY0-258" fmla="*/ 287693 h 1027612"/>
              <a:gd name="connsiteX1-259" fmla="*/ 347773 w 1181447"/>
              <a:gd name="connsiteY1-260" fmla="*/ 5753 h 1027612"/>
              <a:gd name="connsiteX2-261" fmla="*/ 12493 w 1181447"/>
              <a:gd name="connsiteY2-262" fmla="*/ 142913 h 1027612"/>
              <a:gd name="connsiteX3-263" fmla="*/ 131873 w 1181447"/>
              <a:gd name="connsiteY3-264" fmla="*/ 655993 h 1027612"/>
              <a:gd name="connsiteX4-265" fmla="*/ 690673 w 1181447"/>
              <a:gd name="connsiteY4-266" fmla="*/ 1019213 h 1027612"/>
              <a:gd name="connsiteX5-267" fmla="*/ 1180893 w 1181447"/>
              <a:gd name="connsiteY5-268" fmla="*/ 295313 h 1027612"/>
              <a:gd name="connsiteX6-269" fmla="*/ 888793 w 1181447"/>
              <a:gd name="connsiteY6-270" fmla="*/ 56553 h 1027612"/>
              <a:gd name="connsiteX7-271" fmla="*/ 604313 w 1181447"/>
              <a:gd name="connsiteY7-272" fmla="*/ 287693 h 1027612"/>
              <a:gd name="connsiteX0-273" fmla="*/ 604313 w 1181465"/>
              <a:gd name="connsiteY0-274" fmla="*/ 287693 h 1027612"/>
              <a:gd name="connsiteX1-275" fmla="*/ 347773 w 1181465"/>
              <a:gd name="connsiteY1-276" fmla="*/ 5753 h 1027612"/>
              <a:gd name="connsiteX2-277" fmla="*/ 12493 w 1181465"/>
              <a:gd name="connsiteY2-278" fmla="*/ 142913 h 1027612"/>
              <a:gd name="connsiteX3-279" fmla="*/ 131873 w 1181465"/>
              <a:gd name="connsiteY3-280" fmla="*/ 655993 h 1027612"/>
              <a:gd name="connsiteX4-281" fmla="*/ 690673 w 1181465"/>
              <a:gd name="connsiteY4-282" fmla="*/ 1019213 h 1027612"/>
              <a:gd name="connsiteX5-283" fmla="*/ 1180893 w 1181465"/>
              <a:gd name="connsiteY5-284" fmla="*/ 295313 h 1027612"/>
              <a:gd name="connsiteX6-285" fmla="*/ 888793 w 1181465"/>
              <a:gd name="connsiteY6-286" fmla="*/ 56553 h 1027612"/>
              <a:gd name="connsiteX7-287" fmla="*/ 604313 w 1181465"/>
              <a:gd name="connsiteY7-288" fmla="*/ 287693 h 1027612"/>
              <a:gd name="connsiteX0-289" fmla="*/ 604313 w 1181465"/>
              <a:gd name="connsiteY0-290" fmla="*/ 288511 h 1028430"/>
              <a:gd name="connsiteX1-291" fmla="*/ 347773 w 1181465"/>
              <a:gd name="connsiteY1-292" fmla="*/ 6571 h 1028430"/>
              <a:gd name="connsiteX2-293" fmla="*/ 12493 w 1181465"/>
              <a:gd name="connsiteY2-294" fmla="*/ 143731 h 1028430"/>
              <a:gd name="connsiteX3-295" fmla="*/ 131873 w 1181465"/>
              <a:gd name="connsiteY3-296" fmla="*/ 656811 h 1028430"/>
              <a:gd name="connsiteX4-297" fmla="*/ 690673 w 1181465"/>
              <a:gd name="connsiteY4-298" fmla="*/ 1020031 h 1028430"/>
              <a:gd name="connsiteX5-299" fmla="*/ 1180893 w 1181465"/>
              <a:gd name="connsiteY5-300" fmla="*/ 296131 h 1028430"/>
              <a:gd name="connsiteX6-301" fmla="*/ 888793 w 1181465"/>
              <a:gd name="connsiteY6-302" fmla="*/ 57371 h 1028430"/>
              <a:gd name="connsiteX7-303" fmla="*/ 604313 w 1181465"/>
              <a:gd name="connsiteY7-304" fmla="*/ 288511 h 1028430"/>
              <a:gd name="connsiteX0-305" fmla="*/ 604313 w 1181465"/>
              <a:gd name="connsiteY0-306" fmla="*/ 270887 h 1010806"/>
              <a:gd name="connsiteX1-307" fmla="*/ 347773 w 1181465"/>
              <a:gd name="connsiteY1-308" fmla="*/ 7997 h 1010806"/>
              <a:gd name="connsiteX2-309" fmla="*/ 12493 w 1181465"/>
              <a:gd name="connsiteY2-310" fmla="*/ 126107 h 1010806"/>
              <a:gd name="connsiteX3-311" fmla="*/ 131873 w 1181465"/>
              <a:gd name="connsiteY3-312" fmla="*/ 639187 h 1010806"/>
              <a:gd name="connsiteX4-313" fmla="*/ 690673 w 1181465"/>
              <a:gd name="connsiteY4-314" fmla="*/ 1002407 h 1010806"/>
              <a:gd name="connsiteX5-315" fmla="*/ 1180893 w 1181465"/>
              <a:gd name="connsiteY5-316" fmla="*/ 278507 h 1010806"/>
              <a:gd name="connsiteX6-317" fmla="*/ 888793 w 1181465"/>
              <a:gd name="connsiteY6-318" fmla="*/ 39747 h 1010806"/>
              <a:gd name="connsiteX7-319" fmla="*/ 604313 w 1181465"/>
              <a:gd name="connsiteY7-320" fmla="*/ 270887 h 1010806"/>
              <a:gd name="connsiteX0-321" fmla="*/ 621462 w 1198614"/>
              <a:gd name="connsiteY0-322" fmla="*/ 289918 h 1029837"/>
              <a:gd name="connsiteX1-323" fmla="*/ 364922 w 1198614"/>
              <a:gd name="connsiteY1-324" fmla="*/ 27028 h 1029837"/>
              <a:gd name="connsiteX2-325" fmla="*/ 29642 w 1198614"/>
              <a:gd name="connsiteY2-326" fmla="*/ 145138 h 1029837"/>
              <a:gd name="connsiteX3-327" fmla="*/ 149022 w 1198614"/>
              <a:gd name="connsiteY3-328" fmla="*/ 658218 h 1029837"/>
              <a:gd name="connsiteX4-329" fmla="*/ 707822 w 1198614"/>
              <a:gd name="connsiteY4-330" fmla="*/ 1021438 h 1029837"/>
              <a:gd name="connsiteX5-331" fmla="*/ 1198042 w 1198614"/>
              <a:gd name="connsiteY5-332" fmla="*/ 297538 h 1029837"/>
              <a:gd name="connsiteX6-333" fmla="*/ 905942 w 1198614"/>
              <a:gd name="connsiteY6-334" fmla="*/ 58778 h 1029837"/>
              <a:gd name="connsiteX7-335" fmla="*/ 621462 w 1198614"/>
              <a:gd name="connsiteY7-336" fmla="*/ 289918 h 1029837"/>
              <a:gd name="connsiteX0-337" fmla="*/ 621462 w 1198614"/>
              <a:gd name="connsiteY0-338" fmla="*/ 309380 h 1049299"/>
              <a:gd name="connsiteX1-339" fmla="*/ 364922 w 1198614"/>
              <a:gd name="connsiteY1-340" fmla="*/ 46490 h 1049299"/>
              <a:gd name="connsiteX2-341" fmla="*/ 29642 w 1198614"/>
              <a:gd name="connsiteY2-342" fmla="*/ 164600 h 1049299"/>
              <a:gd name="connsiteX3-343" fmla="*/ 149022 w 1198614"/>
              <a:gd name="connsiteY3-344" fmla="*/ 677680 h 1049299"/>
              <a:gd name="connsiteX4-345" fmla="*/ 707822 w 1198614"/>
              <a:gd name="connsiteY4-346" fmla="*/ 1040900 h 1049299"/>
              <a:gd name="connsiteX5-347" fmla="*/ 1198042 w 1198614"/>
              <a:gd name="connsiteY5-348" fmla="*/ 317000 h 1049299"/>
              <a:gd name="connsiteX6-349" fmla="*/ 905942 w 1198614"/>
              <a:gd name="connsiteY6-350" fmla="*/ 78240 h 1049299"/>
              <a:gd name="connsiteX7-351" fmla="*/ 621462 w 1198614"/>
              <a:gd name="connsiteY7-352" fmla="*/ 309380 h 1049299"/>
              <a:gd name="connsiteX0-353" fmla="*/ 621462 w 1198614"/>
              <a:gd name="connsiteY0-354" fmla="*/ 305247 h 1045166"/>
              <a:gd name="connsiteX1-355" fmla="*/ 364922 w 1198614"/>
              <a:gd name="connsiteY1-356" fmla="*/ 42357 h 1045166"/>
              <a:gd name="connsiteX2-357" fmla="*/ 29642 w 1198614"/>
              <a:gd name="connsiteY2-358" fmla="*/ 160467 h 1045166"/>
              <a:gd name="connsiteX3-359" fmla="*/ 149022 w 1198614"/>
              <a:gd name="connsiteY3-360" fmla="*/ 673547 h 1045166"/>
              <a:gd name="connsiteX4-361" fmla="*/ 707822 w 1198614"/>
              <a:gd name="connsiteY4-362" fmla="*/ 1036767 h 1045166"/>
              <a:gd name="connsiteX5-363" fmla="*/ 1198042 w 1198614"/>
              <a:gd name="connsiteY5-364" fmla="*/ 312867 h 1045166"/>
              <a:gd name="connsiteX6-365" fmla="*/ 905942 w 1198614"/>
              <a:gd name="connsiteY6-366" fmla="*/ 74107 h 1045166"/>
              <a:gd name="connsiteX7-367" fmla="*/ 621462 w 1198614"/>
              <a:gd name="connsiteY7-368" fmla="*/ 305247 h 1045166"/>
              <a:gd name="connsiteX0-369" fmla="*/ 603989 w 1181141"/>
              <a:gd name="connsiteY0-370" fmla="*/ 283425 h 1023344"/>
              <a:gd name="connsiteX1-371" fmla="*/ 342687 w 1181141"/>
              <a:gd name="connsiteY1-372" fmla="*/ 22916 h 1023344"/>
              <a:gd name="connsiteX2-373" fmla="*/ 12169 w 1181141"/>
              <a:gd name="connsiteY2-374" fmla="*/ 138645 h 1023344"/>
              <a:gd name="connsiteX3-375" fmla="*/ 131549 w 1181141"/>
              <a:gd name="connsiteY3-376" fmla="*/ 651725 h 1023344"/>
              <a:gd name="connsiteX4-377" fmla="*/ 690349 w 1181141"/>
              <a:gd name="connsiteY4-378" fmla="*/ 1014945 h 1023344"/>
              <a:gd name="connsiteX5-379" fmla="*/ 1180569 w 1181141"/>
              <a:gd name="connsiteY5-380" fmla="*/ 291045 h 1023344"/>
              <a:gd name="connsiteX6-381" fmla="*/ 888469 w 1181141"/>
              <a:gd name="connsiteY6-382" fmla="*/ 52285 h 1023344"/>
              <a:gd name="connsiteX7-383" fmla="*/ 603989 w 1181141"/>
              <a:gd name="connsiteY7-384" fmla="*/ 283425 h 102334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1181141" h="1023344">
                <a:moveTo>
                  <a:pt x="603989" y="283425"/>
                </a:moveTo>
                <a:cubicBezTo>
                  <a:pt x="513025" y="278530"/>
                  <a:pt x="457993" y="85147"/>
                  <a:pt x="342687" y="22916"/>
                </a:cubicBezTo>
                <a:cubicBezTo>
                  <a:pt x="227381" y="-39315"/>
                  <a:pt x="47359" y="33844"/>
                  <a:pt x="12169" y="138645"/>
                </a:cubicBezTo>
                <a:cubicBezTo>
                  <a:pt x="-23021" y="243447"/>
                  <a:pt x="18519" y="505675"/>
                  <a:pt x="131549" y="651725"/>
                </a:cubicBezTo>
                <a:cubicBezTo>
                  <a:pt x="244579" y="797775"/>
                  <a:pt x="515512" y="1075058"/>
                  <a:pt x="690349" y="1014945"/>
                </a:cubicBezTo>
                <a:cubicBezTo>
                  <a:pt x="865186" y="954832"/>
                  <a:pt x="1167869" y="460378"/>
                  <a:pt x="1180569" y="291045"/>
                </a:cubicBezTo>
                <a:cubicBezTo>
                  <a:pt x="1193269" y="121712"/>
                  <a:pt x="991710" y="10692"/>
                  <a:pt x="888469" y="52285"/>
                </a:cubicBezTo>
                <a:cubicBezTo>
                  <a:pt x="785228" y="93878"/>
                  <a:pt x="694953" y="288320"/>
                  <a:pt x="603989" y="283425"/>
                </a:cubicBezTo>
                <a:close/>
              </a:path>
            </a:pathLst>
          </a:custGeom>
          <a:solidFill>
            <a:srgbClr val="7FD1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7" name="图片 17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659878"/>
            <a:ext cx="12192000" cy="1198068"/>
          </a:xfrm>
          <a:prstGeom prst="rect">
            <a:avLst/>
          </a:prstGeom>
        </p:spPr>
      </p:pic>
      <p:pic>
        <p:nvPicPr>
          <p:cNvPr id="18" name="图片 19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5486" y="1228933"/>
            <a:ext cx="4988319" cy="4973932"/>
          </a:xfrm>
          <a:prstGeom prst="rect">
            <a:avLst/>
          </a:prstGeom>
        </p:spPr>
      </p:pic>
      <p:pic>
        <p:nvPicPr>
          <p:cNvPr id="19" name="图片 2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916" y="3832684"/>
            <a:ext cx="2313945" cy="2495308"/>
          </a:xfrm>
          <a:prstGeom prst="rect">
            <a:avLst/>
          </a:prstGeom>
        </p:spPr>
      </p:pic>
      <p:pic>
        <p:nvPicPr>
          <p:cNvPr id="20" name="图片 2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6787" y="4957521"/>
            <a:ext cx="1816256" cy="966300"/>
          </a:xfrm>
          <a:prstGeom prst="rect">
            <a:avLst/>
          </a:prstGeom>
        </p:spPr>
      </p:pic>
      <p:pic>
        <p:nvPicPr>
          <p:cNvPr id="21" name="图片 27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623" y="1338568"/>
            <a:ext cx="4192676" cy="2523890"/>
          </a:xfrm>
          <a:prstGeom prst="rect">
            <a:avLst/>
          </a:prstGeom>
        </p:spPr>
      </p:pic>
      <p:sp>
        <p:nvSpPr>
          <p:cNvPr id="23" name="文本框 29"/>
          <p:cNvSpPr txBox="1"/>
          <p:nvPr/>
        </p:nvSpPr>
        <p:spPr>
          <a:xfrm>
            <a:off x="5098994" y="2955521"/>
            <a:ext cx="2952152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1" i="0" u="none" strike="noStrike" kern="1200" cap="none" spc="300" normalizeH="0" baseline="0" noProof="0" dirty="0">
                <a:ln>
                  <a:noFill/>
                </a:ln>
                <a:solidFill>
                  <a:srgbClr val="ED81A1"/>
                </a:solidFill>
                <a:effectLst/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Aharoni" panose="02010803020104030203" pitchFamily="2" charset="-79"/>
              </a:rPr>
              <a:t>Tiết 1</a:t>
            </a:r>
            <a:endParaRPr kumimoji="0" lang="zh-CN" altLang="en-US" sz="2400" b="1" i="0" u="none" strike="noStrike" kern="1200" cap="none" spc="300" normalizeH="0" baseline="0" noProof="0" dirty="0">
              <a:ln>
                <a:noFill/>
              </a:ln>
              <a:solidFill>
                <a:srgbClr val="ED81A1"/>
              </a:solidFill>
              <a:effectLst/>
              <a:uLnTx/>
              <a:uFillTx/>
              <a:latin typeface="Microsoft YaHei" panose="020B0503020204020204" charset="-122"/>
              <a:ea typeface="Microsoft YaHei" panose="020B0503020204020204" charset="-122"/>
              <a:cs typeface="Aharoni" panose="02010803020104030203" pitchFamily="2" charset="-79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000"/>
                            </p:stCondLst>
                            <p:childTnLst>
                              <p:par>
                                <p:cTn id="7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00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0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0"/>
                            </p:stCondLst>
                            <p:childTnLst>
                              <p:par>
                                <p:cTn id="8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5" grpId="0" bldLvl="0" animBg="1"/>
      <p:bldP spid="16" grpId="0" bldLvl="0" animBg="1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 t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81161" y="2022035"/>
            <a:ext cx="8736458" cy="2055304"/>
            <a:chOff x="7019" y="5598"/>
            <a:chExt cx="6358" cy="1378"/>
          </a:xfrm>
        </p:grpSpPr>
        <p:sp>
          <p:nvSpPr>
            <p:cNvPr id="19" name="任意多边形 18"/>
            <p:cNvSpPr/>
            <p:nvPr/>
          </p:nvSpPr>
          <p:spPr>
            <a:xfrm>
              <a:off x="7117" y="6476"/>
              <a:ext cx="6260" cy="500"/>
            </a:xfrm>
            <a:custGeom>
              <a:avLst/>
              <a:gdLst>
                <a:gd name="connsiteX0" fmla="*/ 0 w 6766560"/>
                <a:gd name="connsiteY0" fmla="*/ 39809 h 361457"/>
                <a:gd name="connsiteX1" fmla="*/ 4411980 w 6766560"/>
                <a:gd name="connsiteY1" fmla="*/ 28379 h 361457"/>
                <a:gd name="connsiteX2" fmla="*/ 4023360 w 6766560"/>
                <a:gd name="connsiteY2" fmla="*/ 359849 h 361457"/>
                <a:gd name="connsiteX3" fmla="*/ 6766560 w 6766560"/>
                <a:gd name="connsiteY3" fmla="*/ 131249 h 361457"/>
                <a:gd name="connsiteX0-1" fmla="*/ 0 w 6766560"/>
                <a:gd name="connsiteY0-2" fmla="*/ 75291 h 398381"/>
                <a:gd name="connsiteX1-3" fmla="*/ 4369154 w 6766560"/>
                <a:gd name="connsiteY1-4" fmla="*/ 18141 h 398381"/>
                <a:gd name="connsiteX2-5" fmla="*/ 4023360 w 6766560"/>
                <a:gd name="connsiteY2-6" fmla="*/ 395331 h 398381"/>
                <a:gd name="connsiteX3-7" fmla="*/ 6766560 w 6766560"/>
                <a:gd name="connsiteY3-8" fmla="*/ 166731 h 398381"/>
                <a:gd name="connsiteX0-9" fmla="*/ 0 w 6766560"/>
                <a:gd name="connsiteY0-10" fmla="*/ 71354 h 339035"/>
                <a:gd name="connsiteX1-11" fmla="*/ 4369154 w 6766560"/>
                <a:gd name="connsiteY1-12" fmla="*/ 14204 h 339035"/>
                <a:gd name="connsiteX2-13" fmla="*/ 4351696 w 6766560"/>
                <a:gd name="connsiteY2-14" fmla="*/ 334244 h 339035"/>
                <a:gd name="connsiteX3-15" fmla="*/ 6766560 w 6766560"/>
                <a:gd name="connsiteY3-16" fmla="*/ 162794 h 339035"/>
                <a:gd name="connsiteX0-17" fmla="*/ 0 w 7194823"/>
                <a:gd name="connsiteY0-18" fmla="*/ 71354 h 334304"/>
                <a:gd name="connsiteX1-19" fmla="*/ 4369154 w 7194823"/>
                <a:gd name="connsiteY1-20" fmla="*/ 14204 h 334304"/>
                <a:gd name="connsiteX2-21" fmla="*/ 4351696 w 7194823"/>
                <a:gd name="connsiteY2-22" fmla="*/ 334244 h 334304"/>
                <a:gd name="connsiteX3-23" fmla="*/ 7194823 w 7194823"/>
                <a:gd name="connsiteY3-24" fmla="*/ 37064 h 334304"/>
                <a:gd name="connsiteX0-25" fmla="*/ 0 w 7194823"/>
                <a:gd name="connsiteY0-26" fmla="*/ 72918 h 358721"/>
                <a:gd name="connsiteX1-27" fmla="*/ 4369154 w 7194823"/>
                <a:gd name="connsiteY1-28" fmla="*/ 15768 h 358721"/>
                <a:gd name="connsiteX2-29" fmla="*/ 4051911 w 7194823"/>
                <a:gd name="connsiteY2-30" fmla="*/ 358668 h 358721"/>
                <a:gd name="connsiteX3-31" fmla="*/ 7194823 w 7194823"/>
                <a:gd name="connsiteY3-32" fmla="*/ 38628 h 358721"/>
                <a:gd name="connsiteX0-33" fmla="*/ 0 w 6454042"/>
                <a:gd name="connsiteY0-34" fmla="*/ 72918 h 359955"/>
                <a:gd name="connsiteX1-35" fmla="*/ 4369154 w 6454042"/>
                <a:gd name="connsiteY1-36" fmla="*/ 15768 h 359955"/>
                <a:gd name="connsiteX2-37" fmla="*/ 4051911 w 6454042"/>
                <a:gd name="connsiteY2-38" fmla="*/ 358668 h 359955"/>
                <a:gd name="connsiteX3-39" fmla="*/ 6454042 w 6454042"/>
                <a:gd name="connsiteY3-40" fmla="*/ 112769 h 359955"/>
                <a:gd name="connsiteX0-41" fmla="*/ 0 w 6454042"/>
                <a:gd name="connsiteY0-42" fmla="*/ 62493 h 349247"/>
                <a:gd name="connsiteX1-43" fmla="*/ 4122228 w 6454042"/>
                <a:gd name="connsiteY1-44" fmla="*/ 17700 h 349247"/>
                <a:gd name="connsiteX2-45" fmla="*/ 4051911 w 6454042"/>
                <a:gd name="connsiteY2-46" fmla="*/ 348243 h 349247"/>
                <a:gd name="connsiteX3-47" fmla="*/ 6454042 w 6454042"/>
                <a:gd name="connsiteY3-48" fmla="*/ 102344 h 349247"/>
                <a:gd name="connsiteX0-49" fmla="*/ 0 w 4341830"/>
                <a:gd name="connsiteY0-50" fmla="*/ 62493 h 348243"/>
                <a:gd name="connsiteX1-51" fmla="*/ 4122228 w 4341830"/>
                <a:gd name="connsiteY1-52" fmla="*/ 17700 h 348243"/>
                <a:gd name="connsiteX2-53" fmla="*/ 4051911 w 4341830"/>
                <a:gd name="connsiteY2-54" fmla="*/ 348243 h 348243"/>
                <a:gd name="connsiteX0-55" fmla="*/ 0 w 4122228"/>
                <a:gd name="connsiteY0-56" fmla="*/ 62493 h 62493"/>
                <a:gd name="connsiteX1-57" fmla="*/ 4122228 w 4122228"/>
                <a:gd name="connsiteY1-58" fmla="*/ 17700 h 62493"/>
                <a:gd name="connsiteX0-59" fmla="*/ 0 w 4122228"/>
                <a:gd name="connsiteY0-60" fmla="*/ 44793 h 66159"/>
                <a:gd name="connsiteX1-61" fmla="*/ 4122228 w 4122228"/>
                <a:gd name="connsiteY1-62" fmla="*/ 0 h 66159"/>
                <a:gd name="connsiteX0-63" fmla="*/ 0 w 4245691"/>
                <a:gd name="connsiteY0-64" fmla="*/ 156004 h 156004"/>
                <a:gd name="connsiteX1-65" fmla="*/ 4245691 w 4245691"/>
                <a:gd name="connsiteY1-66" fmla="*/ 0 h 156004"/>
                <a:gd name="connsiteX0-67" fmla="*/ 0 w 4245691"/>
                <a:gd name="connsiteY0-68" fmla="*/ 156004 h 163985"/>
                <a:gd name="connsiteX1-69" fmla="*/ 4245691 w 4245691"/>
                <a:gd name="connsiteY1-70" fmla="*/ 0 h 163985"/>
                <a:gd name="connsiteX0-71" fmla="*/ 0 w 5449458"/>
                <a:gd name="connsiteY0-72" fmla="*/ 143648 h 143648"/>
                <a:gd name="connsiteX1-73" fmla="*/ 5449458 w 5449458"/>
                <a:gd name="connsiteY1-74" fmla="*/ 0 h 143648"/>
                <a:gd name="connsiteX0-75" fmla="*/ 0 w 5449458"/>
                <a:gd name="connsiteY0-76" fmla="*/ 143648 h 260913"/>
                <a:gd name="connsiteX1-77" fmla="*/ 1990356 w 5449458"/>
                <a:gd name="connsiteY1-78" fmla="*/ 260339 h 260913"/>
                <a:gd name="connsiteX2-79" fmla="*/ 5449458 w 5449458"/>
                <a:gd name="connsiteY2-80" fmla="*/ 0 h 260913"/>
                <a:gd name="connsiteX0-81" fmla="*/ 0 w 4693246"/>
                <a:gd name="connsiteY0-82" fmla="*/ 169 h 463018"/>
                <a:gd name="connsiteX1-83" fmla="*/ 1234144 w 4693246"/>
                <a:gd name="connsiteY1-84" fmla="*/ 462849 h 463018"/>
                <a:gd name="connsiteX2-85" fmla="*/ 4693246 w 4693246"/>
                <a:gd name="connsiteY2-86" fmla="*/ 202510 h 463018"/>
                <a:gd name="connsiteX0-87" fmla="*/ 153395 w 4846641"/>
                <a:gd name="connsiteY0-88" fmla="*/ 0 h 462988"/>
                <a:gd name="connsiteX1-89" fmla="*/ 1387539 w 4846641"/>
                <a:gd name="connsiteY1-90" fmla="*/ 462680 h 462988"/>
                <a:gd name="connsiteX2-91" fmla="*/ 4846641 w 4846641"/>
                <a:gd name="connsiteY2-92" fmla="*/ 202341 h 462988"/>
                <a:gd name="connsiteX0-93" fmla="*/ 212160 w 4457851"/>
                <a:gd name="connsiteY0-94" fmla="*/ 0 h 462988"/>
                <a:gd name="connsiteX1-95" fmla="*/ 998749 w 4457851"/>
                <a:gd name="connsiteY1-96" fmla="*/ 462680 h 462988"/>
                <a:gd name="connsiteX2-97" fmla="*/ 4457851 w 4457851"/>
                <a:gd name="connsiteY2-98" fmla="*/ 202341 h 462988"/>
                <a:gd name="connsiteX0-99" fmla="*/ 238795 w 4484486"/>
                <a:gd name="connsiteY0-100" fmla="*/ 0 h 462868"/>
                <a:gd name="connsiteX1-101" fmla="*/ 1025384 w 4484486"/>
                <a:gd name="connsiteY1-102" fmla="*/ 462680 h 462868"/>
                <a:gd name="connsiteX2-103" fmla="*/ 4484486 w 4484486"/>
                <a:gd name="connsiteY2-104" fmla="*/ 202341 h 462868"/>
                <a:gd name="connsiteX0-105" fmla="*/ 410770 w 4656461"/>
                <a:gd name="connsiteY0-106" fmla="*/ 0 h 425815"/>
                <a:gd name="connsiteX1-107" fmla="*/ 595476 w 4656461"/>
                <a:gd name="connsiteY1-108" fmla="*/ 425610 h 425815"/>
                <a:gd name="connsiteX2-109" fmla="*/ 4656461 w 4656461"/>
                <a:gd name="connsiteY2-110" fmla="*/ 202341 h 425815"/>
                <a:gd name="connsiteX0-111" fmla="*/ 410770 w 4656461"/>
                <a:gd name="connsiteY0-112" fmla="*/ 0 h 364069"/>
                <a:gd name="connsiteX1-113" fmla="*/ 595476 w 4656461"/>
                <a:gd name="connsiteY1-114" fmla="*/ 363827 h 364069"/>
                <a:gd name="connsiteX2-115" fmla="*/ 4656461 w 4656461"/>
                <a:gd name="connsiteY2-116" fmla="*/ 202341 h 364069"/>
                <a:gd name="connsiteX0-117" fmla="*/ 558636 w 4511100"/>
                <a:gd name="connsiteY0-118" fmla="*/ 0 h 388767"/>
                <a:gd name="connsiteX1-119" fmla="*/ 450115 w 4511100"/>
                <a:gd name="connsiteY1-120" fmla="*/ 388541 h 388767"/>
                <a:gd name="connsiteX2-121" fmla="*/ 4511100 w 4511100"/>
                <a:gd name="connsiteY2-122" fmla="*/ 227055 h 388767"/>
                <a:gd name="connsiteX0-123" fmla="*/ 445007 w 4613533"/>
                <a:gd name="connsiteY0-124" fmla="*/ 0 h 413467"/>
                <a:gd name="connsiteX1-125" fmla="*/ 552548 w 4613533"/>
                <a:gd name="connsiteY1-126" fmla="*/ 413255 h 413467"/>
                <a:gd name="connsiteX2-127" fmla="*/ 4613533 w 4613533"/>
                <a:gd name="connsiteY2-128" fmla="*/ 251769 h 413467"/>
                <a:gd name="connsiteX0-129" fmla="*/ 437894 w 4606420"/>
                <a:gd name="connsiteY0-130" fmla="*/ 0 h 351722"/>
                <a:gd name="connsiteX1-131" fmla="*/ 560868 w 4606420"/>
                <a:gd name="connsiteY1-132" fmla="*/ 351471 h 351722"/>
                <a:gd name="connsiteX2-133" fmla="*/ 4606420 w 4606420"/>
                <a:gd name="connsiteY2-134" fmla="*/ 251769 h 351722"/>
                <a:gd name="connsiteX0-135" fmla="*/ 424068 w 4592594"/>
                <a:gd name="connsiteY0-136" fmla="*/ 0 h 401116"/>
                <a:gd name="connsiteX1-137" fmla="*/ 577907 w 4592594"/>
                <a:gd name="connsiteY1-138" fmla="*/ 400898 h 401116"/>
                <a:gd name="connsiteX2-139" fmla="*/ 4592594 w 4592594"/>
                <a:gd name="connsiteY2-140" fmla="*/ 251769 h 401116"/>
                <a:gd name="connsiteX0-141" fmla="*/ 424068 w 4592594"/>
                <a:gd name="connsiteY0-142" fmla="*/ 0 h 401116"/>
                <a:gd name="connsiteX1-143" fmla="*/ 577907 w 4592594"/>
                <a:gd name="connsiteY1-144" fmla="*/ 400898 h 401116"/>
                <a:gd name="connsiteX2-145" fmla="*/ 4592594 w 4592594"/>
                <a:gd name="connsiteY2-146" fmla="*/ 338266 h 401116"/>
                <a:gd name="connsiteX0-147" fmla="*/ 391353 w 4638179"/>
                <a:gd name="connsiteY0-148" fmla="*/ 0 h 401116"/>
                <a:gd name="connsiteX1-149" fmla="*/ 623492 w 4638179"/>
                <a:gd name="connsiteY1-150" fmla="*/ 400898 h 401116"/>
                <a:gd name="connsiteX2-151" fmla="*/ 4638179 w 4638179"/>
                <a:gd name="connsiteY2-152" fmla="*/ 338266 h 401116"/>
                <a:gd name="connsiteX0-153" fmla="*/ 391353 w 4904398"/>
                <a:gd name="connsiteY0-154" fmla="*/ 0 h 401116"/>
                <a:gd name="connsiteX1-155" fmla="*/ 623492 w 4904398"/>
                <a:gd name="connsiteY1-156" fmla="*/ 400898 h 401116"/>
                <a:gd name="connsiteX2-157" fmla="*/ 4904398 w 4904398"/>
                <a:gd name="connsiteY2-158" fmla="*/ 322224 h 40111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4904398" h="401116">
                  <a:moveTo>
                    <a:pt x="391353" y="0"/>
                  </a:moveTo>
                  <a:cubicBezTo>
                    <a:pt x="-226127" y="38897"/>
                    <a:pt x="-86259" y="411428"/>
                    <a:pt x="623492" y="400898"/>
                  </a:cubicBezTo>
                  <a:lnTo>
                    <a:pt x="4904398" y="322224"/>
                  </a:lnTo>
                </a:path>
              </a:pathLst>
            </a:custGeom>
            <a:noFill/>
            <a:ln w="25400" cap="rnd">
              <a:solidFill>
                <a:schemeClr val="tx1">
                  <a:lumMod val="85000"/>
                  <a:lumOff val="15000"/>
                </a:schemeClr>
              </a:solidFill>
              <a:prstDash val="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7019" y="5598"/>
              <a:ext cx="6260" cy="618"/>
            </a:xfrm>
            <a:prstGeom prst="rect">
              <a:avLst/>
            </a:prstGeom>
            <a:solidFill>
              <a:srgbClr val="FFDB40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5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Hoạt</a:t>
              </a:r>
              <a:r>
                <a:rPr kumimoji="0" lang="en-US" altLang="zh-CN" sz="5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 </a:t>
              </a:r>
              <a:r>
                <a:rPr kumimoji="0" lang="en-US" altLang="zh-CN" sz="5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động</a:t>
              </a:r>
              <a:r>
                <a:rPr kumimoji="0" lang="en-US" altLang="zh-CN" sz="5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 thực hành</a:t>
              </a:r>
              <a:endPara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713">
        <p:wheel spokes="8"/>
      </p:transition>
    </mc:Choice>
    <mc:Fallback xmlns="">
      <p:transition spd="slow" advClick="0" advTm="3713">
        <p:wheel spokes="8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3F606E-C15D-4DF9-9D25-7078B27710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EBF32A-0EFE-40BC-BEA2-DDD47549DF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9B0E66E-7819-4B71-AE7B-37D2FD92BFEF}"/>
              </a:ext>
            </a:extLst>
          </p:cNvPr>
          <p:cNvSpPr/>
          <p:nvPr/>
        </p:nvSpPr>
        <p:spPr>
          <a:xfrm>
            <a:off x="228599" y="161925"/>
            <a:ext cx="3733801" cy="81915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/>
              <a:t>Cùng</a:t>
            </a:r>
            <a:r>
              <a:rPr lang="en-US" sz="2400" dirty="0"/>
              <a:t> </a:t>
            </a:r>
            <a:r>
              <a:rPr lang="en-US" sz="2400" dirty="0" err="1"/>
              <a:t>hoàn</a:t>
            </a:r>
            <a:r>
              <a:rPr lang="en-US" sz="2400" dirty="0"/>
              <a:t> </a:t>
            </a:r>
            <a:r>
              <a:rPr lang="en-US" sz="2400" dirty="0" err="1"/>
              <a:t>thành</a:t>
            </a:r>
            <a:r>
              <a:rPr lang="en-US" sz="2400" dirty="0"/>
              <a:t> </a:t>
            </a:r>
            <a:r>
              <a:rPr lang="en-US" sz="2400" dirty="0" err="1"/>
              <a:t>sơ</a:t>
            </a:r>
            <a:r>
              <a:rPr lang="en-US" sz="2400" dirty="0"/>
              <a:t> </a:t>
            </a:r>
            <a:r>
              <a:rPr lang="en-US" sz="2400" dirty="0" err="1"/>
              <a:t>đồ</a:t>
            </a:r>
            <a:r>
              <a:rPr lang="en-US" sz="2400" dirty="0"/>
              <a:t> </a:t>
            </a:r>
            <a:r>
              <a:rPr lang="en-US" sz="2400" dirty="0" err="1"/>
              <a:t>sau</a:t>
            </a:r>
            <a:endParaRPr lang="en-US" sz="2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C50DC78-2EA3-46C9-8E7B-8B8B38FAA2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9725" y="1419225"/>
            <a:ext cx="9210675" cy="4143375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3BDD3C16-7648-47A1-A31A-959A3B0702A9}"/>
              </a:ext>
            </a:extLst>
          </p:cNvPr>
          <p:cNvSpPr/>
          <p:nvPr/>
        </p:nvSpPr>
        <p:spPr>
          <a:xfrm>
            <a:off x="2286000" y="2857500"/>
            <a:ext cx="1333500" cy="428625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200" b="1" dirty="0" err="1"/>
              <a:t>Siêu</a:t>
            </a:r>
            <a:r>
              <a:rPr lang="en-US" sz="2200" b="1" dirty="0"/>
              <a:t> </a:t>
            </a:r>
            <a:r>
              <a:rPr lang="en-US" sz="2200" b="1" dirty="0" err="1"/>
              <a:t>thị</a:t>
            </a:r>
            <a:endParaRPr lang="en-US" sz="2200" b="1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551844CD-A0C4-4CE1-8AAA-FF86022E8841}"/>
              </a:ext>
            </a:extLst>
          </p:cNvPr>
          <p:cNvSpPr/>
          <p:nvPr/>
        </p:nvSpPr>
        <p:spPr>
          <a:xfrm>
            <a:off x="9591675" y="2428875"/>
            <a:ext cx="1143000" cy="428625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200" b="1" dirty="0" err="1"/>
              <a:t>Thịt</a:t>
            </a:r>
            <a:endParaRPr lang="en-US" sz="2200" b="1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B1DFF8CD-6D7B-473B-BAE3-62CD168023C7}"/>
              </a:ext>
            </a:extLst>
          </p:cNvPr>
          <p:cNvSpPr/>
          <p:nvPr/>
        </p:nvSpPr>
        <p:spPr>
          <a:xfrm>
            <a:off x="9591675" y="3652837"/>
            <a:ext cx="1143000" cy="428625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200" b="1" dirty="0" err="1"/>
              <a:t>Tủ</a:t>
            </a:r>
            <a:r>
              <a:rPr lang="en-US" sz="2200" b="1" dirty="0"/>
              <a:t> </a:t>
            </a:r>
            <a:r>
              <a:rPr lang="en-US" sz="2200" b="1" dirty="0" err="1"/>
              <a:t>lạnh</a:t>
            </a:r>
            <a:endParaRPr lang="en-US" sz="2200" b="1" dirty="0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16B62E1A-46FB-43FC-87A4-49FE58DA9AED}"/>
              </a:ext>
            </a:extLst>
          </p:cNvPr>
          <p:cNvSpPr/>
          <p:nvPr/>
        </p:nvSpPr>
        <p:spPr>
          <a:xfrm>
            <a:off x="9591674" y="4972049"/>
            <a:ext cx="1228725" cy="428625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200" b="1" dirty="0" err="1"/>
              <a:t>Quần</a:t>
            </a:r>
            <a:r>
              <a:rPr lang="en-US" sz="2200" b="1" dirty="0"/>
              <a:t> </a:t>
            </a:r>
            <a:r>
              <a:rPr lang="en-US" sz="2200" b="1" dirty="0" err="1"/>
              <a:t>áo</a:t>
            </a:r>
            <a:endParaRPr lang="en-US" sz="2200" b="1" dirty="0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2C0D8E4F-02DC-4A1E-B294-FF3AE65FA1B8}"/>
              </a:ext>
            </a:extLst>
          </p:cNvPr>
          <p:cNvSpPr/>
          <p:nvPr/>
        </p:nvSpPr>
        <p:spPr>
          <a:xfrm>
            <a:off x="2066925" y="4886325"/>
            <a:ext cx="1552575" cy="514349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200" b="1" dirty="0" err="1"/>
              <a:t>Chất</a:t>
            </a:r>
            <a:r>
              <a:rPr lang="en-US" sz="2200" b="1" dirty="0"/>
              <a:t> </a:t>
            </a:r>
            <a:r>
              <a:rPr lang="en-US" sz="2200" b="1" dirty="0" err="1"/>
              <a:t>lượng</a:t>
            </a:r>
            <a:r>
              <a:rPr lang="en-US" sz="2200" b="1" dirty="0"/>
              <a:t> </a:t>
            </a:r>
            <a:r>
              <a:rPr lang="en-US" sz="2200" b="1" dirty="0" err="1"/>
              <a:t>tốt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582930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31C4CD-EB30-4278-8699-0987BBA712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77FBDC-D67D-49DC-92BD-D38065B85A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C8F52C8-7D58-449D-8B44-72497312C0C3}"/>
              </a:ext>
            </a:extLst>
          </p:cNvPr>
          <p:cNvSpPr/>
          <p:nvPr/>
        </p:nvSpPr>
        <p:spPr>
          <a:xfrm>
            <a:off x="228599" y="161925"/>
            <a:ext cx="9921241" cy="81915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Khi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cùng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mẹ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đi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chợ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mua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thực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phẩm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</a:t>
            </a:r>
            <a:r>
              <a:rPr kumimoji="0" lang="en-US" sz="24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đồ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dùng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cần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thiết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, </a:t>
            </a:r>
            <a:r>
              <a:rPr kumimoji="0" lang="en-US" sz="24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em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sẽ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lựa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chọn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hàng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hóa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nào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?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62FA510-1C7D-4AE3-ABD7-FF411074C0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9120" y="1585912"/>
            <a:ext cx="8300719" cy="3961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2848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4">
      <a:majorFont>
        <a:latin typeface="UTM Cookies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278</Words>
  <Application>Microsoft Office PowerPoint</Application>
  <PresentationFormat>Widescreen</PresentationFormat>
  <Paragraphs>58</Paragraphs>
  <Slides>16</Slides>
  <Notes>4</Notes>
  <HiddenSlides>0</HiddenSlides>
  <MMClips>5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16</vt:i4>
      </vt:variant>
    </vt:vector>
  </HeadingPairs>
  <TitlesOfParts>
    <vt:vector size="29" baseType="lpstr">
      <vt:lpstr>等线</vt:lpstr>
      <vt:lpstr>Microsoft YaHei</vt:lpstr>
      <vt:lpstr>Arial</vt:lpstr>
      <vt:lpstr>Calibri</vt:lpstr>
      <vt:lpstr>Calibri Light</vt:lpstr>
      <vt:lpstr>Times New Roman</vt:lpstr>
      <vt:lpstr>UTM Cookies</vt:lpstr>
      <vt:lpstr>字魂59号-创粗黑</vt:lpstr>
      <vt:lpstr>1_Office Theme</vt:lpstr>
      <vt:lpstr>2_Office Theme</vt:lpstr>
      <vt:lpstr>Office 主题</vt:lpstr>
      <vt:lpstr>Office Theme</vt:lpstr>
      <vt:lpstr>3_Office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 thao</dc:creator>
  <cp:lastModifiedBy>vuminhanh27122000@gmail.com</cp:lastModifiedBy>
  <cp:revision>7</cp:revision>
  <dcterms:created xsi:type="dcterms:W3CDTF">2021-06-07T03:46:19Z</dcterms:created>
  <dcterms:modified xsi:type="dcterms:W3CDTF">2022-12-12T02:29:56Z</dcterms:modified>
</cp:coreProperties>
</file>