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 id="2147483772" r:id="rId4"/>
    <p:sldMasterId id="2147483876" r:id="rId5"/>
    <p:sldMasterId id="2147484047" r:id="rId6"/>
    <p:sldMasterId id="2147484084" r:id="rId7"/>
    <p:sldMasterId id="2147484121" r:id="rId8"/>
    <p:sldMasterId id="2147484139" r:id="rId9"/>
  </p:sldMasterIdLst>
  <p:notesMasterIdLst>
    <p:notesMasterId r:id="rId31"/>
  </p:notesMasterIdLst>
  <p:sldIdLst>
    <p:sldId id="256" r:id="rId10"/>
    <p:sldId id="257" r:id="rId11"/>
    <p:sldId id="286" r:id="rId12"/>
    <p:sldId id="289" r:id="rId13"/>
    <p:sldId id="263" r:id="rId14"/>
    <p:sldId id="266" r:id="rId15"/>
    <p:sldId id="267" r:id="rId16"/>
    <p:sldId id="268" r:id="rId17"/>
    <p:sldId id="278" r:id="rId18"/>
    <p:sldId id="279" r:id="rId19"/>
    <p:sldId id="280" r:id="rId20"/>
    <p:sldId id="281" r:id="rId21"/>
    <p:sldId id="282" r:id="rId22"/>
    <p:sldId id="283" r:id="rId23"/>
    <p:sldId id="284" r:id="rId24"/>
    <p:sldId id="285" r:id="rId25"/>
    <p:sldId id="272" r:id="rId26"/>
    <p:sldId id="290" r:id="rId27"/>
    <p:sldId id="291" r:id="rId28"/>
    <p:sldId id="277" r:id="rId29"/>
    <p:sldId id="292" r:id="rId30"/>
  </p:sldIdLst>
  <p:sldSz cx="12192000" cy="6858000"/>
  <p:notesSz cx="6858000" cy="9144000"/>
  <p:embeddedFontLst>
    <p:embeddedFont>
      <p:font typeface="UTM Impact" panose="02040603050506020204" pitchFamily="18" charset="0"/>
      <p:regular r:id="rId32"/>
    </p:embeddedFont>
    <p:embeddedFont>
      <p:font typeface="#9Slide05 Bodega Script" pitchFamily="2" charset="0"/>
      <p:regular r:id="rId33"/>
    </p:embeddedFont>
    <p:embeddedFont>
      <p:font typeface="#9Slide03 IcielPanton Black" panose="00000A00000000000000" pitchFamily="2" charset="0"/>
      <p:bold r:id="rId34"/>
    </p:embeddedFont>
    <p:embeddedFont>
      <p:font typeface="Calibri Light" panose="020F0302020204030204" pitchFamily="34" charset="0"/>
      <p:regular r:id="rId35"/>
      <p:italic r:id="rId36"/>
    </p:embeddedFont>
    <p:embeddedFont>
      <p:font typeface="Poppins ExtraBold" panose="020B0604020202020204" charset="0"/>
      <p:bold r:id="rId37"/>
    </p:embeddedFont>
    <p:embeddedFont>
      <p:font typeface="微软雅黑 Light" panose="020B0502040204020203" pitchFamily="34" charset="-122"/>
      <p:regular r:id="rId38"/>
    </p:embeddedFont>
    <p:embeddedFont>
      <p:font typeface="#9Slide03 AmpleSoft Bold" panose="02000000000000000000" pitchFamily="2" charset="0"/>
      <p:regular r:id="rId39"/>
    </p:embeddedFont>
    <p:embeddedFont>
      <p:font typeface="#9Slide04 Tinos Bold" panose="02020803070505020304" pitchFamily="18" charset="0"/>
      <p:bold r:id="rId40"/>
    </p:embeddedFont>
    <p:embeddedFont>
      <p:font typeface="#9Slide03 Kaleko 105 Round Bold" pitchFamily="2" charset="0"/>
      <p:bold r:id="rId41"/>
    </p:embeddedFont>
    <p:embeddedFont>
      <p:font typeface="UTM Rockwell" panose="02040603050506020204" pitchFamily="18" charset="0"/>
      <p:bold r:id="rId42"/>
    </p:embeddedFont>
    <p:embeddedFont>
      <p:font typeface="#9Slide04 Faustina Bold" panose="00000800000000000000" pitchFamily="2" charset="0"/>
      <p:bold r:id="rId43"/>
    </p:embeddedFont>
    <p:embeddedFont>
      <p:font typeface="#9Slide03 SVNEvery Movie Every " panose="02000500000000000000" pitchFamily="2" charset="0"/>
      <p:regular r:id="rId44"/>
    </p:embeddedFont>
    <p:embeddedFont>
      <p:font typeface="#9Slide03 Cousine Bold" panose="02070709020205020404" pitchFamily="49" charset="0"/>
      <p:bold r:id="rId45"/>
    </p:embeddedFont>
    <p:embeddedFont>
      <p:font typeface="#9Slide07 HoneyCream" pitchFamily="2" charset="0"/>
      <p:regular r:id="rId46"/>
    </p:embeddedFont>
    <p:embeddedFont>
      <p:font typeface="UTM Avo" panose="02040603050506020204" pitchFamily="18"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UTM Ong Do Gia" panose="02040603050506020204" pitchFamily="18" charset="0"/>
      <p:regular r:id="rId55"/>
    </p:embeddedFont>
    <p:embeddedFont>
      <p:font typeface="#9Slide03 Arima Madurai ExtraBo" panose="00000900000000000000" pitchFamily="2" charset="0"/>
      <p:bold r:id="rId56"/>
    </p:embeddedFont>
    <p:embeddedFont>
      <p:font typeface="微软雅黑" panose="020B0503020204020204" pitchFamily="34" charset="-122"/>
      <p:regular r:id="rId57"/>
      <p:bold r:id="rId58"/>
    </p:embeddedFont>
    <p:embeddedFont>
      <p:font typeface="UTM Androgyne" panose="02040603050506020204" pitchFamily="18" charset="0"/>
      <p:regular r:id="rId59"/>
    </p:embeddedFont>
    <p:embeddedFont>
      <p:font typeface="等线" panose="020B0604020202020204" charset="-122"/>
      <p:regular r:id="rId60"/>
      <p:bold r:id="rId61"/>
    </p:embeddedFont>
    <p:embeddedFont>
      <p:font typeface="Cambria" panose="02040503050406030204" pitchFamily="18"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font" Target="fonts/font11.fntdata"/><Relationship Id="rId47" Type="http://schemas.openxmlformats.org/officeDocument/2006/relationships/font" Target="fonts/font16.fntdata"/><Relationship Id="rId63" Type="http://schemas.openxmlformats.org/officeDocument/2006/relationships/font" Target="fonts/font32.fntdata"/><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30.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font" Target="fonts/font33.fntdata"/><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1.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font" Target="fonts/font8.fntdata"/><Relationship Id="rId34" Type="http://schemas.openxmlformats.org/officeDocument/2006/relationships/font" Target="fonts/font3.fntdata"/><Relationship Id="rId50" Type="http://schemas.openxmlformats.org/officeDocument/2006/relationships/font" Target="fonts/font19.fntdata"/><Relationship Id="rId55"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46FBA-8216-4257-BE43-A52532EF3353}"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3216F-5D0F-42A0-B8AB-8D0291FABDED}" type="slidenum">
              <a:rPr lang="en-US" smtClean="0"/>
              <a:t>‹#›</a:t>
            </a:fld>
            <a:endParaRPr lang="en-US"/>
          </a:p>
        </p:txBody>
      </p:sp>
    </p:spTree>
    <p:extLst>
      <p:ext uri="{BB962C8B-B14F-4D97-AF65-F5344CB8AC3E}">
        <p14:creationId xmlns:p14="http://schemas.microsoft.com/office/powerpoint/2010/main" val="90005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108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củng</a:t>
            </a:r>
            <a:r>
              <a:rPr lang="en-US" baseline="0"/>
              <a:t> cố lại kiến thức đã học, chúng ta cùng thực hiện trò chơi ….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19975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A394FB57-4C4A-498F-BCAF-815F2610CB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F821CBAE-3A88-4182-A8A7-01BDFFB587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id="{7ED9A78C-04D2-4918-A329-2D5D27088F1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B82A1D-729A-408B-850F-6D111D82129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183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00609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5449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1916415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0752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995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093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13781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5479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9905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38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9598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409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3122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312799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2775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74433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6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963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9651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3440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5377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351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3485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14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81933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03722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843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8236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6521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2322048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5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563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1750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758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8159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725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4748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761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11582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9631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8199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0424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70788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536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0739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512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60291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99230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1144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639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913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513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592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8664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75877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339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20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39833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13019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7353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71387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3372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04134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32866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73224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0019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66844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23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86612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13700457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8469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5598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96168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97074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74131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01280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18062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2249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54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10374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2753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44715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49731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8060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33253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49916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44673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64531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2241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631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7126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51433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56673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3429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9385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400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99322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76618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0968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552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58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1665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99484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44028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8537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032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5721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7573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726365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177063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603831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9684620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09133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885572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286680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375929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26738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037654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2675926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3804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92996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045742"/>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98469727"/>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5" name="TextBox 4">
            <a:extLst>
              <a:ext uri="{FF2B5EF4-FFF2-40B4-BE49-F238E27FC236}">
                <a16:creationId xmlns:a16="http://schemas.microsoft.com/office/drawing/2014/main" id="{08E3A217-BC89-4535-BA7B-D29B086DDA80}"/>
              </a:ext>
            </a:extLst>
          </p:cNvPr>
          <p:cNvSpPr txBox="1"/>
          <p:nvPr userDrawn="1"/>
        </p:nvSpPr>
        <p:spPr>
          <a:xfrm>
            <a:off x="347520" y="6472339"/>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2618808271"/>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6823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
        <p:nvSpPr>
          <p:cNvPr id="3" name="TextBox 2">
            <a:extLst>
              <a:ext uri="{FF2B5EF4-FFF2-40B4-BE49-F238E27FC236}">
                <a16:creationId xmlns:a16="http://schemas.microsoft.com/office/drawing/2014/main" id="{11AB3103-3254-4759-A264-B607729345EA}"/>
              </a:ext>
            </a:extLst>
          </p:cNvPr>
          <p:cNvSpPr txBox="1"/>
          <p:nvPr userDrawn="1"/>
        </p:nvSpPr>
        <p:spPr>
          <a:xfrm>
            <a:off x="11108049" y="11430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10207818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957103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515093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0" y="13918"/>
            <a:ext cx="12191999" cy="6830164"/>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362856" y="324683"/>
            <a:ext cx="11466285"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6BC91483-9B92-4FE7-BB8A-183010849C19}"/>
              </a:ext>
            </a:extLst>
          </p:cNvPr>
          <p:cNvSpPr txBox="1"/>
          <p:nvPr userDrawn="1"/>
        </p:nvSpPr>
        <p:spPr>
          <a:xfrm>
            <a:off x="239456" y="184666"/>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pic>
        <p:nvPicPr>
          <p:cNvPr id="10" name="Picture 9">
            <a:extLst>
              <a:ext uri="{FF2B5EF4-FFF2-40B4-BE49-F238E27FC236}">
                <a16:creationId xmlns:a16="http://schemas.microsoft.com/office/drawing/2014/main" id="{41B66D19-ACA4-4743-A3A3-A8469A2F63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762"/>
          <a:stretch/>
        </p:blipFill>
        <p:spPr>
          <a:xfrm>
            <a:off x="-5554301" y="-1"/>
            <a:ext cx="2468202" cy="2528327"/>
          </a:xfrm>
          <a:prstGeom prst="rect">
            <a:avLst/>
          </a:prstGeom>
        </p:spPr>
      </p:pic>
    </p:spTree>
    <p:extLst>
      <p:ext uri="{BB962C8B-B14F-4D97-AF65-F5344CB8AC3E}">
        <p14:creationId xmlns:p14="http://schemas.microsoft.com/office/powerpoint/2010/main" val="1861924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402491558"/>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8024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73321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56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322221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1210983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166184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44346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596830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30892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D1D5E2-B559-4B93-AD83-6FE406EFA89A}"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89934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61315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62032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79367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11437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237337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947525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1289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8144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3970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552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D1D5E2-B559-4B93-AD83-6FE406EFA89A}"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157707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573374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76517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59918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92011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5128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30532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2023/9/20</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47390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9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937218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97637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D1D5E2-B559-4B93-AD83-6FE406EFA89A}"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03865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700505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2625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312054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23738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441872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580818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08560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0126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877670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275716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D1D5E2-B559-4B93-AD83-6FE406EFA89A}"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93980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53283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12796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55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91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062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09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70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939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472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311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1D5E2-B559-4B93-AD83-6FE406EFA89A}"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97212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59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599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90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0433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4295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604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9845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3428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149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88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66586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52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79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4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506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702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47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55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40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872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0660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1218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3540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5513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4715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8779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14695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1823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397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52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1351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2.jp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4.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theme" Target="../theme/theme5.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8" Type="http://schemas.openxmlformats.org/officeDocument/2006/relationships/slideLayout" Target="../slideLayouts/slideLayout96.xml"/><Relationship Id="rId3"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image" Target="../media/image1.png"/><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theme" Target="../theme/theme6.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8" Type="http://schemas.openxmlformats.org/officeDocument/2006/relationships/slideLayout" Target="../slideLayouts/slideLayout132.xml"/><Relationship Id="rId3"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image" Target="../media/image1.png"/><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theme" Target="../theme/theme7.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8" Type="http://schemas.openxmlformats.org/officeDocument/2006/relationships/slideLayout" Target="../slideLayouts/slideLayout168.xml"/><Relationship Id="rId3" Type="http://schemas.openxmlformats.org/officeDocument/2006/relationships/slideLayout" Target="../slideLayouts/slideLayout1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theme" Target="../theme/theme8.xml"/><Relationship Id="rId3" Type="http://schemas.openxmlformats.org/officeDocument/2006/relationships/slideLayout" Target="../slideLayouts/slideLayout199.xml"/><Relationship Id="rId21" Type="http://schemas.openxmlformats.org/officeDocument/2006/relationships/tags" Target="../tags/tag3.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tags" Target="../tags/tag2.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image" Target="../media/image8.png"/><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image" Target="../media/image7.png"/><Relationship Id="rId10" Type="http://schemas.openxmlformats.org/officeDocument/2006/relationships/slideLayout" Target="../slideLayouts/slideLayout206.xml"/><Relationship Id="rId19" Type="http://schemas.openxmlformats.org/officeDocument/2006/relationships/tags" Target="../tags/tag1.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7" Type="http://schemas.openxmlformats.org/officeDocument/2006/relationships/image" Target="../media/image16.png"/><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hyperlink" Target="https://www.facebook.com/groups/629898828017053" TargetMode="External"/><Relationship Id="rId5" Type="http://schemas.openxmlformats.org/officeDocument/2006/relationships/image" Target="../media/image15.png"/><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1D5E2-B559-4B93-AD83-6FE406EFA89A}" type="datetimeFigureOut">
              <a:rPr lang="en-US" smtClean="0"/>
              <a:t>9/20/2023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5010D-B143-4EF2-B220-EA2E8154D00F}" type="slidenum">
              <a:rPr lang="en-US" smtClean="0"/>
              <a:t>‹#›</a:t>
            </a:fld>
            <a:endParaRPr lang="en-US"/>
          </a:p>
        </p:txBody>
      </p:sp>
      <p:sp>
        <p:nvSpPr>
          <p:cNvPr id="7"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1" name="Picture 10">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78405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3"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4"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5"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55537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3"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4"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5"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7790527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C910C-5ECA-4F90-BDAB-405FF6A9F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384371-A2B9-4A64-937C-22C4EBAD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71BE0-6548-4466-9A95-49D8B35F4181}"/>
              </a:ext>
            </a:extLst>
          </p:cNvPr>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200">
                <a:solidFill>
                  <a:schemeClr val="accent6">
                    <a:lumMod val="50000"/>
                  </a:schemeClr>
                </a:solidFill>
                <a:latin typeface="#9Slide03 AmpleSoft Bold"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rPr>
              <a:t>MĂNG NON</a:t>
            </a:r>
          </a:p>
        </p:txBody>
      </p:sp>
      <p:sp>
        <p:nvSpPr>
          <p:cNvPr id="5" name="Footer Placeholder 4">
            <a:extLst>
              <a:ext uri="{FF2B5EF4-FFF2-40B4-BE49-F238E27FC236}">
                <a16:creationId xmlns:a16="http://schemas.microsoft.com/office/drawing/2014/main" id="{D4B9F68A-81D8-4311-9B7D-798BC8DFB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2CA7B6-7EA8-43CE-AE64-656B4BC1F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B53F745-4A5F-450B-8339-C006011B4BA2}"/>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t="40163"/>
          <a:stretch/>
        </p:blipFill>
        <p:spPr>
          <a:xfrm>
            <a:off x="-6344605" y="9178021"/>
            <a:ext cx="1128065" cy="1147858"/>
          </a:xfrm>
          <a:prstGeom prst="rect">
            <a:avLst/>
          </a:prstGeom>
        </p:spPr>
      </p:pic>
      <p:sp>
        <p:nvSpPr>
          <p:cNvPr id="9" name="Date Placeholder 3">
            <a:extLst>
              <a:ext uri="{FF2B5EF4-FFF2-40B4-BE49-F238E27FC236}">
                <a16:creationId xmlns:a16="http://schemas.microsoft.com/office/drawing/2014/main" id="{9FE66EE2-03CE-43A9-BE4E-E0A6A750E3B3}"/>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10" name="Date Placeholder 3">
            <a:extLst>
              <a:ext uri="{FF2B5EF4-FFF2-40B4-BE49-F238E27FC236}">
                <a16:creationId xmlns:a16="http://schemas.microsoft.com/office/drawing/2014/main" id="{0E28C966-1D4E-4E18-BC99-19F96C309AB0}"/>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946920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5706900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421794913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 id="2147484074" r:id="rId27"/>
    <p:sldLayoutId id="2147484075" r:id="rId28"/>
    <p:sldLayoutId id="2147484076" r:id="rId29"/>
    <p:sldLayoutId id="2147484077" r:id="rId30"/>
    <p:sldLayoutId id="2147484078" r:id="rId31"/>
    <p:sldLayoutId id="2147484079" r:id="rId32"/>
    <p:sldLayoutId id="2147484080" r:id="rId33"/>
    <p:sldLayoutId id="2147484081" r:id="rId34"/>
    <p:sldLayoutId id="2147484082" r:id="rId35"/>
    <p:sldLayoutId id="2147484083"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Date Placeholder 3">
            <a:extLst>
              <a:ext uri="{FF2B5EF4-FFF2-40B4-BE49-F238E27FC236}">
                <a16:creationId xmlns:a16="http://schemas.microsoft.com/office/drawing/2014/main" id="{A5509F46-346F-46C9-AC1D-17BCDD8A6536}"/>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47D00C6C-574C-452A-8494-2672CE958EA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69275920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 id="2147484110" r:id="rId26"/>
    <p:sldLayoutId id="2147484111" r:id="rId27"/>
    <p:sldLayoutId id="2147484112" r:id="rId28"/>
    <p:sldLayoutId id="2147484113" r:id="rId29"/>
    <p:sldLayoutId id="2147484114" r:id="rId30"/>
    <p:sldLayoutId id="2147484115" r:id="rId31"/>
    <p:sldLayoutId id="2147484116" r:id="rId32"/>
    <p:sldLayoutId id="2147484117" r:id="rId33"/>
    <p:sldLayoutId id="2147484118" r:id="rId34"/>
    <p:sldLayoutId id="2147484119" r:id="rId35"/>
    <p:sldLayoutId id="2147484120"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2"/>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
        <p:nvSpPr>
          <p:cNvPr id="12" name="TextBox 11">
            <a:extLst>
              <a:ext uri="{FF2B5EF4-FFF2-40B4-BE49-F238E27FC236}">
                <a16:creationId xmlns:a16="http://schemas.microsoft.com/office/drawing/2014/main" id="{6255F3D8-BD0A-4C23-A818-EA0E1FB622A8}"/>
              </a:ext>
            </a:extLst>
          </p:cNvPr>
          <p:cNvSpPr txBox="1"/>
          <p:nvPr userDrawn="1"/>
        </p:nvSpPr>
        <p:spPr>
          <a:xfrm>
            <a:off x="11108049" y="11430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pic>
        <p:nvPicPr>
          <p:cNvPr id="13" name="Picture 12">
            <a:extLst>
              <a:ext uri="{FF2B5EF4-FFF2-40B4-BE49-F238E27FC236}">
                <a16:creationId xmlns:a16="http://schemas.microsoft.com/office/drawing/2014/main" id="{B582F684-C933-444B-8440-6081226CC2FB}"/>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9762"/>
          <a:stretch/>
        </p:blipFill>
        <p:spPr>
          <a:xfrm>
            <a:off x="-3578544" y="-236258"/>
            <a:ext cx="2468202" cy="2528327"/>
          </a:xfrm>
          <a:prstGeom prst="rect">
            <a:avLst/>
          </a:prstGeom>
        </p:spPr>
      </p:pic>
      <p:pic>
        <p:nvPicPr>
          <p:cNvPr id="14" name="Picture 13">
            <a:extLst>
              <a:ext uri="{FF2B5EF4-FFF2-40B4-BE49-F238E27FC236}">
                <a16:creationId xmlns:a16="http://schemas.microsoft.com/office/drawing/2014/main" id="{B6BBA82F-504D-49B6-961B-4F2EC60DEA6E}"/>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9762"/>
          <a:stretch/>
        </p:blipFill>
        <p:spPr>
          <a:xfrm>
            <a:off x="-7350444" y="9374946"/>
            <a:ext cx="1031287" cy="1056409"/>
          </a:xfrm>
          <a:prstGeom prst="rect">
            <a:avLst/>
          </a:prstGeom>
        </p:spPr>
      </p:pic>
    </p:spTree>
    <p:extLst>
      <p:ext uri="{BB962C8B-B14F-4D97-AF65-F5344CB8AC3E}">
        <p14:creationId xmlns:p14="http://schemas.microsoft.com/office/powerpoint/2010/main" val="205325371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62272537"/>
      </p:ext>
    </p:extLst>
  </p:cSld>
  <p:clrMap bg1="lt1" tx1="dk1" bg2="dk2" tx2="lt2" accent1="accent1" accent2="accent2" accent3="accent3" accent4="accent4" accent5="accent5" accent6="accent6" hlink="hlink" folHlink="folHlink"/>
  <p:sldLayoutIdLst>
    <p:sldLayoutId id="2147484140" r:id="rId1"/>
    <p:sldLayoutId id="2147484141"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7.wdp"/><Relationship Id="rId3" Type="http://schemas.openxmlformats.org/officeDocument/2006/relationships/image" Target="../media/image44.jpg"/><Relationship Id="rId7" Type="http://schemas.microsoft.com/office/2007/relationships/hdphoto" Target="../media/hdphoto4.wdp"/><Relationship Id="rId12" Type="http://schemas.openxmlformats.org/officeDocument/2006/relationships/image" Target="../media/image49.png"/><Relationship Id="rId17" Type="http://schemas.microsoft.com/office/2007/relationships/hdphoto" Target="../media/hdphoto9.wdp"/><Relationship Id="rId2" Type="http://schemas.openxmlformats.org/officeDocument/2006/relationships/notesSlide" Target="../notesSlides/notesSlide3.xml"/><Relationship Id="rId16" Type="http://schemas.openxmlformats.org/officeDocument/2006/relationships/image" Target="../media/image51.png"/><Relationship Id="rId1" Type="http://schemas.openxmlformats.org/officeDocument/2006/relationships/slideLayout" Target="../slideLayouts/slideLayout126.xml"/><Relationship Id="rId6" Type="http://schemas.openxmlformats.org/officeDocument/2006/relationships/image" Target="../media/image46.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5.wdp"/><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gif"/><Relationship Id="rId7" Type="http://schemas.microsoft.com/office/2007/relationships/hdphoto" Target="../media/hdphoto11.wdp"/><Relationship Id="rId2" Type="http://schemas.openxmlformats.org/officeDocument/2006/relationships/image" Target="../media/image53.jpg"/><Relationship Id="rId1" Type="http://schemas.openxmlformats.org/officeDocument/2006/relationships/slideLayout" Target="../slideLayouts/slideLayout138.xml"/><Relationship Id="rId6" Type="http://schemas.openxmlformats.org/officeDocument/2006/relationships/image" Target="../media/image57.png"/><Relationship Id="rId11" Type="http://schemas.microsoft.com/office/2007/relationships/hdphoto" Target="../media/hdphoto13.wdp"/><Relationship Id="rId5" Type="http://schemas.openxmlformats.org/officeDocument/2006/relationships/image" Target="../media/image56.gif"/><Relationship Id="rId10" Type="http://schemas.openxmlformats.org/officeDocument/2006/relationships/image" Target="../media/image59.png"/><Relationship Id="rId4" Type="http://schemas.openxmlformats.org/officeDocument/2006/relationships/image" Target="../media/image55.gif"/><Relationship Id="rId9"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54.gif"/><Relationship Id="rId7" Type="http://schemas.openxmlformats.org/officeDocument/2006/relationships/image" Target="../media/image62.jpeg"/><Relationship Id="rId2" Type="http://schemas.openxmlformats.org/officeDocument/2006/relationships/image" Target="../media/image53.jpg"/><Relationship Id="rId1" Type="http://schemas.openxmlformats.org/officeDocument/2006/relationships/slideLayout" Target="../slideLayouts/slideLayout138.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5.gif"/></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8.gif"/><Relationship Id="rId18"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61.svg"/><Relationship Id="rId17" Type="http://schemas.openxmlformats.org/officeDocument/2006/relationships/image" Target="../media/image55.svg"/><Relationship Id="rId2" Type="http://schemas.openxmlformats.org/officeDocument/2006/relationships/image" Target="../media/image44.jpg"/><Relationship Id="rId16" Type="http://schemas.openxmlformats.org/officeDocument/2006/relationships/image" Target="../media/image70.png"/><Relationship Id="rId1" Type="http://schemas.openxmlformats.org/officeDocument/2006/relationships/slideLayout" Target="../slideLayouts/slideLayout138.xml"/><Relationship Id="rId6" Type="http://schemas.microsoft.com/office/2007/relationships/hdphoto" Target="../media/hdphoto15.wdp"/><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90.sv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66.png"/><Relationship Id="rId1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7" Type="http://schemas.openxmlformats.org/officeDocument/2006/relationships/image" Target="../media/image40.png"/><Relationship Id="rId2" Type="http://schemas.openxmlformats.org/officeDocument/2006/relationships/image" Target="../media/image72.pn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5.svg"/><Relationship Id="rId9" Type="http://schemas.openxmlformats.org/officeDocument/2006/relationships/image" Target="../media/image41.pn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NULL"/><Relationship Id="rId18" Type="http://schemas.openxmlformats.org/officeDocument/2006/relationships/image" Target="../media/image82.png"/><Relationship Id="rId3" Type="http://schemas.openxmlformats.org/officeDocument/2006/relationships/image" Target="../media/image74.png"/><Relationship Id="rId21" Type="http://schemas.microsoft.com/office/2007/relationships/hdphoto" Target="../media/hdphoto19.wdp"/><Relationship Id="rId7" Type="http://schemas.openxmlformats.org/officeDocument/2006/relationships/image" Target="../media/image76.png"/><Relationship Id="rId12" Type="http://schemas.openxmlformats.org/officeDocument/2006/relationships/image" Target="../media/image67.png"/><Relationship Id="rId17" Type="http://schemas.openxmlformats.org/officeDocument/2006/relationships/image" Target="NULL"/><Relationship Id="rId2" Type="http://schemas.openxmlformats.org/officeDocument/2006/relationships/image" Target="../media/image37.jpg"/><Relationship Id="rId16" Type="http://schemas.openxmlformats.org/officeDocument/2006/relationships/image" Target="../media/image81.png"/><Relationship Id="rId20" Type="http://schemas.openxmlformats.org/officeDocument/2006/relationships/image" Target="../media/image83.png"/><Relationship Id="rId1" Type="http://schemas.openxmlformats.org/officeDocument/2006/relationships/slideLayout" Target="../slideLayouts/slideLayout174.xml"/><Relationship Id="rId6" Type="http://schemas.openxmlformats.org/officeDocument/2006/relationships/image" Target="NULL"/><Relationship Id="rId11" Type="http://schemas.openxmlformats.org/officeDocument/2006/relationships/image" Target="../media/image79.png"/><Relationship Id="rId5" Type="http://schemas.openxmlformats.org/officeDocument/2006/relationships/image" Target="../media/image75.png"/><Relationship Id="rId15" Type="http://schemas.openxmlformats.org/officeDocument/2006/relationships/image" Target="NULL"/><Relationship Id="rId10" Type="http://schemas.openxmlformats.org/officeDocument/2006/relationships/image" Target="NULL"/><Relationship Id="rId19" Type="http://schemas.microsoft.com/office/2007/relationships/hdphoto" Target="../media/hdphoto18.wdp"/><Relationship Id="rId4" Type="http://schemas.openxmlformats.org/officeDocument/2006/relationships/image" Target="NULL"/><Relationship Id="rId9" Type="http://schemas.openxmlformats.org/officeDocument/2006/relationships/image" Target="../media/image78.png"/><Relationship Id="rId1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84.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5.png"/><Relationship Id="rId1" Type="http://schemas.openxmlformats.org/officeDocument/2006/relationships/slideLayout" Target="../slideLayouts/slideLayout215.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5.sv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5.sv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5.svg"/><Relationship Id="rId9" Type="http://schemas.openxmlformats.org/officeDocument/2006/relationships/image" Target="../media/image41.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a:ea typeface="微软雅黑"/>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sp>
        <p:nvSpPr>
          <p:cNvPr id="15" name="Rectangle 14">
            <a:extLst>
              <a:ext uri="{FF2B5EF4-FFF2-40B4-BE49-F238E27FC236}">
                <a16:creationId xmlns:a16="http://schemas.microsoft.com/office/drawing/2014/main" id="{A74CE54F-F35E-4D7B-8463-749276A7DEE3}"/>
              </a:ext>
            </a:extLst>
          </p:cNvPr>
          <p:cNvSpPr/>
          <p:nvPr/>
        </p:nvSpPr>
        <p:spPr>
          <a:xfrm>
            <a:off x="4067702" y="395804"/>
            <a:ext cx="3221395" cy="492443"/>
          </a:xfrm>
          <a:prstGeom prst="rect">
            <a:avLst/>
          </a:prstGeom>
          <a:noFill/>
        </p:spPr>
        <p:txBody>
          <a:bodyPr wrap="none" lIns="121920" tIns="60960" rIns="121920" bIns="60960">
            <a:spAutoFit/>
          </a:bodyPr>
          <a:lstStyle/>
          <a:p>
            <a:pPr algn="ctr" defTabSz="914377"/>
            <a:r>
              <a:rPr lang="vi-VN"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LỊCH SỬ &amp; </a:t>
            </a:r>
            <a:r>
              <a:rPr lang="en-US"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ĐỊA </a:t>
            </a:r>
            <a:r>
              <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LÍ</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18" name="Google Shape;1427;p41">
            <a:extLst>
              <a:ext uri="{FF2B5EF4-FFF2-40B4-BE49-F238E27FC236}">
                <a16:creationId xmlns:a16="http://schemas.microsoft.com/office/drawing/2014/main" id="{411581D9-61BC-4717-BF96-EE344A29B89A}"/>
              </a:ext>
            </a:extLst>
          </p:cNvPr>
          <p:cNvSpPr txBox="1">
            <a:spLocks/>
          </p:cNvSpPr>
          <p:nvPr/>
        </p:nvSpPr>
        <p:spPr>
          <a:xfrm>
            <a:off x="639579" y="872581"/>
            <a:ext cx="2329874" cy="715108"/>
          </a:xfrm>
          <a:prstGeom prst="rect">
            <a:avLst/>
          </a:prstGeom>
          <a:solidFill>
            <a:schemeClr val="bg1">
              <a:lumMod val="95000"/>
              <a:alpha val="92000"/>
            </a:schemeClr>
          </a:solidFill>
          <a:ln w="28575">
            <a:solidFill>
              <a:srgbClr val="E39E58"/>
            </a:solid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ExtraBold"/>
              <a:buNone/>
              <a:defRPr sz="25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9pPr>
          </a:lstStyle>
          <a:p>
            <a:pPr marL="0" marR="0" lvl="0" indent="0" algn="ctr" defTabSz="914400" rtl="0" eaLnBrk="1" fontAlgn="auto" latinLnBrk="0" hangingPunct="1">
              <a:lnSpc>
                <a:spcPct val="100000"/>
              </a:lnSpc>
              <a:spcBef>
                <a:spcPts val="0"/>
              </a:spcBef>
              <a:spcAft>
                <a:spcPts val="0"/>
              </a:spcAft>
              <a:buClr>
                <a:prstClr val="black"/>
              </a:buClr>
              <a:buSzPts val="3000"/>
              <a:buFont typeface="Poppins ExtraBold"/>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9Slide03 SVNEvery Movie Every " panose="02000500000000000000" pitchFamily="2" charset="0"/>
                <a:sym typeface="Poppins ExtraBold"/>
              </a:rPr>
              <a:t>Bài</a:t>
            </a:r>
            <a:r>
              <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 </a:t>
            </a:r>
            <a:r>
              <a:rPr kumimoji="0" lang="vi-VN" sz="4000" b="1" i="0" u="none" strike="noStrike" kern="1200" cap="none" spc="0" normalizeH="0" baseline="0" noProof="0" dirty="0" smtClean="0">
                <a:ln>
                  <a:noFill/>
                </a:ln>
                <a:solidFill>
                  <a:srgbClr val="ED7D31">
                    <a:lumMod val="75000"/>
                  </a:srgbClr>
                </a:solidFill>
                <a:effectLst/>
                <a:uLnTx/>
                <a:uFillTx/>
                <a:latin typeface="#9Slide03 SVNEvery Movie Every " panose="02000500000000000000" pitchFamily="2" charset="0"/>
                <a:sym typeface="Poppins ExtraBold"/>
              </a:rPr>
              <a:t>8</a:t>
            </a:r>
            <a:endPar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6769" y="1362752"/>
            <a:ext cx="8230313" cy="4468755"/>
          </a:xfrm>
          <a:prstGeom prst="rect">
            <a:avLst/>
          </a:prstGeom>
        </p:spPr>
      </p:pic>
      <p:sp>
        <p:nvSpPr>
          <p:cNvPr id="16" name="Rectangle 15">
            <a:extLst>
              <a:ext uri="{FF2B5EF4-FFF2-40B4-BE49-F238E27FC236}">
                <a16:creationId xmlns:a16="http://schemas.microsoft.com/office/drawing/2014/main" id="{A74CE54F-F35E-4D7B-8463-749276A7DEE3}"/>
              </a:ext>
            </a:extLst>
          </p:cNvPr>
          <p:cNvSpPr/>
          <p:nvPr/>
        </p:nvSpPr>
        <p:spPr>
          <a:xfrm>
            <a:off x="8205580" y="4677804"/>
            <a:ext cx="1393971" cy="492443"/>
          </a:xfrm>
          <a:prstGeom prst="rect">
            <a:avLst/>
          </a:prstGeom>
          <a:noFill/>
        </p:spPr>
        <p:txBody>
          <a:bodyPr wrap="none" lIns="121920" tIns="60960" rIns="121920" bIns="60960">
            <a:spAutoFit/>
          </a:bodyPr>
          <a:lstStyle/>
          <a:p>
            <a:pPr algn="ctr" defTabSz="914377"/>
            <a:r>
              <a:rPr lang="vi-VN"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TIẾT 2</a:t>
            </a:r>
            <a:endPar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endParaRPr>
          </a:p>
        </p:txBody>
      </p:sp>
    </p:spTree>
    <p:extLst>
      <p:ext uri="{BB962C8B-B14F-4D97-AF65-F5344CB8AC3E}">
        <p14:creationId xmlns:p14="http://schemas.microsoft.com/office/powerpoint/2010/main" val="73729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38" name="Picture 18" descr="Anh 4">
            <a:extLst>
              <a:ext uri="{FF2B5EF4-FFF2-40B4-BE49-F238E27FC236}">
                <a16:creationId xmlns:a16="http://schemas.microsoft.com/office/drawing/2014/main" id="{91949BB6-2257-4702-8768-7FFA110B401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l="1064" t="1352" r="3192" b="2618"/>
          <a:stretch>
            <a:fillRect/>
          </a:stretch>
        </p:blipFill>
        <p:spPr bwMode="auto">
          <a:xfrm>
            <a:off x="4054415" y="112593"/>
            <a:ext cx="6858000" cy="6097707"/>
          </a:xfrm>
          <a:prstGeom prst="rect">
            <a:avLst/>
          </a:prstGeom>
          <a:ln>
            <a:noFill/>
          </a:ln>
          <a:effectLst>
            <a:softEdge rad="112500"/>
          </a:effectLst>
        </p:spPr>
      </p:pic>
      <p:sp>
        <p:nvSpPr>
          <p:cNvPr id="116744" name="Freeform 8">
            <a:extLst>
              <a:ext uri="{FF2B5EF4-FFF2-40B4-BE49-F238E27FC236}">
                <a16:creationId xmlns:a16="http://schemas.microsoft.com/office/drawing/2014/main" id="{49A932E1-5EFA-4DA6-A06F-F254D1970B0B}"/>
              </a:ext>
            </a:extLst>
          </p:cNvPr>
          <p:cNvSpPr>
            <a:spLocks/>
          </p:cNvSpPr>
          <p:nvPr/>
        </p:nvSpPr>
        <p:spPr bwMode="auto">
          <a:xfrm>
            <a:off x="4130615" y="1106488"/>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5" name="Freeform 9">
            <a:extLst>
              <a:ext uri="{FF2B5EF4-FFF2-40B4-BE49-F238E27FC236}">
                <a16:creationId xmlns:a16="http://schemas.microsoft.com/office/drawing/2014/main" id="{793BF538-6799-4ADA-B561-51D2B76E2733}"/>
              </a:ext>
            </a:extLst>
          </p:cNvPr>
          <p:cNvSpPr>
            <a:spLocks/>
          </p:cNvSpPr>
          <p:nvPr/>
        </p:nvSpPr>
        <p:spPr bwMode="auto">
          <a:xfrm>
            <a:off x="8093015" y="2705100"/>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6" name="Freeform 10">
            <a:extLst>
              <a:ext uri="{FF2B5EF4-FFF2-40B4-BE49-F238E27FC236}">
                <a16:creationId xmlns:a16="http://schemas.microsoft.com/office/drawing/2014/main" id="{4213F56F-97CE-4ECC-849F-1FFEBC2DC978}"/>
              </a:ext>
            </a:extLst>
          </p:cNvPr>
          <p:cNvSpPr>
            <a:spLocks/>
          </p:cNvSpPr>
          <p:nvPr/>
        </p:nvSpPr>
        <p:spPr bwMode="auto">
          <a:xfrm>
            <a:off x="5883215" y="2400300"/>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7" name="Freeform 11">
            <a:extLst>
              <a:ext uri="{FF2B5EF4-FFF2-40B4-BE49-F238E27FC236}">
                <a16:creationId xmlns:a16="http://schemas.microsoft.com/office/drawing/2014/main" id="{C58367A6-8E4E-4D78-8AA6-A9E7C4C72ACE}"/>
              </a:ext>
            </a:extLst>
          </p:cNvPr>
          <p:cNvSpPr>
            <a:spLocks/>
          </p:cNvSpPr>
          <p:nvPr/>
        </p:nvSpPr>
        <p:spPr bwMode="auto">
          <a:xfrm>
            <a:off x="6645215" y="2628900"/>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8" name="Freeform 12">
            <a:extLst>
              <a:ext uri="{FF2B5EF4-FFF2-40B4-BE49-F238E27FC236}">
                <a16:creationId xmlns:a16="http://schemas.microsoft.com/office/drawing/2014/main" id="{BEBA648C-52AC-4074-AE0E-FE907C9CE4A8}"/>
              </a:ext>
            </a:extLst>
          </p:cNvPr>
          <p:cNvSpPr>
            <a:spLocks/>
          </p:cNvSpPr>
          <p:nvPr/>
        </p:nvSpPr>
        <p:spPr bwMode="auto">
          <a:xfrm>
            <a:off x="6645215" y="571500"/>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9" name="AutoShape 13">
            <a:extLst>
              <a:ext uri="{FF2B5EF4-FFF2-40B4-BE49-F238E27FC236}">
                <a16:creationId xmlns:a16="http://schemas.microsoft.com/office/drawing/2014/main" id="{77AEE3F1-68F8-4D21-AE38-5757C53BF83D}"/>
              </a:ext>
            </a:extLst>
          </p:cNvPr>
          <p:cNvSpPr>
            <a:spLocks/>
          </p:cNvSpPr>
          <p:nvPr/>
        </p:nvSpPr>
        <p:spPr bwMode="auto">
          <a:xfrm>
            <a:off x="9312215" y="4381500"/>
            <a:ext cx="2286000" cy="457200"/>
          </a:xfrm>
          <a:prstGeom prst="borderCallout2">
            <a:avLst>
              <a:gd name="adj1" fmla="val 48880"/>
              <a:gd name="adj2" fmla="val 2639"/>
              <a:gd name="adj3" fmla="val 25000"/>
              <a:gd name="adj4" fmla="val -22986"/>
              <a:gd name="adj5" fmla="val 85417"/>
              <a:gd name="adj6" fmla="val -4333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Hồng</a:t>
            </a:r>
          </a:p>
        </p:txBody>
      </p:sp>
      <p:sp>
        <p:nvSpPr>
          <p:cNvPr id="116750" name="AutoShape 14">
            <a:extLst>
              <a:ext uri="{FF2B5EF4-FFF2-40B4-BE49-F238E27FC236}">
                <a16:creationId xmlns:a16="http://schemas.microsoft.com/office/drawing/2014/main" id="{13AC16DF-571C-4AD2-8676-ADEEAD0EEBDE}"/>
              </a:ext>
            </a:extLst>
          </p:cNvPr>
          <p:cNvSpPr>
            <a:spLocks/>
          </p:cNvSpPr>
          <p:nvPr/>
        </p:nvSpPr>
        <p:spPr bwMode="auto">
          <a:xfrm>
            <a:off x="3978215" y="5241925"/>
            <a:ext cx="2514600" cy="609600"/>
          </a:xfrm>
          <a:prstGeom prst="borderCallout2">
            <a:avLst>
              <a:gd name="adj1" fmla="val -5875"/>
              <a:gd name="adj2" fmla="val 49069"/>
              <a:gd name="adj3" fmla="val -64088"/>
              <a:gd name="adj4" fmla="val 60384"/>
              <a:gd name="adj5" fmla="val -99139"/>
              <a:gd name="adj6" fmla="val 11484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Đáy</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51" name="AutoShape 15">
            <a:extLst>
              <a:ext uri="{FF2B5EF4-FFF2-40B4-BE49-F238E27FC236}">
                <a16:creationId xmlns:a16="http://schemas.microsoft.com/office/drawing/2014/main" id="{799C6A68-3415-4F12-9672-223A85D52EE1}"/>
              </a:ext>
            </a:extLst>
          </p:cNvPr>
          <p:cNvSpPr>
            <a:spLocks/>
          </p:cNvSpPr>
          <p:nvPr/>
        </p:nvSpPr>
        <p:spPr bwMode="auto">
          <a:xfrm>
            <a:off x="9236015" y="2879726"/>
            <a:ext cx="2438400" cy="542925"/>
          </a:xfrm>
          <a:prstGeom prst="borderCallout2">
            <a:avLst>
              <a:gd name="adj1" fmla="val 12500"/>
              <a:gd name="adj2" fmla="val -3125"/>
              <a:gd name="adj3" fmla="val 12500"/>
              <a:gd name="adj4" fmla="val -10870"/>
              <a:gd name="adj5" fmla="val 112847"/>
              <a:gd name="adj6" fmla="val -18944"/>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Thái Bình</a:t>
            </a:r>
          </a:p>
        </p:txBody>
      </p:sp>
      <p:sp>
        <p:nvSpPr>
          <p:cNvPr id="116752" name="AutoShape 16">
            <a:extLst>
              <a:ext uri="{FF2B5EF4-FFF2-40B4-BE49-F238E27FC236}">
                <a16:creationId xmlns:a16="http://schemas.microsoft.com/office/drawing/2014/main" id="{0EDE9946-A622-403D-B23A-CC134F67E495}"/>
              </a:ext>
            </a:extLst>
          </p:cNvPr>
          <p:cNvSpPr>
            <a:spLocks/>
          </p:cNvSpPr>
          <p:nvPr/>
        </p:nvSpPr>
        <p:spPr bwMode="auto">
          <a:xfrm>
            <a:off x="8474015" y="876301"/>
            <a:ext cx="1828800" cy="542925"/>
          </a:xfrm>
          <a:prstGeom prst="borderCallout2">
            <a:avLst>
              <a:gd name="adj1" fmla="val 21051"/>
              <a:gd name="adj2" fmla="val -4167"/>
              <a:gd name="adj3" fmla="val 21051"/>
              <a:gd name="adj4" fmla="val -53301"/>
              <a:gd name="adj5" fmla="val 135056"/>
              <a:gd name="adj6" fmla="val -77921"/>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Cầu</a:t>
            </a:r>
          </a:p>
        </p:txBody>
      </p:sp>
      <p:sp>
        <p:nvSpPr>
          <p:cNvPr id="116753" name="AutoShape 17">
            <a:extLst>
              <a:ext uri="{FF2B5EF4-FFF2-40B4-BE49-F238E27FC236}">
                <a16:creationId xmlns:a16="http://schemas.microsoft.com/office/drawing/2014/main" id="{0016FDFF-A371-4B6A-9D09-CEA32673460A}"/>
              </a:ext>
            </a:extLst>
          </p:cNvPr>
          <p:cNvSpPr>
            <a:spLocks/>
          </p:cNvSpPr>
          <p:nvPr/>
        </p:nvSpPr>
        <p:spPr bwMode="auto">
          <a:xfrm>
            <a:off x="8245415" y="1943100"/>
            <a:ext cx="2667000" cy="533400"/>
          </a:xfrm>
          <a:prstGeom prst="borderCallout2">
            <a:avLst>
              <a:gd name="adj1" fmla="val 21431"/>
              <a:gd name="adj2" fmla="val -2856"/>
              <a:gd name="adj3" fmla="val 21431"/>
              <a:gd name="adj4" fmla="val -15477"/>
              <a:gd name="adj5" fmla="val 144644"/>
              <a:gd name="adj6" fmla="val -28569"/>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Đuống</a:t>
            </a:r>
          </a:p>
        </p:txBody>
      </p:sp>
      <p:pic>
        <p:nvPicPr>
          <p:cNvPr id="1026" name="Picture 2" descr="Download free áo dài vector truyền thống Việt Nam đẹp mới nhất file SVG, AI,  JPG, PDF, EPS, PNG, CDR">
            <a:extLst>
              <a:ext uri="{FF2B5EF4-FFF2-40B4-BE49-F238E27FC236}">
                <a16:creationId xmlns:a16="http://schemas.microsoft.com/office/drawing/2014/main" id="{957CA324-36A3-496C-8B70-DFC48156CA6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6674" b="98122" l="4509" r="43037">
                        <a14:foregroundMark x1="6279" y1="59013" x2="5993" y2="59764"/>
                        <a14:foregroundMark x1="14441" y1="51556" x2="20719" y2="47639"/>
                        <a14:foregroundMark x1="20719" y1="47639" x2="28425" y2="49732"/>
                        <a14:foregroundMark x1="28425" y1="49732" x2="18664" y2="51931"/>
                        <a14:foregroundMark x1="18664" y1="51931" x2="14155" y2="51824"/>
                        <a14:foregroundMark x1="18836" y1="48176" x2="26313" y2="46674"/>
                        <a14:foregroundMark x1="26313" y1="46674" x2="20320" y2="48283"/>
                        <a14:foregroundMark x1="7591" y1="58852" x2="5080" y2="65021"/>
                        <a14:foregroundMark x1="18607" y1="94099" x2="25913" y2="95976"/>
                        <a14:foregroundMark x1="25913" y1="95976" x2="30080" y2="92597"/>
                        <a14:foregroundMark x1="19406" y1="95333" x2="22317" y2="95333"/>
                        <a14:foregroundMark x1="17523" y1="95601" x2="21005" y2="95869"/>
                        <a14:foregroundMark x1="25000" y1="96245" x2="27283" y2="96727"/>
                        <a14:foregroundMark x1="25400" y1="96459" x2="30879" y2="91953"/>
                        <a14:foregroundMark x1="27397" y1="95333" x2="27683" y2="95708"/>
                        <a14:foregroundMark x1="28253" y1="94850" x2="27397" y2="94957"/>
                        <a14:foregroundMark x1="28368" y1="95225" x2="30251" y2="93348"/>
                        <a14:foregroundMark x1="25285" y1="98122" x2="27568" y2="97103"/>
                      </a14:backgroundRemoval>
                    </a14:imgEffect>
                  </a14:imgLayer>
                </a14:imgProps>
              </a:ext>
              <a:ext uri="{28A0092B-C50C-407E-A947-70E740481C1C}">
                <a14:useLocalDpi xmlns:a14="http://schemas.microsoft.com/office/drawing/2010/main" val="0"/>
              </a:ext>
            </a:extLst>
          </a:blip>
          <a:srcRect t="46134" r="52119"/>
          <a:stretch/>
        </p:blipFill>
        <p:spPr bwMode="auto">
          <a:xfrm>
            <a:off x="-155233" y="3206813"/>
            <a:ext cx="3142848" cy="3687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àn cảnh cây cầu vượt sông Cầu nối Hà Nội - Bắc Giang | Xã hội">
            <a:extLst>
              <a:ext uri="{FF2B5EF4-FFF2-40B4-BE49-F238E27FC236}">
                <a16:creationId xmlns:a16="http://schemas.microsoft.com/office/drawing/2014/main" id="{F8F812FB-D8B7-4211-8720-B7B72697BEA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36094" y="1859902"/>
            <a:ext cx="3098441" cy="2323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Đôi bờ sông Đuống | Văn hóa">
            <a:extLst>
              <a:ext uri="{FF2B5EF4-FFF2-40B4-BE49-F238E27FC236}">
                <a16:creationId xmlns:a16="http://schemas.microsoft.com/office/drawing/2014/main" id="{5AF3C641-8A87-487F-8614-F3062442D9B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772400" y="4266931"/>
            <a:ext cx="3673415" cy="2478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Sông Đáy [Khám Phá Vẻ Đẹp]">
            <a:extLst>
              <a:ext uri="{FF2B5EF4-FFF2-40B4-BE49-F238E27FC236}">
                <a16:creationId xmlns:a16="http://schemas.microsoft.com/office/drawing/2014/main" id="{923ABD94-D538-4E2A-844D-9B3D9B31FF3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889630" y="3994899"/>
            <a:ext cx="3565585" cy="2674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Hà Nội sắp phê duyệt quy hoạch phân khu đô thị sông Hồng - VnExpress">
            <a:extLst>
              <a:ext uri="{FF2B5EF4-FFF2-40B4-BE49-F238E27FC236}">
                <a16:creationId xmlns:a16="http://schemas.microsoft.com/office/drawing/2014/main" id="{96AC9F5A-A540-476F-B20F-CDF7419ACE3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116126" y="251740"/>
            <a:ext cx="3863089" cy="2380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0" name="Picture 16" descr="Hệ thống sông Thái Bình - Wikiwand">
            <a:extLst>
              <a:ext uri="{FF2B5EF4-FFF2-40B4-BE49-F238E27FC236}">
                <a16:creationId xmlns:a16="http://schemas.microsoft.com/office/drawing/2014/main" id="{6EC1F3F8-EDB4-4182-89D6-A0D2A16AC08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16592" y="3890752"/>
            <a:ext cx="3399646" cy="254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1" name="Group 9">
            <a:extLst>
              <a:ext uri="{FF2B5EF4-FFF2-40B4-BE49-F238E27FC236}">
                <a16:creationId xmlns:a16="http://schemas.microsoft.com/office/drawing/2014/main" id="{B2B98448-973F-4743-A065-43CAAC433314}"/>
              </a:ext>
            </a:extLst>
          </p:cNvPr>
          <p:cNvGrpSpPr/>
          <p:nvPr/>
        </p:nvGrpSpPr>
        <p:grpSpPr>
          <a:xfrm>
            <a:off x="240094" y="1037213"/>
            <a:ext cx="3535699" cy="2264381"/>
            <a:chOff x="0" y="0"/>
            <a:chExt cx="11105742" cy="7699317"/>
          </a:xfrm>
          <a:solidFill>
            <a:srgbClr val="E39E58"/>
          </a:solidFill>
        </p:grpSpPr>
        <p:grpSp>
          <p:nvGrpSpPr>
            <p:cNvPr id="22" name="Group 10">
              <a:extLst>
                <a:ext uri="{FF2B5EF4-FFF2-40B4-BE49-F238E27FC236}">
                  <a16:creationId xmlns:a16="http://schemas.microsoft.com/office/drawing/2014/main" id="{31A9C667-FB76-474A-AF76-CF9190A00501}"/>
                </a:ext>
              </a:extLst>
            </p:cNvPr>
            <p:cNvGrpSpPr/>
            <p:nvPr/>
          </p:nvGrpSpPr>
          <p:grpSpPr>
            <a:xfrm>
              <a:off x="115127" y="96664"/>
              <a:ext cx="10876574" cy="7487776"/>
              <a:chOff x="0" y="0"/>
              <a:chExt cx="3954891" cy="2722671"/>
            </a:xfrm>
            <a:grpFill/>
          </p:grpSpPr>
          <p:sp>
            <p:nvSpPr>
              <p:cNvPr id="44" name="Freeform 11">
                <a:extLst>
                  <a:ext uri="{FF2B5EF4-FFF2-40B4-BE49-F238E27FC236}">
                    <a16:creationId xmlns:a16="http://schemas.microsoft.com/office/drawing/2014/main" id="{CB50E7D3-E555-4E13-BF6B-AC0DCAC0FCF9}"/>
                  </a:ext>
                </a:extLst>
              </p:cNvPr>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grpFill/>
            </p:spPr>
          </p:sp>
          <p:sp>
            <p:nvSpPr>
              <p:cNvPr id="45" name="Freeform 12">
                <a:extLst>
                  <a:ext uri="{FF2B5EF4-FFF2-40B4-BE49-F238E27FC236}">
                    <a16:creationId xmlns:a16="http://schemas.microsoft.com/office/drawing/2014/main" id="{AACE8CE6-690B-4DD2-B2A1-C56E11ADBC9E}"/>
                  </a:ext>
                </a:extLst>
              </p:cNvPr>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grpFill/>
            </p:spPr>
          </p:sp>
        </p:grpSp>
        <p:grpSp>
          <p:nvGrpSpPr>
            <p:cNvPr id="23" name="Group 13">
              <a:extLst>
                <a:ext uri="{FF2B5EF4-FFF2-40B4-BE49-F238E27FC236}">
                  <a16:creationId xmlns:a16="http://schemas.microsoft.com/office/drawing/2014/main" id="{4D8B67E8-A345-4F97-A751-6CB9E6E41C2A}"/>
                </a:ext>
              </a:extLst>
            </p:cNvPr>
            <p:cNvGrpSpPr/>
            <p:nvPr/>
          </p:nvGrpSpPr>
          <p:grpSpPr>
            <a:xfrm>
              <a:off x="0" y="7418762"/>
              <a:ext cx="270416" cy="280554"/>
              <a:chOff x="0" y="0"/>
              <a:chExt cx="2376680" cy="2465786"/>
            </a:xfrm>
            <a:grpFill/>
          </p:grpSpPr>
          <p:sp>
            <p:nvSpPr>
              <p:cNvPr id="42" name="Freeform 14">
                <a:extLst>
                  <a:ext uri="{FF2B5EF4-FFF2-40B4-BE49-F238E27FC236}">
                    <a16:creationId xmlns:a16="http://schemas.microsoft.com/office/drawing/2014/main" id="{9D471492-D497-4DCD-AE87-884DA53FCDE6}"/>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3" name="Freeform 15">
                <a:extLst>
                  <a:ext uri="{FF2B5EF4-FFF2-40B4-BE49-F238E27FC236}">
                    <a16:creationId xmlns:a16="http://schemas.microsoft.com/office/drawing/2014/main" id="{DB3A9AC6-10DD-4C3F-A3E5-7B3207903D3D}"/>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4" name="Group 16">
              <a:extLst>
                <a:ext uri="{FF2B5EF4-FFF2-40B4-BE49-F238E27FC236}">
                  <a16:creationId xmlns:a16="http://schemas.microsoft.com/office/drawing/2014/main" id="{AD44BB1C-7218-4D51-AE39-D1483E31FE2E}"/>
                </a:ext>
              </a:extLst>
            </p:cNvPr>
            <p:cNvGrpSpPr/>
            <p:nvPr/>
          </p:nvGrpSpPr>
          <p:grpSpPr>
            <a:xfrm>
              <a:off x="0" y="3840552"/>
              <a:ext cx="270416" cy="280554"/>
              <a:chOff x="0" y="0"/>
              <a:chExt cx="2376680" cy="2465786"/>
            </a:xfrm>
            <a:grpFill/>
          </p:grpSpPr>
          <p:sp>
            <p:nvSpPr>
              <p:cNvPr id="40" name="Freeform 17">
                <a:extLst>
                  <a:ext uri="{FF2B5EF4-FFF2-40B4-BE49-F238E27FC236}">
                    <a16:creationId xmlns:a16="http://schemas.microsoft.com/office/drawing/2014/main" id="{170D25CF-FBD6-46EC-828D-48E22B4F3791}"/>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1" name="Freeform 18">
                <a:extLst>
                  <a:ext uri="{FF2B5EF4-FFF2-40B4-BE49-F238E27FC236}">
                    <a16:creationId xmlns:a16="http://schemas.microsoft.com/office/drawing/2014/main" id="{BEB320C6-0D67-4E8A-B290-9A26EB1D8192}"/>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5" name="Group 19">
              <a:extLst>
                <a:ext uri="{FF2B5EF4-FFF2-40B4-BE49-F238E27FC236}">
                  <a16:creationId xmlns:a16="http://schemas.microsoft.com/office/drawing/2014/main" id="{1B294289-E19F-411B-9CE6-1E5DE6AD2A45}"/>
                </a:ext>
              </a:extLst>
            </p:cNvPr>
            <p:cNvGrpSpPr/>
            <p:nvPr/>
          </p:nvGrpSpPr>
          <p:grpSpPr>
            <a:xfrm>
              <a:off x="0" y="0"/>
              <a:ext cx="270416" cy="280554"/>
              <a:chOff x="0" y="0"/>
              <a:chExt cx="2376680" cy="2465786"/>
            </a:xfrm>
            <a:grpFill/>
          </p:grpSpPr>
          <p:sp>
            <p:nvSpPr>
              <p:cNvPr id="38" name="Freeform 20">
                <a:extLst>
                  <a:ext uri="{FF2B5EF4-FFF2-40B4-BE49-F238E27FC236}">
                    <a16:creationId xmlns:a16="http://schemas.microsoft.com/office/drawing/2014/main" id="{16FB085A-1E65-4F03-84F5-DB6EBB60FEF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9" name="Freeform 21">
                <a:extLst>
                  <a:ext uri="{FF2B5EF4-FFF2-40B4-BE49-F238E27FC236}">
                    <a16:creationId xmlns:a16="http://schemas.microsoft.com/office/drawing/2014/main" id="{40DEEEE1-C115-4B92-9D61-1D0265E3290A}"/>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6" name="Group 22">
              <a:extLst>
                <a:ext uri="{FF2B5EF4-FFF2-40B4-BE49-F238E27FC236}">
                  <a16:creationId xmlns:a16="http://schemas.microsoft.com/office/drawing/2014/main" id="{864DDE90-5A0B-488A-882C-0D8A48D8663D}"/>
                </a:ext>
              </a:extLst>
            </p:cNvPr>
            <p:cNvGrpSpPr/>
            <p:nvPr/>
          </p:nvGrpSpPr>
          <p:grpSpPr>
            <a:xfrm>
              <a:off x="10835326" y="7418762"/>
              <a:ext cx="270416" cy="280554"/>
              <a:chOff x="0" y="0"/>
              <a:chExt cx="2376680" cy="2465786"/>
            </a:xfrm>
            <a:grpFill/>
          </p:grpSpPr>
          <p:sp>
            <p:nvSpPr>
              <p:cNvPr id="36" name="Freeform 23">
                <a:extLst>
                  <a:ext uri="{FF2B5EF4-FFF2-40B4-BE49-F238E27FC236}">
                    <a16:creationId xmlns:a16="http://schemas.microsoft.com/office/drawing/2014/main" id="{EA0F29D5-4C03-43A4-8C50-3C84D52032E3}"/>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7" name="Freeform 24">
                <a:extLst>
                  <a:ext uri="{FF2B5EF4-FFF2-40B4-BE49-F238E27FC236}">
                    <a16:creationId xmlns:a16="http://schemas.microsoft.com/office/drawing/2014/main" id="{056344DD-6629-45ED-AE4F-CCACEBE396A3}"/>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7" name="Group 25">
              <a:extLst>
                <a:ext uri="{FF2B5EF4-FFF2-40B4-BE49-F238E27FC236}">
                  <a16:creationId xmlns:a16="http://schemas.microsoft.com/office/drawing/2014/main" id="{7E55F57B-144F-4D87-A2D4-B7D5A2484097}"/>
                </a:ext>
              </a:extLst>
            </p:cNvPr>
            <p:cNvGrpSpPr/>
            <p:nvPr/>
          </p:nvGrpSpPr>
          <p:grpSpPr>
            <a:xfrm>
              <a:off x="10835326" y="3840552"/>
              <a:ext cx="270416" cy="280554"/>
              <a:chOff x="0" y="0"/>
              <a:chExt cx="2376680" cy="2465786"/>
            </a:xfrm>
            <a:grpFill/>
          </p:grpSpPr>
          <p:sp>
            <p:nvSpPr>
              <p:cNvPr id="34" name="Freeform 26">
                <a:extLst>
                  <a:ext uri="{FF2B5EF4-FFF2-40B4-BE49-F238E27FC236}">
                    <a16:creationId xmlns:a16="http://schemas.microsoft.com/office/drawing/2014/main" id="{27070547-620C-44E7-A320-CF37FAA8E8D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5" name="Freeform 27">
                <a:extLst>
                  <a:ext uri="{FF2B5EF4-FFF2-40B4-BE49-F238E27FC236}">
                    <a16:creationId xmlns:a16="http://schemas.microsoft.com/office/drawing/2014/main" id="{05E73515-BC2F-4930-A905-DF138AC6379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8" name="Group 28">
              <a:extLst>
                <a:ext uri="{FF2B5EF4-FFF2-40B4-BE49-F238E27FC236}">
                  <a16:creationId xmlns:a16="http://schemas.microsoft.com/office/drawing/2014/main" id="{0E3B44D4-6518-4E81-A6E9-00461066385B}"/>
                </a:ext>
              </a:extLst>
            </p:cNvPr>
            <p:cNvGrpSpPr/>
            <p:nvPr/>
          </p:nvGrpSpPr>
          <p:grpSpPr>
            <a:xfrm>
              <a:off x="5418206" y="0"/>
              <a:ext cx="270416" cy="280554"/>
              <a:chOff x="0" y="0"/>
              <a:chExt cx="2376680" cy="2465786"/>
            </a:xfrm>
            <a:grpFill/>
          </p:grpSpPr>
          <p:sp>
            <p:nvSpPr>
              <p:cNvPr id="32" name="Freeform 29">
                <a:extLst>
                  <a:ext uri="{FF2B5EF4-FFF2-40B4-BE49-F238E27FC236}">
                    <a16:creationId xmlns:a16="http://schemas.microsoft.com/office/drawing/2014/main" id="{A5AA1C39-175B-4373-B1C2-93BAB056286E}"/>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3" name="Freeform 30">
                <a:extLst>
                  <a:ext uri="{FF2B5EF4-FFF2-40B4-BE49-F238E27FC236}">
                    <a16:creationId xmlns:a16="http://schemas.microsoft.com/office/drawing/2014/main" id="{A9AE5600-49AF-4DDA-812F-AEC40543F23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9" name="Group 31">
              <a:extLst>
                <a:ext uri="{FF2B5EF4-FFF2-40B4-BE49-F238E27FC236}">
                  <a16:creationId xmlns:a16="http://schemas.microsoft.com/office/drawing/2014/main" id="{03EFC6F9-029F-4744-9C70-2374C61AE8BB}"/>
                </a:ext>
              </a:extLst>
            </p:cNvPr>
            <p:cNvGrpSpPr/>
            <p:nvPr/>
          </p:nvGrpSpPr>
          <p:grpSpPr>
            <a:xfrm>
              <a:off x="5418206" y="7418762"/>
              <a:ext cx="270416" cy="280554"/>
              <a:chOff x="0" y="0"/>
              <a:chExt cx="2376680" cy="2465786"/>
            </a:xfrm>
            <a:grpFill/>
          </p:grpSpPr>
          <p:sp>
            <p:nvSpPr>
              <p:cNvPr id="30" name="Freeform 32">
                <a:extLst>
                  <a:ext uri="{FF2B5EF4-FFF2-40B4-BE49-F238E27FC236}">
                    <a16:creationId xmlns:a16="http://schemas.microsoft.com/office/drawing/2014/main" id="{7CDB588E-2A3C-4257-862D-9E50D3B9CAE2}"/>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1" name="Freeform 33">
                <a:extLst>
                  <a:ext uri="{FF2B5EF4-FFF2-40B4-BE49-F238E27FC236}">
                    <a16:creationId xmlns:a16="http://schemas.microsoft.com/office/drawing/2014/main" id="{DF0B231B-5F0B-4A37-9751-26523F2F530E}"/>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sp>
        <p:nvSpPr>
          <p:cNvPr id="46" name="TextBox 45">
            <a:extLst>
              <a:ext uri="{FF2B5EF4-FFF2-40B4-BE49-F238E27FC236}">
                <a16:creationId xmlns:a16="http://schemas.microsoft.com/office/drawing/2014/main" id="{11630A22-F93F-4295-9817-C11E4E7DEF54}"/>
              </a:ext>
            </a:extLst>
          </p:cNvPr>
          <p:cNvSpPr txBox="1">
            <a:spLocks noChangeArrowheads="1"/>
          </p:cNvSpPr>
          <p:nvPr/>
        </p:nvSpPr>
        <p:spPr bwMode="auto">
          <a:xfrm>
            <a:off x="251114" y="1364557"/>
            <a:ext cx="354211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Đồng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bằng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Bắc</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Bộ</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ngòi</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a:t>
            </a:r>
          </a:p>
        </p:txBody>
      </p:sp>
    </p:spTree>
    <p:extLst>
      <p:ext uri="{BB962C8B-B14F-4D97-AF65-F5344CB8AC3E}">
        <p14:creationId xmlns:p14="http://schemas.microsoft.com/office/powerpoint/2010/main" val="1366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6749"/>
                                        </p:tgtEl>
                                        <p:attrNameLst>
                                          <p:attrName>style.visibility</p:attrName>
                                        </p:attrNameLst>
                                      </p:cBhvr>
                                      <p:to>
                                        <p:strVal val="visible"/>
                                      </p:to>
                                    </p:set>
                                    <p:animEffect transition="in" filter="wipe(down)">
                                      <p:cBhvr>
                                        <p:cTn id="18" dur="500"/>
                                        <p:tgtEl>
                                          <p:spTgt spid="116749"/>
                                        </p:tgtEl>
                                      </p:cBhvr>
                                    </p:animEffect>
                                  </p:childTnLst>
                                </p:cTn>
                              </p:par>
                              <p:par>
                                <p:cTn id="19" presetID="22" presetClass="entr" presetSubtype="4"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animEffect transition="in" filter="wipe(down)">
                                      <p:cBhvr>
                                        <p:cTn id="21" dur="500"/>
                                        <p:tgtEl>
                                          <p:spTgt spid="1036"/>
                                        </p:tgtEl>
                                      </p:cBhvr>
                                    </p:animEffect>
                                  </p:childTnLst>
                                </p:cTn>
                              </p:par>
                              <p:par>
                                <p:cTn id="22" presetID="9" presetClass="emph" presetSubtype="0" grpId="0" nodeType="withEffect">
                                  <p:stCondLst>
                                    <p:cond delay="0"/>
                                  </p:stCondLst>
                                  <p:endCondLst>
                                    <p:cond evt="onNext" delay="0">
                                      <p:tgtEl>
                                        <p:sldTgt/>
                                      </p:tgtEl>
                                    </p:cond>
                                  </p:endCondLst>
                                  <p:childTnLst>
                                    <p:set>
                                      <p:cBhvr>
                                        <p:cTn id="23" dur="indefinite"/>
                                        <p:tgtEl>
                                          <p:spTgt spid="116744"/>
                                        </p:tgtEl>
                                        <p:attrNameLst>
                                          <p:attrName>style.opacity</p:attrName>
                                        </p:attrNameLst>
                                      </p:cBhvr>
                                      <p:to>
                                        <p:strVal val="0.5"/>
                                      </p:to>
                                    </p:set>
                                    <p:animEffect filter="image" prLst="opacity: 0.5">
                                      <p:cBhvr rctx="IE">
                                        <p:cTn id="24" dur="indefinite"/>
                                        <p:tgtEl>
                                          <p:spTgt spid="11674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6745"/>
                                        </p:tgtEl>
                                        <p:attrNameLst>
                                          <p:attrName>style.visibility</p:attrName>
                                        </p:attrNameLst>
                                      </p:cBhvr>
                                      <p:to>
                                        <p:strVal val="visible"/>
                                      </p:to>
                                    </p:set>
                                    <p:anim calcmode="lin" valueType="num">
                                      <p:cBhvr>
                                        <p:cTn id="29" dur="500" fill="hold"/>
                                        <p:tgtEl>
                                          <p:spTgt spid="116745"/>
                                        </p:tgtEl>
                                        <p:attrNameLst>
                                          <p:attrName>ppt_w</p:attrName>
                                        </p:attrNameLst>
                                      </p:cBhvr>
                                      <p:tavLst>
                                        <p:tav tm="0">
                                          <p:val>
                                            <p:fltVal val="0"/>
                                          </p:val>
                                        </p:tav>
                                        <p:tav tm="100000">
                                          <p:val>
                                            <p:strVal val="#ppt_w"/>
                                          </p:val>
                                        </p:tav>
                                      </p:tavLst>
                                    </p:anim>
                                    <p:anim calcmode="lin" valueType="num">
                                      <p:cBhvr>
                                        <p:cTn id="30" dur="500" fill="hold"/>
                                        <p:tgtEl>
                                          <p:spTgt spid="116745"/>
                                        </p:tgtEl>
                                        <p:attrNameLst>
                                          <p:attrName>ppt_h</p:attrName>
                                        </p:attrNameLst>
                                      </p:cBhvr>
                                      <p:tavLst>
                                        <p:tav tm="0">
                                          <p:val>
                                            <p:fltVal val="0"/>
                                          </p:val>
                                        </p:tav>
                                        <p:tav tm="100000">
                                          <p:val>
                                            <p:strVal val="#ppt_h"/>
                                          </p:val>
                                        </p:tav>
                                      </p:tavLst>
                                    </p:anim>
                                    <p:animEffect transition="in" filter="fade">
                                      <p:cBhvr>
                                        <p:cTn id="31" dur="500"/>
                                        <p:tgtEl>
                                          <p:spTgt spid="116745"/>
                                        </p:tgtEl>
                                      </p:cBhvr>
                                    </p:animEffect>
                                  </p:childTnLst>
                                </p:cTn>
                              </p:par>
                              <p:par>
                                <p:cTn id="32" presetID="10" presetClass="exit" presetSubtype="0" fill="hold" nodeType="withEffect">
                                  <p:stCondLst>
                                    <p:cond delay="0"/>
                                  </p:stCondLst>
                                  <p:childTnLst>
                                    <p:animEffect transition="out" filter="fade">
                                      <p:cBhvr>
                                        <p:cTn id="33" dur="500"/>
                                        <p:tgtEl>
                                          <p:spTgt spid="1036"/>
                                        </p:tgtEl>
                                      </p:cBhvr>
                                    </p:animEffect>
                                    <p:set>
                                      <p:cBhvr>
                                        <p:cTn id="34" dur="1" fill="hold">
                                          <p:stCondLst>
                                            <p:cond delay="499"/>
                                          </p:stCondLst>
                                        </p:cTn>
                                        <p:tgtEl>
                                          <p:spTgt spid="1036"/>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116751"/>
                                        </p:tgtEl>
                                        <p:attrNameLst>
                                          <p:attrName>style.visibility</p:attrName>
                                        </p:attrNameLst>
                                      </p:cBhvr>
                                      <p:to>
                                        <p:strVal val="visible"/>
                                      </p:to>
                                    </p:set>
                                    <p:anim calcmode="lin" valueType="num">
                                      <p:cBhvr>
                                        <p:cTn id="37" dur="500" fill="hold"/>
                                        <p:tgtEl>
                                          <p:spTgt spid="116751"/>
                                        </p:tgtEl>
                                        <p:attrNameLst>
                                          <p:attrName>ppt_w</p:attrName>
                                        </p:attrNameLst>
                                      </p:cBhvr>
                                      <p:tavLst>
                                        <p:tav tm="0">
                                          <p:val>
                                            <p:fltVal val="0"/>
                                          </p:val>
                                        </p:tav>
                                        <p:tav tm="100000">
                                          <p:val>
                                            <p:strVal val="#ppt_w"/>
                                          </p:val>
                                        </p:tav>
                                      </p:tavLst>
                                    </p:anim>
                                    <p:anim calcmode="lin" valueType="num">
                                      <p:cBhvr>
                                        <p:cTn id="38" dur="500" fill="hold"/>
                                        <p:tgtEl>
                                          <p:spTgt spid="116751"/>
                                        </p:tgtEl>
                                        <p:attrNameLst>
                                          <p:attrName>ppt_h</p:attrName>
                                        </p:attrNameLst>
                                      </p:cBhvr>
                                      <p:tavLst>
                                        <p:tav tm="0">
                                          <p:val>
                                            <p:fltVal val="0"/>
                                          </p:val>
                                        </p:tav>
                                        <p:tav tm="100000">
                                          <p:val>
                                            <p:strVal val="#ppt_h"/>
                                          </p:val>
                                        </p:tav>
                                      </p:tavLst>
                                    </p:anim>
                                    <p:animEffect transition="in" filter="fade">
                                      <p:cBhvr>
                                        <p:cTn id="39" dur="500"/>
                                        <p:tgtEl>
                                          <p:spTgt spid="116751"/>
                                        </p:tgtEl>
                                      </p:cBhvr>
                                    </p:animEffect>
                                  </p:childTnLst>
                                </p:cTn>
                              </p:par>
                              <p:par>
                                <p:cTn id="40" presetID="53" presetClass="entr" presetSubtype="16" fill="hold" nodeType="withEffect">
                                  <p:stCondLst>
                                    <p:cond delay="0"/>
                                  </p:stCondLst>
                                  <p:childTnLst>
                                    <p:set>
                                      <p:cBhvr>
                                        <p:cTn id="41" dur="1" fill="hold">
                                          <p:stCondLst>
                                            <p:cond delay="0"/>
                                          </p:stCondLst>
                                        </p:cTn>
                                        <p:tgtEl>
                                          <p:spTgt spid="1040"/>
                                        </p:tgtEl>
                                        <p:attrNameLst>
                                          <p:attrName>style.visibility</p:attrName>
                                        </p:attrNameLst>
                                      </p:cBhvr>
                                      <p:to>
                                        <p:strVal val="visible"/>
                                      </p:to>
                                    </p:set>
                                    <p:anim calcmode="lin" valueType="num">
                                      <p:cBhvr>
                                        <p:cTn id="42" dur="500" fill="hold"/>
                                        <p:tgtEl>
                                          <p:spTgt spid="1040"/>
                                        </p:tgtEl>
                                        <p:attrNameLst>
                                          <p:attrName>ppt_w</p:attrName>
                                        </p:attrNameLst>
                                      </p:cBhvr>
                                      <p:tavLst>
                                        <p:tav tm="0">
                                          <p:val>
                                            <p:fltVal val="0"/>
                                          </p:val>
                                        </p:tav>
                                        <p:tav tm="100000">
                                          <p:val>
                                            <p:strVal val="#ppt_w"/>
                                          </p:val>
                                        </p:tav>
                                      </p:tavLst>
                                    </p:anim>
                                    <p:anim calcmode="lin" valueType="num">
                                      <p:cBhvr>
                                        <p:cTn id="43" dur="500" fill="hold"/>
                                        <p:tgtEl>
                                          <p:spTgt spid="1040"/>
                                        </p:tgtEl>
                                        <p:attrNameLst>
                                          <p:attrName>ppt_h</p:attrName>
                                        </p:attrNameLst>
                                      </p:cBhvr>
                                      <p:tavLst>
                                        <p:tav tm="0">
                                          <p:val>
                                            <p:fltVal val="0"/>
                                          </p:val>
                                        </p:tav>
                                        <p:tav tm="100000">
                                          <p:val>
                                            <p:strVal val="#ppt_h"/>
                                          </p:val>
                                        </p:tav>
                                      </p:tavLst>
                                    </p:anim>
                                    <p:animEffect transition="in" filter="fade">
                                      <p:cBhvr>
                                        <p:cTn id="44" dur="500"/>
                                        <p:tgtEl>
                                          <p:spTgt spid="1040"/>
                                        </p:tgtEl>
                                      </p:cBhvr>
                                    </p:animEffect>
                                  </p:childTnLst>
                                </p:cTn>
                              </p:par>
                              <p:par>
                                <p:cTn id="45" presetID="9" presetClass="emph" presetSubtype="0" grpId="1" nodeType="withEffect">
                                  <p:stCondLst>
                                    <p:cond delay="0"/>
                                  </p:stCondLst>
                                  <p:childTnLst>
                                    <p:set>
                                      <p:cBhvr>
                                        <p:cTn id="46" dur="indefinite"/>
                                        <p:tgtEl>
                                          <p:spTgt spid="116745"/>
                                        </p:tgtEl>
                                        <p:attrNameLst>
                                          <p:attrName>style.opacity</p:attrName>
                                        </p:attrNameLst>
                                      </p:cBhvr>
                                      <p:to>
                                        <p:strVal val="0.5"/>
                                      </p:to>
                                    </p:set>
                                    <p:animEffect filter="image" prLst="opacity: 0.5">
                                      <p:cBhvr rctx="IE">
                                        <p:cTn id="47" dur="indefinite"/>
                                        <p:tgtEl>
                                          <p:spTgt spid="1167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16746"/>
                                        </p:tgtEl>
                                        <p:attrNameLst>
                                          <p:attrName>style.visibility</p:attrName>
                                        </p:attrNameLst>
                                      </p:cBhvr>
                                      <p:to>
                                        <p:strVal val="visible"/>
                                      </p:to>
                                    </p:set>
                                    <p:animEffect transition="in" filter="randombar(horizontal)">
                                      <p:cBhvr>
                                        <p:cTn id="52" dur="500"/>
                                        <p:tgtEl>
                                          <p:spTgt spid="11674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16750"/>
                                        </p:tgtEl>
                                        <p:attrNameLst>
                                          <p:attrName>style.visibility</p:attrName>
                                        </p:attrNameLst>
                                      </p:cBhvr>
                                      <p:to>
                                        <p:strVal val="visible"/>
                                      </p:to>
                                    </p:set>
                                    <p:animEffect transition="in" filter="randombar(horizontal)">
                                      <p:cBhvr>
                                        <p:cTn id="55" dur="500"/>
                                        <p:tgtEl>
                                          <p:spTgt spid="116750"/>
                                        </p:tgtEl>
                                      </p:cBhvr>
                                    </p:animEffect>
                                  </p:childTnLst>
                                </p:cTn>
                              </p:par>
                              <p:par>
                                <p:cTn id="56" presetID="49" presetClass="entr" presetSubtype="0" decel="100000" fill="hold" nodeType="withEffect">
                                  <p:stCondLst>
                                    <p:cond delay="0"/>
                                  </p:stCondLst>
                                  <p:childTnLst>
                                    <p:set>
                                      <p:cBhvr>
                                        <p:cTn id="57" dur="1" fill="hold">
                                          <p:stCondLst>
                                            <p:cond delay="0"/>
                                          </p:stCondLst>
                                        </p:cTn>
                                        <p:tgtEl>
                                          <p:spTgt spid="1032"/>
                                        </p:tgtEl>
                                        <p:attrNameLst>
                                          <p:attrName>style.visibility</p:attrName>
                                        </p:attrNameLst>
                                      </p:cBhvr>
                                      <p:to>
                                        <p:strVal val="visible"/>
                                      </p:to>
                                    </p:set>
                                    <p:anim calcmode="lin" valueType="num">
                                      <p:cBhvr>
                                        <p:cTn id="58" dur="500" fill="hold"/>
                                        <p:tgtEl>
                                          <p:spTgt spid="1032"/>
                                        </p:tgtEl>
                                        <p:attrNameLst>
                                          <p:attrName>ppt_w</p:attrName>
                                        </p:attrNameLst>
                                      </p:cBhvr>
                                      <p:tavLst>
                                        <p:tav tm="0">
                                          <p:val>
                                            <p:fltVal val="0"/>
                                          </p:val>
                                        </p:tav>
                                        <p:tav tm="100000">
                                          <p:val>
                                            <p:strVal val="#ppt_w"/>
                                          </p:val>
                                        </p:tav>
                                      </p:tavLst>
                                    </p:anim>
                                    <p:anim calcmode="lin" valueType="num">
                                      <p:cBhvr>
                                        <p:cTn id="59" dur="500" fill="hold"/>
                                        <p:tgtEl>
                                          <p:spTgt spid="1032"/>
                                        </p:tgtEl>
                                        <p:attrNameLst>
                                          <p:attrName>ppt_h</p:attrName>
                                        </p:attrNameLst>
                                      </p:cBhvr>
                                      <p:tavLst>
                                        <p:tav tm="0">
                                          <p:val>
                                            <p:fltVal val="0"/>
                                          </p:val>
                                        </p:tav>
                                        <p:tav tm="100000">
                                          <p:val>
                                            <p:strVal val="#ppt_h"/>
                                          </p:val>
                                        </p:tav>
                                      </p:tavLst>
                                    </p:anim>
                                    <p:anim calcmode="lin" valueType="num">
                                      <p:cBhvr>
                                        <p:cTn id="60" dur="500" fill="hold"/>
                                        <p:tgtEl>
                                          <p:spTgt spid="1032"/>
                                        </p:tgtEl>
                                        <p:attrNameLst>
                                          <p:attrName>style.rotation</p:attrName>
                                        </p:attrNameLst>
                                      </p:cBhvr>
                                      <p:tavLst>
                                        <p:tav tm="0">
                                          <p:val>
                                            <p:fltVal val="360"/>
                                          </p:val>
                                        </p:tav>
                                        <p:tav tm="100000">
                                          <p:val>
                                            <p:fltVal val="0"/>
                                          </p:val>
                                        </p:tav>
                                      </p:tavLst>
                                    </p:anim>
                                    <p:animEffect transition="in" filter="fade">
                                      <p:cBhvr>
                                        <p:cTn id="61" dur="500"/>
                                        <p:tgtEl>
                                          <p:spTgt spid="1032"/>
                                        </p:tgtEl>
                                      </p:cBhvr>
                                    </p:animEffect>
                                  </p:childTnLst>
                                </p:cTn>
                              </p:par>
                              <p:par>
                                <p:cTn id="62" presetID="10" presetClass="exit" presetSubtype="0" fill="hold" nodeType="withEffect">
                                  <p:stCondLst>
                                    <p:cond delay="0"/>
                                  </p:stCondLst>
                                  <p:childTnLst>
                                    <p:animEffect transition="out" filter="fade">
                                      <p:cBhvr>
                                        <p:cTn id="63" dur="500"/>
                                        <p:tgtEl>
                                          <p:spTgt spid="1040"/>
                                        </p:tgtEl>
                                      </p:cBhvr>
                                    </p:animEffect>
                                    <p:set>
                                      <p:cBhvr>
                                        <p:cTn id="64" dur="1" fill="hold">
                                          <p:stCondLst>
                                            <p:cond delay="499"/>
                                          </p:stCondLst>
                                        </p:cTn>
                                        <p:tgtEl>
                                          <p:spTgt spid="10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116752"/>
                                        </p:tgtEl>
                                        <p:attrNameLst>
                                          <p:attrName>style.visibility</p:attrName>
                                        </p:attrNameLst>
                                      </p:cBhvr>
                                      <p:to>
                                        <p:strVal val="visible"/>
                                      </p:to>
                                    </p:set>
                                    <p:anim calcmode="lin" valueType="num">
                                      <p:cBhvr>
                                        <p:cTn id="69" dur="500" fill="hold"/>
                                        <p:tgtEl>
                                          <p:spTgt spid="116752"/>
                                        </p:tgtEl>
                                        <p:attrNameLst>
                                          <p:attrName>ppt_w</p:attrName>
                                        </p:attrNameLst>
                                      </p:cBhvr>
                                      <p:tavLst>
                                        <p:tav tm="0">
                                          <p:val>
                                            <p:fltVal val="0"/>
                                          </p:val>
                                        </p:tav>
                                        <p:tav tm="100000">
                                          <p:val>
                                            <p:strVal val="#ppt_w"/>
                                          </p:val>
                                        </p:tav>
                                      </p:tavLst>
                                    </p:anim>
                                    <p:anim calcmode="lin" valueType="num">
                                      <p:cBhvr>
                                        <p:cTn id="70" dur="500" fill="hold"/>
                                        <p:tgtEl>
                                          <p:spTgt spid="116752"/>
                                        </p:tgtEl>
                                        <p:attrNameLst>
                                          <p:attrName>ppt_h</p:attrName>
                                        </p:attrNameLst>
                                      </p:cBhvr>
                                      <p:tavLst>
                                        <p:tav tm="0">
                                          <p:val>
                                            <p:fltVal val="0"/>
                                          </p:val>
                                        </p:tav>
                                        <p:tav tm="100000">
                                          <p:val>
                                            <p:strVal val="#ppt_h"/>
                                          </p:val>
                                        </p:tav>
                                      </p:tavLst>
                                    </p:anim>
                                    <p:anim calcmode="lin" valueType="num">
                                      <p:cBhvr>
                                        <p:cTn id="71" dur="500" fill="hold"/>
                                        <p:tgtEl>
                                          <p:spTgt spid="116752"/>
                                        </p:tgtEl>
                                        <p:attrNameLst>
                                          <p:attrName>style.rotation</p:attrName>
                                        </p:attrNameLst>
                                      </p:cBhvr>
                                      <p:tavLst>
                                        <p:tav tm="0">
                                          <p:val>
                                            <p:fltVal val="360"/>
                                          </p:val>
                                        </p:tav>
                                        <p:tav tm="100000">
                                          <p:val>
                                            <p:fltVal val="0"/>
                                          </p:val>
                                        </p:tav>
                                      </p:tavLst>
                                    </p:anim>
                                    <p:animEffect transition="in" filter="fade">
                                      <p:cBhvr>
                                        <p:cTn id="72" dur="500"/>
                                        <p:tgtEl>
                                          <p:spTgt spid="116752"/>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1028"/>
                                        </p:tgtEl>
                                        <p:attrNameLst>
                                          <p:attrName>style.visibility</p:attrName>
                                        </p:attrNameLst>
                                      </p:cBhvr>
                                      <p:to>
                                        <p:strVal val="visible"/>
                                      </p:to>
                                    </p:set>
                                    <p:anim calcmode="lin" valueType="num">
                                      <p:cBhvr>
                                        <p:cTn id="75" dur="500" fill="hold"/>
                                        <p:tgtEl>
                                          <p:spTgt spid="1028"/>
                                        </p:tgtEl>
                                        <p:attrNameLst>
                                          <p:attrName>ppt_w</p:attrName>
                                        </p:attrNameLst>
                                      </p:cBhvr>
                                      <p:tavLst>
                                        <p:tav tm="0">
                                          <p:val>
                                            <p:fltVal val="0"/>
                                          </p:val>
                                        </p:tav>
                                        <p:tav tm="100000">
                                          <p:val>
                                            <p:strVal val="#ppt_w"/>
                                          </p:val>
                                        </p:tav>
                                      </p:tavLst>
                                    </p:anim>
                                    <p:anim calcmode="lin" valueType="num">
                                      <p:cBhvr>
                                        <p:cTn id="76" dur="500" fill="hold"/>
                                        <p:tgtEl>
                                          <p:spTgt spid="1028"/>
                                        </p:tgtEl>
                                        <p:attrNameLst>
                                          <p:attrName>ppt_h</p:attrName>
                                        </p:attrNameLst>
                                      </p:cBhvr>
                                      <p:tavLst>
                                        <p:tav tm="0">
                                          <p:val>
                                            <p:fltVal val="0"/>
                                          </p:val>
                                        </p:tav>
                                        <p:tav tm="100000">
                                          <p:val>
                                            <p:strVal val="#ppt_h"/>
                                          </p:val>
                                        </p:tav>
                                      </p:tavLst>
                                    </p:anim>
                                    <p:anim calcmode="lin" valueType="num">
                                      <p:cBhvr>
                                        <p:cTn id="77" dur="500" fill="hold"/>
                                        <p:tgtEl>
                                          <p:spTgt spid="1028"/>
                                        </p:tgtEl>
                                        <p:attrNameLst>
                                          <p:attrName>style.rotation</p:attrName>
                                        </p:attrNameLst>
                                      </p:cBhvr>
                                      <p:tavLst>
                                        <p:tav tm="0">
                                          <p:val>
                                            <p:fltVal val="360"/>
                                          </p:val>
                                        </p:tav>
                                        <p:tav tm="100000">
                                          <p:val>
                                            <p:fltVal val="0"/>
                                          </p:val>
                                        </p:tav>
                                      </p:tavLst>
                                    </p:anim>
                                    <p:animEffect transition="in" filter="fade">
                                      <p:cBhvr>
                                        <p:cTn id="78" dur="500"/>
                                        <p:tgtEl>
                                          <p:spTgt spid="1028"/>
                                        </p:tgtEl>
                                      </p:cBhvr>
                                    </p:animEffect>
                                  </p:childTnLst>
                                </p:cTn>
                              </p:par>
                              <p:par>
                                <p:cTn id="79" presetID="10" presetClass="exit" presetSubtype="0" fill="hold" nodeType="withEffect">
                                  <p:stCondLst>
                                    <p:cond delay="0"/>
                                  </p:stCondLst>
                                  <p:childTnLst>
                                    <p:animEffect transition="out" filter="fade">
                                      <p:cBhvr>
                                        <p:cTn id="80" dur="500"/>
                                        <p:tgtEl>
                                          <p:spTgt spid="1032"/>
                                        </p:tgtEl>
                                      </p:cBhvr>
                                    </p:animEffect>
                                    <p:set>
                                      <p:cBhvr>
                                        <p:cTn id="81" dur="1" fill="hold">
                                          <p:stCondLst>
                                            <p:cond delay="499"/>
                                          </p:stCondLst>
                                        </p:cTn>
                                        <p:tgtEl>
                                          <p:spTgt spid="1032"/>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116748"/>
                                        </p:tgtEl>
                                        <p:attrNameLst>
                                          <p:attrName>style.visibility</p:attrName>
                                        </p:attrNameLst>
                                      </p:cBhvr>
                                      <p:to>
                                        <p:strVal val="visible"/>
                                      </p:to>
                                    </p:set>
                                    <p:anim calcmode="lin" valueType="num">
                                      <p:cBhvr>
                                        <p:cTn id="84" dur="500" fill="hold"/>
                                        <p:tgtEl>
                                          <p:spTgt spid="116748"/>
                                        </p:tgtEl>
                                        <p:attrNameLst>
                                          <p:attrName>ppt_w</p:attrName>
                                        </p:attrNameLst>
                                      </p:cBhvr>
                                      <p:tavLst>
                                        <p:tav tm="0">
                                          <p:val>
                                            <p:fltVal val="0"/>
                                          </p:val>
                                        </p:tav>
                                        <p:tav tm="100000">
                                          <p:val>
                                            <p:strVal val="#ppt_w"/>
                                          </p:val>
                                        </p:tav>
                                      </p:tavLst>
                                    </p:anim>
                                    <p:anim calcmode="lin" valueType="num">
                                      <p:cBhvr>
                                        <p:cTn id="85" dur="500" fill="hold"/>
                                        <p:tgtEl>
                                          <p:spTgt spid="116748"/>
                                        </p:tgtEl>
                                        <p:attrNameLst>
                                          <p:attrName>ppt_h</p:attrName>
                                        </p:attrNameLst>
                                      </p:cBhvr>
                                      <p:tavLst>
                                        <p:tav tm="0">
                                          <p:val>
                                            <p:fltVal val="0"/>
                                          </p:val>
                                        </p:tav>
                                        <p:tav tm="100000">
                                          <p:val>
                                            <p:strVal val="#ppt_h"/>
                                          </p:val>
                                        </p:tav>
                                      </p:tavLst>
                                    </p:anim>
                                    <p:anim calcmode="lin" valueType="num">
                                      <p:cBhvr>
                                        <p:cTn id="86" dur="500" fill="hold"/>
                                        <p:tgtEl>
                                          <p:spTgt spid="116748"/>
                                        </p:tgtEl>
                                        <p:attrNameLst>
                                          <p:attrName>style.rotation</p:attrName>
                                        </p:attrNameLst>
                                      </p:cBhvr>
                                      <p:tavLst>
                                        <p:tav tm="0">
                                          <p:val>
                                            <p:fltVal val="360"/>
                                          </p:val>
                                        </p:tav>
                                        <p:tav tm="100000">
                                          <p:val>
                                            <p:fltVal val="0"/>
                                          </p:val>
                                        </p:tav>
                                      </p:tavLst>
                                    </p:anim>
                                    <p:animEffect transition="in" filter="fade">
                                      <p:cBhvr>
                                        <p:cTn id="87" dur="500"/>
                                        <p:tgtEl>
                                          <p:spTgt spid="116748"/>
                                        </p:tgtEl>
                                      </p:cBhvr>
                                    </p:animEffect>
                                  </p:childTnLst>
                                </p:cTn>
                              </p:par>
                              <p:par>
                                <p:cTn id="88" presetID="24" presetClass="emph" presetSubtype="0" repeatCount="indefinite" fill="hold" grpId="1" nodeType="withEffect">
                                  <p:stCondLst>
                                    <p:cond delay="0"/>
                                  </p:stCondLst>
                                  <p:endCondLst>
                                    <p:cond evt="onNext" delay="0">
                                      <p:tgtEl>
                                        <p:sldTgt/>
                                      </p:tgtEl>
                                    </p:cond>
                                  </p:endCondLst>
                                  <p:childTnLst>
                                    <p:animClr clrSpc="hsl" dir="cw">
                                      <p:cBhvr override="childStyle">
                                        <p:cTn id="89" dur="500" fill="hold"/>
                                        <p:tgtEl>
                                          <p:spTgt spid="116748"/>
                                        </p:tgtEl>
                                        <p:attrNameLst>
                                          <p:attrName>style.color</p:attrName>
                                        </p:attrNameLst>
                                      </p:cBhvr>
                                      <p:by>
                                        <p:hsl h="0" s="-12549" l="-25098"/>
                                      </p:by>
                                    </p:animClr>
                                    <p:animClr clrSpc="hsl" dir="cw">
                                      <p:cBhvr>
                                        <p:cTn id="90" dur="500" fill="hold"/>
                                        <p:tgtEl>
                                          <p:spTgt spid="116748"/>
                                        </p:tgtEl>
                                        <p:attrNameLst>
                                          <p:attrName>fillcolor</p:attrName>
                                        </p:attrNameLst>
                                      </p:cBhvr>
                                      <p:by>
                                        <p:hsl h="0" s="-12549" l="-25098"/>
                                      </p:by>
                                    </p:animClr>
                                    <p:animClr clrSpc="hsl" dir="cw">
                                      <p:cBhvr>
                                        <p:cTn id="91" dur="500" fill="hold"/>
                                        <p:tgtEl>
                                          <p:spTgt spid="116748"/>
                                        </p:tgtEl>
                                        <p:attrNameLst>
                                          <p:attrName>stroke.color</p:attrName>
                                        </p:attrNameLst>
                                      </p:cBhvr>
                                      <p:by>
                                        <p:hsl h="0" s="-12549" l="-25098"/>
                                      </p:by>
                                    </p:animClr>
                                    <p:set>
                                      <p:cBhvr>
                                        <p:cTn id="92" dur="500" fill="hold"/>
                                        <p:tgtEl>
                                          <p:spTgt spid="116748"/>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30"/>
                                        </p:tgtEl>
                                        <p:attrNameLst>
                                          <p:attrName>style.visibility</p:attrName>
                                        </p:attrNameLst>
                                      </p:cBhvr>
                                      <p:to>
                                        <p:strVal val="visible"/>
                                      </p:to>
                                    </p:set>
                                    <p:animEffect transition="in" filter="fade">
                                      <p:cBhvr>
                                        <p:cTn id="97" dur="500"/>
                                        <p:tgtEl>
                                          <p:spTgt spid="10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6753"/>
                                        </p:tgtEl>
                                        <p:attrNameLst>
                                          <p:attrName>style.visibility</p:attrName>
                                        </p:attrNameLst>
                                      </p:cBhvr>
                                      <p:to>
                                        <p:strVal val="visible"/>
                                      </p:to>
                                    </p:set>
                                    <p:animEffect transition="in" filter="fade">
                                      <p:cBhvr>
                                        <p:cTn id="100" dur="500"/>
                                        <p:tgtEl>
                                          <p:spTgt spid="11675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6747"/>
                                        </p:tgtEl>
                                        <p:attrNameLst>
                                          <p:attrName>style.visibility</p:attrName>
                                        </p:attrNameLst>
                                      </p:cBhvr>
                                      <p:to>
                                        <p:strVal val="visible"/>
                                      </p:to>
                                    </p:set>
                                    <p:animEffect transition="in" filter="fade">
                                      <p:cBhvr>
                                        <p:cTn id="103" dur="500"/>
                                        <p:tgtEl>
                                          <p:spTgt spid="116747"/>
                                        </p:tgtEl>
                                      </p:cBhvr>
                                    </p:animEffect>
                                  </p:childTnLst>
                                </p:cTn>
                              </p:par>
                              <p:par>
                                <p:cTn id="104" presetID="10" presetClass="exit" presetSubtype="0" fill="hold" nodeType="withEffect">
                                  <p:stCondLst>
                                    <p:cond delay="0"/>
                                  </p:stCondLst>
                                  <p:childTnLst>
                                    <p:animEffect transition="out" filter="fade">
                                      <p:cBhvr>
                                        <p:cTn id="105" dur="500"/>
                                        <p:tgtEl>
                                          <p:spTgt spid="1028"/>
                                        </p:tgtEl>
                                      </p:cBhvr>
                                    </p:animEffect>
                                    <p:set>
                                      <p:cBhvr>
                                        <p:cTn id="106" dur="1" fill="hold">
                                          <p:stCondLst>
                                            <p:cond delay="499"/>
                                          </p:stCondLst>
                                        </p:cTn>
                                        <p:tgtEl>
                                          <p:spTgt spid="10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030"/>
                                        </p:tgtEl>
                                      </p:cBhvr>
                                    </p:animEffect>
                                    <p:set>
                                      <p:cBhvr>
                                        <p:cTn id="111"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5" grpId="1" animBg="1"/>
      <p:bldP spid="116746" grpId="0" animBg="1"/>
      <p:bldP spid="116747" grpId="0" animBg="1"/>
      <p:bldP spid="116748" grpId="0" animBg="1"/>
      <p:bldP spid="116748" grpId="1" animBg="1"/>
      <p:bldP spid="116749" grpId="0" animBg="1"/>
      <p:bldP spid="116750" grpId="0" animBg="1"/>
      <p:bldP spid="116751" grpId="0" animBg="1"/>
      <p:bldP spid="116752" grpId="0" animBg="1"/>
      <p:bldP spid="116753" grpId="0" animBg="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8B3"/>
        </a:solidFill>
        <a:effectLst/>
      </p:bgPr>
    </p:bg>
    <p:spTree>
      <p:nvGrpSpPr>
        <p:cNvPr id="1" name=""/>
        <p:cNvGrpSpPr/>
        <p:nvPr/>
      </p:nvGrpSpPr>
      <p:grpSpPr>
        <a:xfrm>
          <a:off x="0" y="0"/>
          <a:ext cx="0" cy="0"/>
          <a:chOff x="0" y="0"/>
          <a:chExt cx="0" cy="0"/>
        </a:xfrm>
      </p:grpSpPr>
      <p:grpSp>
        <p:nvGrpSpPr>
          <p:cNvPr id="4" name="Group 4"/>
          <p:cNvGrpSpPr/>
          <p:nvPr/>
        </p:nvGrpSpPr>
        <p:grpSpPr>
          <a:xfrm>
            <a:off x="526202" y="608169"/>
            <a:ext cx="11152112" cy="1363800"/>
            <a:chOff x="0" y="0"/>
            <a:chExt cx="22304224" cy="1178211"/>
          </a:xfrm>
        </p:grpSpPr>
        <p:grpSp>
          <p:nvGrpSpPr>
            <p:cNvPr id="5" name="Group 5"/>
            <p:cNvGrpSpPr/>
            <p:nvPr/>
          </p:nvGrpSpPr>
          <p:grpSpPr>
            <a:xfrm>
              <a:off x="0" y="0"/>
              <a:ext cx="22304224" cy="1178211"/>
              <a:chOff x="0" y="0"/>
              <a:chExt cx="83486611" cy="4410146"/>
            </a:xfrm>
          </p:grpSpPr>
          <p:sp>
            <p:nvSpPr>
              <p:cNvPr id="6" name="Freeform 6"/>
              <p:cNvSpPr/>
              <p:nvPr/>
            </p:nvSpPr>
            <p:spPr>
              <a:xfrm>
                <a:off x="72390" y="72390"/>
                <a:ext cx="83341830" cy="4265366"/>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a:scene3d>
                <a:camera prst="orthographicFront"/>
                <a:lightRig rig="threePt" dir="t"/>
              </a:scene3d>
              <a:sp3d>
                <a:bevelT w="114300" prst="artDeco"/>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7"/>
              <p:cNvSpPr/>
              <p:nvPr/>
            </p:nvSpPr>
            <p:spPr>
              <a:xfrm>
                <a:off x="0" y="0"/>
                <a:ext cx="83486613"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a:scene3d>
                <a:camera prst="orthographicFront"/>
                <a:lightRig rig="threePt" dir="t"/>
              </a:scene3d>
              <a:sp3d>
                <a:bevelT w="114300" prst="artDeco"/>
              </a:sp3d>
            </p:spPr>
          </p:sp>
        </p:grpSp>
        <p:sp>
          <p:nvSpPr>
            <p:cNvPr id="8" name="TextBox 8"/>
            <p:cNvSpPr txBox="1"/>
            <p:nvPr/>
          </p:nvSpPr>
          <p:spPr>
            <a:xfrm>
              <a:off x="670990" y="284306"/>
              <a:ext cx="21002408" cy="615553"/>
            </a:xfrm>
            <a:prstGeom prst="rect">
              <a:avLst/>
            </a:prstGeom>
            <a:scene3d>
              <a:camera prst="orthographicFront"/>
              <a:lightRig rig="threePt" dir="t"/>
            </a:scene3d>
            <a:sp3d>
              <a:bevelT w="114300" prst="artDeco"/>
            </a:sp3d>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JetBrains Mono Bold"/>
                <a:ea typeface="+mn-ea"/>
                <a:cs typeface="+mn-cs"/>
              </a:endParaRPr>
            </a:p>
          </p:txBody>
        </p:sp>
      </p:grpSp>
      <p:grpSp>
        <p:nvGrpSpPr>
          <p:cNvPr id="9" name="Group 9"/>
          <p:cNvGrpSpPr/>
          <p:nvPr/>
        </p:nvGrpSpPr>
        <p:grpSpPr>
          <a:xfrm rot="330369">
            <a:off x="575936" y="2241089"/>
            <a:ext cx="5552871" cy="3849659"/>
            <a:chOff x="0" y="0"/>
            <a:chExt cx="11105742" cy="7699317"/>
          </a:xfrm>
        </p:grpSpPr>
        <p:grpSp>
          <p:nvGrpSpPr>
            <p:cNvPr id="10" name="Group 10"/>
            <p:cNvGrpSpPr/>
            <p:nvPr/>
          </p:nvGrpSpPr>
          <p:grpSpPr>
            <a:xfrm>
              <a:off x="115127" y="96664"/>
              <a:ext cx="10876574" cy="7487776"/>
              <a:chOff x="0" y="0"/>
              <a:chExt cx="3954891" cy="2722671"/>
            </a:xfrm>
          </p:grpSpPr>
          <p:sp>
            <p:nvSpPr>
              <p:cNvPr id="11" name="Freeform 11"/>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solidFill>
                <a:srgbClr val="E5F3D7"/>
              </a:solidFill>
              <a:scene3d>
                <a:camera prst="orthographicFront"/>
                <a:lightRig rig="threePt" dir="t"/>
              </a:scene3d>
              <a:sp3d>
                <a:bevelT w="114300" prst="artDeco"/>
              </a:sp3d>
            </p:spPr>
          </p:sp>
          <p:sp>
            <p:nvSpPr>
              <p:cNvPr id="12" name="Freeform 12"/>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solidFill>
                <a:srgbClr val="000000"/>
              </a:solidFill>
              <a:scene3d>
                <a:camera prst="orthographicFront"/>
                <a:lightRig rig="threePt" dir="t"/>
              </a:scene3d>
              <a:sp3d>
                <a:bevelT w="114300" prst="artDeco"/>
              </a:sp3d>
            </p:spPr>
          </p:sp>
        </p:grpSp>
        <p:grpSp>
          <p:nvGrpSpPr>
            <p:cNvPr id="13" name="Group 13"/>
            <p:cNvGrpSpPr/>
            <p:nvPr/>
          </p:nvGrpSpPr>
          <p:grpSpPr>
            <a:xfrm>
              <a:off x="0" y="7418762"/>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6" name="Group 16"/>
            <p:cNvGrpSpPr/>
            <p:nvPr/>
          </p:nvGrpSpPr>
          <p:grpSpPr>
            <a:xfrm>
              <a:off x="0" y="3840552"/>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2" name="Group 22"/>
            <p:cNvGrpSpPr/>
            <p:nvPr/>
          </p:nvGrpSpPr>
          <p:grpSpPr>
            <a:xfrm>
              <a:off x="10835326" y="7418762"/>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5" name="Group 25"/>
            <p:cNvGrpSpPr/>
            <p:nvPr/>
          </p:nvGrpSpPr>
          <p:grpSpPr>
            <a:xfrm>
              <a:off x="10835326" y="3840552"/>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8" name="Group 28"/>
            <p:cNvGrpSpPr/>
            <p:nvPr/>
          </p:nvGrpSpPr>
          <p:grpSpPr>
            <a:xfrm>
              <a:off x="5418206"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31" name="Group 31"/>
            <p:cNvGrpSpPr/>
            <p:nvPr/>
          </p:nvGrpSpPr>
          <p:grpSpPr>
            <a:xfrm>
              <a:off x="5418206" y="7418762"/>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grpSp>
        <p:nvGrpSpPr>
          <p:cNvPr id="77" name="Group 77"/>
          <p:cNvGrpSpPr/>
          <p:nvPr/>
        </p:nvGrpSpPr>
        <p:grpSpPr>
          <a:xfrm>
            <a:off x="11583011" y="6080247"/>
            <a:ext cx="135208" cy="140277"/>
            <a:chOff x="0" y="0"/>
            <a:chExt cx="2376680" cy="2465786"/>
          </a:xfrm>
        </p:grpSpPr>
        <p:sp>
          <p:nvSpPr>
            <p:cNvPr id="78" name="Freeform 78"/>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79" name="Freeform 79"/>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0" name="Group 80"/>
          <p:cNvGrpSpPr/>
          <p:nvPr/>
        </p:nvGrpSpPr>
        <p:grpSpPr>
          <a:xfrm>
            <a:off x="6444631" y="4300256"/>
            <a:ext cx="135208" cy="140277"/>
            <a:chOff x="0" y="0"/>
            <a:chExt cx="2376680" cy="2465786"/>
          </a:xfrm>
        </p:grpSpPr>
        <p:sp>
          <p:nvSpPr>
            <p:cNvPr id="81" name="Freeform 81"/>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2" name="Freeform 82"/>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3" name="Group 83"/>
          <p:cNvGrpSpPr/>
          <p:nvPr/>
        </p:nvGrpSpPr>
        <p:grpSpPr>
          <a:xfrm>
            <a:off x="11583011" y="4306606"/>
            <a:ext cx="135208" cy="140277"/>
            <a:chOff x="0" y="0"/>
            <a:chExt cx="2376680" cy="2465786"/>
          </a:xfrm>
        </p:grpSpPr>
        <p:sp>
          <p:nvSpPr>
            <p:cNvPr id="84" name="Freeform 8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5" name="Freeform 8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6" name="Group 86"/>
          <p:cNvGrpSpPr/>
          <p:nvPr/>
        </p:nvGrpSpPr>
        <p:grpSpPr>
          <a:xfrm>
            <a:off x="6444631" y="2394518"/>
            <a:ext cx="135208" cy="140277"/>
            <a:chOff x="0" y="0"/>
            <a:chExt cx="2376680" cy="2465786"/>
          </a:xfrm>
        </p:grpSpPr>
        <p:sp>
          <p:nvSpPr>
            <p:cNvPr id="87" name="Freeform 8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8" name="Freeform 8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9" name="Group 89"/>
          <p:cNvGrpSpPr/>
          <p:nvPr/>
        </p:nvGrpSpPr>
        <p:grpSpPr>
          <a:xfrm>
            <a:off x="11583011" y="2394518"/>
            <a:ext cx="135208" cy="140277"/>
            <a:chOff x="0" y="0"/>
            <a:chExt cx="2376680" cy="2465786"/>
          </a:xfrm>
        </p:grpSpPr>
        <p:sp>
          <p:nvSpPr>
            <p:cNvPr id="90" name="Freeform 9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1" name="Freeform 9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2" name="Group 92"/>
          <p:cNvGrpSpPr/>
          <p:nvPr/>
        </p:nvGrpSpPr>
        <p:grpSpPr>
          <a:xfrm>
            <a:off x="9013821" y="2394518"/>
            <a:ext cx="135208" cy="140277"/>
            <a:chOff x="0" y="0"/>
            <a:chExt cx="2376680" cy="2465786"/>
          </a:xfrm>
        </p:grpSpPr>
        <p:sp>
          <p:nvSpPr>
            <p:cNvPr id="93" name="Freeform 9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4" name="Freeform 9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5" name="Group 95"/>
          <p:cNvGrpSpPr/>
          <p:nvPr/>
        </p:nvGrpSpPr>
        <p:grpSpPr>
          <a:xfrm>
            <a:off x="9013821" y="6080247"/>
            <a:ext cx="135208" cy="140277"/>
            <a:chOff x="0" y="0"/>
            <a:chExt cx="2376680" cy="2465786"/>
          </a:xfrm>
        </p:grpSpPr>
        <p:sp>
          <p:nvSpPr>
            <p:cNvPr id="96" name="Freeform 9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7" name="Freeform 9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8" name="Group 98"/>
          <p:cNvGrpSpPr/>
          <p:nvPr/>
        </p:nvGrpSpPr>
        <p:grpSpPr>
          <a:xfrm>
            <a:off x="6444631" y="6089362"/>
            <a:ext cx="135208" cy="140277"/>
            <a:chOff x="0" y="0"/>
            <a:chExt cx="2376680" cy="2465786"/>
          </a:xfrm>
        </p:grpSpPr>
        <p:sp>
          <p:nvSpPr>
            <p:cNvPr id="99" name="Freeform 9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00" name="Freeform 10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102" name="Rectangle 101">
            <a:extLst>
              <a:ext uri="{FF2B5EF4-FFF2-40B4-BE49-F238E27FC236}">
                <a16:creationId xmlns:a16="http://schemas.microsoft.com/office/drawing/2014/main" id="{1A008C5D-2036-4AA6-8336-5FAEE56EE3B4}"/>
              </a:ext>
            </a:extLst>
          </p:cNvPr>
          <p:cNvSpPr/>
          <p:nvPr/>
        </p:nvSpPr>
        <p:spPr>
          <a:xfrm>
            <a:off x="1946799" y="964193"/>
            <a:ext cx="83309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sao</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có</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tên</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là</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Hồng ?</a:t>
            </a:r>
            <a:endParaRPr kumimoji="0" lang="en-US" altLang="en-US" sz="3200" b="0" i="0" u="none" strike="noStrike" kern="1200" cap="none" spc="0" normalizeH="0" baseline="0" noProof="0" dirty="0">
              <a:ln>
                <a:noFill/>
              </a:ln>
              <a:solidFill>
                <a:srgbClr val="D4487D"/>
              </a:solidFill>
              <a:effectLst/>
              <a:uLnTx/>
              <a:uFillTx/>
              <a:latin typeface="#9Slide03 Kaleko 105 Round Bold" pitchFamily="2" charset="0"/>
              <a:ea typeface="+mn-ea"/>
              <a:cs typeface="+mn-cs"/>
            </a:endParaRPr>
          </a:p>
        </p:txBody>
      </p:sp>
      <p:sp>
        <p:nvSpPr>
          <p:cNvPr id="103" name="TextBox 102">
            <a:extLst>
              <a:ext uri="{FF2B5EF4-FFF2-40B4-BE49-F238E27FC236}">
                <a16:creationId xmlns:a16="http://schemas.microsoft.com/office/drawing/2014/main" id="{68E2A790-C872-49B4-90F2-5E67A10401A9}"/>
              </a:ext>
            </a:extLst>
          </p:cNvPr>
          <p:cNvSpPr txBox="1">
            <a:spLocks noChangeArrowheads="1"/>
          </p:cNvSpPr>
          <p:nvPr/>
        </p:nvSpPr>
        <p:spPr bwMode="auto">
          <a:xfrm rot="426055">
            <a:off x="683299" y="2714086"/>
            <a:ext cx="51678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Trong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quá</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tình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chảy</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từ</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thượng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nguồn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cuốn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theo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phù</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sa</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màu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đỏ</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quanh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năm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Hồng</a:t>
            </a:r>
          </a:p>
        </p:txBody>
      </p:sp>
      <p:pic>
        <p:nvPicPr>
          <p:cNvPr id="4098" name="Picture 2" descr="Độc thoại với sông Hồng - Nhà Búp">
            <a:extLst>
              <a:ext uri="{FF2B5EF4-FFF2-40B4-BE49-F238E27FC236}">
                <a16:creationId xmlns:a16="http://schemas.microsoft.com/office/drawing/2014/main" id="{C1D8BBB9-E802-43EE-89A7-900E233FFC6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95802" y="2474326"/>
            <a:ext cx="5140111" cy="3697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02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down)">
                                      <p:cBhvr>
                                        <p:cTn id="25" dur="580">
                                          <p:stCondLst>
                                            <p:cond delay="0"/>
                                          </p:stCondLst>
                                        </p:cTn>
                                        <p:tgtEl>
                                          <p:spTgt spid="102"/>
                                        </p:tgtEl>
                                      </p:cBhvr>
                                    </p:animEffect>
                                    <p:anim calcmode="lin" valueType="num">
                                      <p:cBhvr>
                                        <p:cTn id="26" dur="1822"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2"/>
                                        </p:tgtEl>
                                        <p:attrNameLst>
                                          <p:attrName>ppt_y</p:attrName>
                                        </p:attrNameLst>
                                      </p:cBhvr>
                                      <p:tavLst>
                                        <p:tav tm="0" fmla="#ppt_y-sin(pi*$)/81">
                                          <p:val>
                                            <p:fltVal val="0"/>
                                          </p:val>
                                        </p:tav>
                                        <p:tav tm="100000">
                                          <p:val>
                                            <p:fltVal val="1"/>
                                          </p:val>
                                        </p:tav>
                                      </p:tavLst>
                                    </p:anim>
                                    <p:animScale>
                                      <p:cBhvr>
                                        <p:cTn id="31" dur="26">
                                          <p:stCondLst>
                                            <p:cond delay="650"/>
                                          </p:stCondLst>
                                        </p:cTn>
                                        <p:tgtEl>
                                          <p:spTgt spid="102"/>
                                        </p:tgtEl>
                                      </p:cBhvr>
                                      <p:to x="100000" y="60000"/>
                                    </p:animScale>
                                    <p:animScale>
                                      <p:cBhvr>
                                        <p:cTn id="32" dur="166" decel="50000">
                                          <p:stCondLst>
                                            <p:cond delay="676"/>
                                          </p:stCondLst>
                                        </p:cTn>
                                        <p:tgtEl>
                                          <p:spTgt spid="102"/>
                                        </p:tgtEl>
                                      </p:cBhvr>
                                      <p:to x="100000" y="100000"/>
                                    </p:animScale>
                                    <p:animScale>
                                      <p:cBhvr>
                                        <p:cTn id="33" dur="26">
                                          <p:stCondLst>
                                            <p:cond delay="1312"/>
                                          </p:stCondLst>
                                        </p:cTn>
                                        <p:tgtEl>
                                          <p:spTgt spid="102"/>
                                        </p:tgtEl>
                                      </p:cBhvr>
                                      <p:to x="100000" y="80000"/>
                                    </p:animScale>
                                    <p:animScale>
                                      <p:cBhvr>
                                        <p:cTn id="34" dur="166" decel="50000">
                                          <p:stCondLst>
                                            <p:cond delay="1338"/>
                                          </p:stCondLst>
                                        </p:cTn>
                                        <p:tgtEl>
                                          <p:spTgt spid="102"/>
                                        </p:tgtEl>
                                      </p:cBhvr>
                                      <p:to x="100000" y="100000"/>
                                    </p:animScale>
                                    <p:animScale>
                                      <p:cBhvr>
                                        <p:cTn id="35" dur="26">
                                          <p:stCondLst>
                                            <p:cond delay="1642"/>
                                          </p:stCondLst>
                                        </p:cTn>
                                        <p:tgtEl>
                                          <p:spTgt spid="102"/>
                                        </p:tgtEl>
                                      </p:cBhvr>
                                      <p:to x="100000" y="90000"/>
                                    </p:animScale>
                                    <p:animScale>
                                      <p:cBhvr>
                                        <p:cTn id="36" dur="166" decel="50000">
                                          <p:stCondLst>
                                            <p:cond delay="1668"/>
                                          </p:stCondLst>
                                        </p:cTn>
                                        <p:tgtEl>
                                          <p:spTgt spid="102"/>
                                        </p:tgtEl>
                                      </p:cBhvr>
                                      <p:to x="100000" y="100000"/>
                                    </p:animScale>
                                    <p:animScale>
                                      <p:cBhvr>
                                        <p:cTn id="37" dur="26">
                                          <p:stCondLst>
                                            <p:cond delay="1808"/>
                                          </p:stCondLst>
                                        </p:cTn>
                                        <p:tgtEl>
                                          <p:spTgt spid="102"/>
                                        </p:tgtEl>
                                      </p:cBhvr>
                                      <p:to x="100000" y="95000"/>
                                    </p:animScale>
                                    <p:animScale>
                                      <p:cBhvr>
                                        <p:cTn id="38" dur="166" decel="50000">
                                          <p:stCondLst>
                                            <p:cond delay="1834"/>
                                          </p:stCondLst>
                                        </p:cTn>
                                        <p:tgtEl>
                                          <p:spTgt spid="102"/>
                                        </p:tgtEl>
                                      </p:cBhvr>
                                      <p:to x="100000" y="100000"/>
                                    </p:animScale>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barn(inVertical)">
                                      <p:cBhvr>
                                        <p:cTn id="4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795684" y="1020869"/>
            <a:ext cx="7815042" cy="1200150"/>
          </a:xfrm>
          <a:prstGeom prst="roundRect">
            <a:avLst/>
          </a:prstGeom>
          <a:solidFill>
            <a:schemeClr val="accent5"/>
          </a:solidFill>
          <a:ln w="28575">
            <a:solidFill>
              <a:schemeClr val="tx1"/>
            </a:solidFill>
            <a:prstDash val="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757726" y="1367326"/>
            <a:ext cx="7853000" cy="523220"/>
          </a:xfrm>
          <a:prstGeom prst="rect">
            <a:avLst/>
          </a:prstGeom>
          <a:ln>
            <a:noFill/>
            <a:prstDash val="sysDash"/>
          </a:ln>
          <a:scene3d>
            <a:camera prst="orthographicFront"/>
            <a:lightRig rig="threePt" dir="t"/>
          </a:scene3d>
          <a:sp3d>
            <a:bevelT w="114300" prst="artDeco"/>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đồng bằng Bắc Bộ, m</a:t>
            </a:r>
            <a:r>
              <a:rPr kumimoji="0" lang="vi-VN"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ư</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nhiều</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vào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3385156" y="2423912"/>
            <a:ext cx="2592761" cy="1021556"/>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54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hạ</a:t>
            </a:r>
            <a:endParaRPr kumimoji="0" lang="en-US" sz="5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8" name="Picture 18" descr="Our Lady &amp;amp; St Edward&amp;#39;s Catholic Primary School: Year 6: Blog items">
            <a:extLst>
              <a:ext uri="{FF2B5EF4-FFF2-40B4-BE49-F238E27FC236}">
                <a16:creationId xmlns:a16="http://schemas.microsoft.com/office/drawing/2014/main" id="{C248396F-AD32-44D5-A140-E79C613E18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4563" y="-90085"/>
            <a:ext cx="18478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iền Bắc sắp bước vào đợt mưa lớn diện rộng tiềm ẩn nguy cơ dông lốc | Tin  tức mới nhất 24h - Đọc Báo Lao Động online - Laodong.vn">
            <a:extLst>
              <a:ext uri="{FF2B5EF4-FFF2-40B4-BE49-F238E27FC236}">
                <a16:creationId xmlns:a16="http://schemas.microsoft.com/office/drawing/2014/main" id="{241A666B-DAB0-4E4E-A0B4-86B6FC8B6A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8665" y="4196364"/>
            <a:ext cx="3317939" cy="2440489"/>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2" name="Picture 22" descr="Mưa lớn khiến lũ sông Hồng lên cao 2 - 3m, Hà Nội nguy cơ ngập úng cục bộ">
            <a:extLst>
              <a:ext uri="{FF2B5EF4-FFF2-40B4-BE49-F238E27FC236}">
                <a16:creationId xmlns:a16="http://schemas.microsoft.com/office/drawing/2014/main" id="{7B5C2C55-856D-40F5-8331-B8E646B9B3C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09873" y="3806815"/>
            <a:ext cx="3661606" cy="280987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4" name="Picture 24" descr="Du lịch Ninh Bình mùa nào đẹp nhất trong 2021">
            <a:extLst>
              <a:ext uri="{FF2B5EF4-FFF2-40B4-BE49-F238E27FC236}">
                <a16:creationId xmlns:a16="http://schemas.microsoft.com/office/drawing/2014/main" id="{1868E69C-402E-4C4F-884F-0C421BAB86D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24749" y="3460266"/>
            <a:ext cx="4440390" cy="3176587"/>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1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5138"/>
                                        </p:tgtEl>
                                        <p:attrNameLst>
                                          <p:attrName>style.visibility</p:attrName>
                                        </p:attrNameLst>
                                      </p:cBhvr>
                                      <p:to>
                                        <p:strVal val="visible"/>
                                      </p:to>
                                    </p:set>
                                    <p:animEffect transition="in" filter="barn(inVertical)">
                                      <p:cBhvr>
                                        <p:cTn id="21" dur="5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323974" y="862415"/>
            <a:ext cx="6715126" cy="120015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433512" y="1027495"/>
            <a:ext cx="671512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Khi mưa nhiều, nước sông ngòi, ao, hồ thường như thế nào?</a:t>
            </a:r>
            <a:endPar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285751" y="2296084"/>
            <a:ext cx="10871887" cy="646986"/>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Nước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các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sông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dâng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cao</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thường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gây</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endParaRPr kumimoji="0" lang="en-US" sz="32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2" name="Picture 12" descr="Flooding rooftops dangereux GIF - Find on GIFER">
            <a:extLst>
              <a:ext uri="{FF2B5EF4-FFF2-40B4-BE49-F238E27FC236}">
                <a16:creationId xmlns:a16="http://schemas.microsoft.com/office/drawing/2014/main" id="{FD1024D4-2A8A-4B50-8299-0EFEEF1310E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70834" y="4305300"/>
            <a:ext cx="3537360" cy="2362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4" name="Picture 14" descr="About flooding - Northamptonshire County Council - Flood Resilience  Pathfinder Project Toolkit">
            <a:extLst>
              <a:ext uri="{FF2B5EF4-FFF2-40B4-BE49-F238E27FC236}">
                <a16:creationId xmlns:a16="http://schemas.microsoft.com/office/drawing/2014/main" id="{960DADFF-4D3F-4590-9F9E-16D59573D8D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38576" y="3347682"/>
            <a:ext cx="4448174" cy="3317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6" name="Picture 16" descr="Lũ trên hệ thống sông Hồng sẽ dưới mức báo động 1">
            <a:extLst>
              <a:ext uri="{FF2B5EF4-FFF2-40B4-BE49-F238E27FC236}">
                <a16:creationId xmlns:a16="http://schemas.microsoft.com/office/drawing/2014/main" id="{1109879E-5648-4618-9EFD-5FA6027BA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 y="3871260"/>
            <a:ext cx="3626645" cy="27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5136"/>
                                        </p:tgtEl>
                                        <p:attrNameLst>
                                          <p:attrName>style.visibility</p:attrName>
                                        </p:attrNameLst>
                                      </p:cBhvr>
                                      <p:to>
                                        <p:strVal val="visible"/>
                                      </p:to>
                                    </p:set>
                                    <p:anim calcmode="lin" valueType="num">
                                      <p:cBhvr>
                                        <p:cTn id="23" dur="500" fill="hold"/>
                                        <p:tgtEl>
                                          <p:spTgt spid="5136"/>
                                        </p:tgtEl>
                                        <p:attrNameLst>
                                          <p:attrName>ppt_w</p:attrName>
                                        </p:attrNameLst>
                                      </p:cBhvr>
                                      <p:tavLst>
                                        <p:tav tm="0">
                                          <p:val>
                                            <p:fltVal val="0"/>
                                          </p:val>
                                        </p:tav>
                                        <p:tav tm="100000">
                                          <p:val>
                                            <p:strVal val="#ppt_w"/>
                                          </p:val>
                                        </p:tav>
                                      </p:tavLst>
                                    </p:anim>
                                    <p:anim calcmode="lin" valueType="num">
                                      <p:cBhvr>
                                        <p:cTn id="24" dur="500" fill="hold"/>
                                        <p:tgtEl>
                                          <p:spTgt spid="5136"/>
                                        </p:tgtEl>
                                        <p:attrNameLst>
                                          <p:attrName>ppt_h</p:attrName>
                                        </p:attrNameLst>
                                      </p:cBhvr>
                                      <p:tavLst>
                                        <p:tav tm="0">
                                          <p:val>
                                            <p:fltVal val="0"/>
                                          </p:val>
                                        </p:tav>
                                        <p:tav tm="100000">
                                          <p:val>
                                            <p:strVal val="#ppt_h"/>
                                          </p:val>
                                        </p:tav>
                                      </p:tavLst>
                                    </p:anim>
                                    <p:animEffect transition="in" filter="fade">
                                      <p:cBhvr>
                                        <p:cTn id="25" dur="500"/>
                                        <p:tgtEl>
                                          <p:spTgt spid="5136"/>
                                        </p:tgtEl>
                                      </p:cBhvr>
                                    </p:animEffect>
                                  </p:childTnLst>
                                </p:cTn>
                              </p:par>
                              <p:par>
                                <p:cTn id="26" presetID="53" presetClass="entr" presetSubtype="16" fill="hold" nodeType="withEffect">
                                  <p:stCondLst>
                                    <p:cond delay="0"/>
                                  </p:stCondLst>
                                  <p:childTnLst>
                                    <p:set>
                                      <p:cBhvr>
                                        <p:cTn id="27" dur="1" fill="hold">
                                          <p:stCondLst>
                                            <p:cond delay="0"/>
                                          </p:stCondLst>
                                        </p:cTn>
                                        <p:tgtEl>
                                          <p:spTgt spid="5134"/>
                                        </p:tgtEl>
                                        <p:attrNameLst>
                                          <p:attrName>style.visibility</p:attrName>
                                        </p:attrNameLst>
                                      </p:cBhvr>
                                      <p:to>
                                        <p:strVal val="visible"/>
                                      </p:to>
                                    </p:set>
                                    <p:anim calcmode="lin" valueType="num">
                                      <p:cBhvr>
                                        <p:cTn id="28" dur="500" fill="hold"/>
                                        <p:tgtEl>
                                          <p:spTgt spid="5134"/>
                                        </p:tgtEl>
                                        <p:attrNameLst>
                                          <p:attrName>ppt_w</p:attrName>
                                        </p:attrNameLst>
                                      </p:cBhvr>
                                      <p:tavLst>
                                        <p:tav tm="0">
                                          <p:val>
                                            <p:fltVal val="0"/>
                                          </p:val>
                                        </p:tav>
                                        <p:tav tm="100000">
                                          <p:val>
                                            <p:strVal val="#ppt_w"/>
                                          </p:val>
                                        </p:tav>
                                      </p:tavLst>
                                    </p:anim>
                                    <p:anim calcmode="lin" valueType="num">
                                      <p:cBhvr>
                                        <p:cTn id="29" dur="500" fill="hold"/>
                                        <p:tgtEl>
                                          <p:spTgt spid="5134"/>
                                        </p:tgtEl>
                                        <p:attrNameLst>
                                          <p:attrName>ppt_h</p:attrName>
                                        </p:attrNameLst>
                                      </p:cBhvr>
                                      <p:tavLst>
                                        <p:tav tm="0">
                                          <p:val>
                                            <p:fltVal val="0"/>
                                          </p:val>
                                        </p:tav>
                                        <p:tav tm="100000">
                                          <p:val>
                                            <p:strVal val="#ppt_h"/>
                                          </p:val>
                                        </p:tav>
                                      </p:tavLst>
                                    </p:anim>
                                    <p:animEffect transition="in" filter="fade">
                                      <p:cBhvr>
                                        <p:cTn id="30" dur="500"/>
                                        <p:tgtEl>
                                          <p:spTgt spid="5134"/>
                                        </p:tgtEl>
                                      </p:cBhvr>
                                    </p:animEffect>
                                  </p:childTnLst>
                                </p:cTn>
                              </p:par>
                              <p:par>
                                <p:cTn id="31" presetID="53" presetClass="entr" presetSubtype="16" fill="hold" nodeType="withEffect">
                                  <p:stCondLst>
                                    <p:cond delay="0"/>
                                  </p:stCondLst>
                                  <p:childTnLst>
                                    <p:set>
                                      <p:cBhvr>
                                        <p:cTn id="32" dur="1" fill="hold">
                                          <p:stCondLst>
                                            <p:cond delay="0"/>
                                          </p:stCondLst>
                                        </p:cTn>
                                        <p:tgtEl>
                                          <p:spTgt spid="5132"/>
                                        </p:tgtEl>
                                        <p:attrNameLst>
                                          <p:attrName>style.visibility</p:attrName>
                                        </p:attrNameLst>
                                      </p:cBhvr>
                                      <p:to>
                                        <p:strVal val="visible"/>
                                      </p:to>
                                    </p:set>
                                    <p:anim calcmode="lin" valueType="num">
                                      <p:cBhvr>
                                        <p:cTn id="33" dur="500" fill="hold"/>
                                        <p:tgtEl>
                                          <p:spTgt spid="5132"/>
                                        </p:tgtEl>
                                        <p:attrNameLst>
                                          <p:attrName>ppt_w</p:attrName>
                                        </p:attrNameLst>
                                      </p:cBhvr>
                                      <p:tavLst>
                                        <p:tav tm="0">
                                          <p:val>
                                            <p:fltVal val="0"/>
                                          </p:val>
                                        </p:tav>
                                        <p:tav tm="100000">
                                          <p:val>
                                            <p:strVal val="#ppt_w"/>
                                          </p:val>
                                        </p:tav>
                                      </p:tavLst>
                                    </p:anim>
                                    <p:anim calcmode="lin" valueType="num">
                                      <p:cBhvr>
                                        <p:cTn id="34" dur="500" fill="hold"/>
                                        <p:tgtEl>
                                          <p:spTgt spid="5132"/>
                                        </p:tgtEl>
                                        <p:attrNameLst>
                                          <p:attrName>ppt_h</p:attrName>
                                        </p:attrNameLst>
                                      </p:cBhvr>
                                      <p:tavLst>
                                        <p:tav tm="0">
                                          <p:val>
                                            <p:fltVal val="0"/>
                                          </p:val>
                                        </p:tav>
                                        <p:tav tm="100000">
                                          <p:val>
                                            <p:strVal val="#ppt_h"/>
                                          </p:val>
                                        </p:tav>
                                      </p:tavLst>
                                    </p:anim>
                                    <p:animEffect transition="in" filter="fade">
                                      <p:cBhvr>
                                        <p:cTn id="35"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6146" name="Picture 2" descr="Nâng cao hiệu quả công tác xã hội khi thiên tai, biến đổi khí hậu xẩy ra |  Tạp chí Tuyên giáo">
            <a:extLst>
              <a:ext uri="{FF2B5EF4-FFF2-40B4-BE49-F238E27FC236}">
                <a16:creationId xmlns:a16="http://schemas.microsoft.com/office/drawing/2014/main" id="{AA55705E-5068-4D86-A0FC-E84174615E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65004" y="3820712"/>
            <a:ext cx="4266919" cy="2615012"/>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Nguy cơ xuất hiện lũ lớn ở Bắc Bộ những tháng cuối năm 2020 - Báo Nhân Dân">
            <a:extLst>
              <a:ext uri="{FF2B5EF4-FFF2-40B4-BE49-F238E27FC236}">
                <a16:creationId xmlns:a16="http://schemas.microsoft.com/office/drawing/2014/main" id="{9734EFCF-E8E5-452D-99FC-C9A28B7EEF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3553" y="194117"/>
            <a:ext cx="5217098" cy="3534584"/>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Thủ tướng chỉ đạo ứng phó lũ ở Bắc Bộ và Đồng bằng sông Cửu Long">
            <a:extLst>
              <a:ext uri="{FF2B5EF4-FFF2-40B4-BE49-F238E27FC236}">
                <a16:creationId xmlns:a16="http://schemas.microsoft.com/office/drawing/2014/main" id="{AB61F849-B3FE-4E75-B4E4-1DAF44D89C7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62689" y="3179604"/>
            <a:ext cx="4127996" cy="2754147"/>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Lũ lịch sử năm 1996, nguy cơ vỡ đê sông Hồng">
            <a:extLst>
              <a:ext uri="{FF2B5EF4-FFF2-40B4-BE49-F238E27FC236}">
                <a16:creationId xmlns:a16="http://schemas.microsoft.com/office/drawing/2014/main" id="{5AD79A73-CDF4-460D-A905-D66EFF72CF6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05676" y="322664"/>
            <a:ext cx="4266919" cy="2615011"/>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7">
            <a:extLst>
              <a:ext uri="{FF2B5EF4-FFF2-40B4-BE49-F238E27FC236}">
                <a16:creationId xmlns:a16="http://schemas.microsoft.com/office/drawing/2014/main" id="{53833F19-321E-4866-8BF5-CAC9E6CEFB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483707" y="6027653"/>
            <a:ext cx="4988888" cy="743549"/>
          </a:xfrm>
          <a:prstGeom prst="rect">
            <a:avLst/>
          </a:prstGeom>
        </p:spPr>
      </p:pic>
      <p:sp>
        <p:nvSpPr>
          <p:cNvPr id="14" name="TextBox 7">
            <a:extLst>
              <a:ext uri="{FF2B5EF4-FFF2-40B4-BE49-F238E27FC236}">
                <a16:creationId xmlns:a16="http://schemas.microsoft.com/office/drawing/2014/main" id="{DCE7AE55-3543-43D2-8422-1EB9EAEDE031}"/>
              </a:ext>
            </a:extLst>
          </p:cNvPr>
          <p:cNvSpPr txBox="1">
            <a:spLocks noChangeArrowheads="1"/>
          </p:cNvSpPr>
          <p:nvPr/>
        </p:nvSpPr>
        <p:spPr bwMode="auto">
          <a:xfrm>
            <a:off x="5816052" y="6168594"/>
            <a:ext cx="5019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ở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Bắc</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Bộ</a:t>
            </a:r>
            <a:endPar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6156" name="Picture 12" descr="scared sticker by mushroommovie | Stickers, Anime funny, Aesthetic gif">
            <a:extLst>
              <a:ext uri="{FF2B5EF4-FFF2-40B4-BE49-F238E27FC236}">
                <a16:creationId xmlns:a16="http://schemas.microsoft.com/office/drawing/2014/main" id="{55296239-0C3D-4B92-9E77-F40421846B20}"/>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27040" y="3392277"/>
            <a:ext cx="21526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a:extLst>
              <a:ext uri="{FF2B5EF4-FFF2-40B4-BE49-F238E27FC236}">
                <a16:creationId xmlns:a16="http://schemas.microsoft.com/office/drawing/2014/main" id="{CDDA4942-0D4F-4273-8B05-9B8A7F8FF3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27040" y="158408"/>
            <a:ext cx="354974" cy="328512"/>
          </a:xfrm>
          <a:prstGeom prst="rect">
            <a:avLst/>
          </a:prstGeom>
        </p:spPr>
      </p:pic>
      <p:pic>
        <p:nvPicPr>
          <p:cNvPr id="17" name="Picture 13">
            <a:extLst>
              <a:ext uri="{FF2B5EF4-FFF2-40B4-BE49-F238E27FC236}">
                <a16:creationId xmlns:a16="http://schemas.microsoft.com/office/drawing/2014/main" id="{7FD87C2D-42B7-4366-9B58-5AB293F59D7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900807" y="3820712"/>
            <a:ext cx="293624" cy="271736"/>
          </a:xfrm>
          <a:prstGeom prst="rect">
            <a:avLst/>
          </a:prstGeom>
        </p:spPr>
      </p:pic>
      <p:pic>
        <p:nvPicPr>
          <p:cNvPr id="18" name="Picture 13">
            <a:extLst>
              <a:ext uri="{FF2B5EF4-FFF2-40B4-BE49-F238E27FC236}">
                <a16:creationId xmlns:a16="http://schemas.microsoft.com/office/drawing/2014/main" id="{57AA5B5F-B10A-4D73-B65D-3FF694A8C51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95462" y="0"/>
            <a:ext cx="336181" cy="436963"/>
          </a:xfrm>
          <a:prstGeom prst="rect">
            <a:avLst/>
          </a:prstGeom>
        </p:spPr>
      </p:pic>
      <p:pic>
        <p:nvPicPr>
          <p:cNvPr id="19" name="Picture 11">
            <a:extLst>
              <a:ext uri="{FF2B5EF4-FFF2-40B4-BE49-F238E27FC236}">
                <a16:creationId xmlns:a16="http://schemas.microsoft.com/office/drawing/2014/main" id="{554B6F8C-989B-41AD-8A79-AD39B4F8B2E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741026" y="3015348"/>
            <a:ext cx="354974" cy="328512"/>
          </a:xfrm>
          <a:prstGeom prst="rect">
            <a:avLst/>
          </a:prstGeom>
        </p:spPr>
      </p:pic>
    </p:spTree>
    <p:extLst>
      <p:ext uri="{BB962C8B-B14F-4D97-AF65-F5344CB8AC3E}">
        <p14:creationId xmlns:p14="http://schemas.microsoft.com/office/powerpoint/2010/main" val="26514188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391" y="631289"/>
            <a:ext cx="8997354" cy="565091"/>
            <a:chOff x="0" y="-242677"/>
            <a:chExt cx="13764824" cy="113018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d</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30183"/>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54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ĐẤT VÀ SINH VẬT</a:t>
              </a:r>
              <a:endParaRPr kumimoji="0" lang="en-US" sz="54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5" y="1381539"/>
            <a:ext cx="6839400" cy="7647733"/>
            <a:chOff x="6434169" y="362123"/>
            <a:chExt cx="4648088" cy="5112414"/>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9995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Đọc thông tin và quan sát hình 4,5, em hãy:</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4000" dirty="0" smtClean="0">
                  <a:solidFill>
                    <a:srgbClr val="8064A2">
                      <a:lumMod val="75000"/>
                    </a:srgbClr>
                  </a:solidFill>
                  <a:latin typeface="Cambria" panose="02040503050406030204" pitchFamily="18" charset="0"/>
                  <a:ea typeface="Cambria" panose="02040503050406030204" pitchFamily="18" charset="0"/>
                </a:rPr>
                <a:t>Cho biết tên loại đất chính ở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Nêu</a:t>
              </a:r>
              <a:r>
                <a:rPr kumimoji="0" lang="vi-VN" sz="4000" b="0" i="0" u="none" strike="noStrike" kern="1200" cap="none" spc="0" normalizeH="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đặc điểm của sinh vật tự nhiên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6497958" y="575631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vi-VN" sz="44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IcielPanton Black" panose="00000A00000000000000" pitchFamily="2" charset="0"/>
                <a:ea typeface="+mn-ea"/>
                <a:cs typeface="#9Slide03 Cousine Bold" panose="02070709020205020404" pitchFamily="49" charset="0"/>
                <a:sym typeface="Poppins ExtraBold"/>
              </a:rPr>
              <a:t>THÔNG TIN</a:t>
            </a:r>
            <a:endParaRPr kumimoji="0" lang="en-US" sz="36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SVNEvery Movie Every " panose="02000500000000000000" pitchFamily="2" charset="0"/>
              <a:ea typeface="+mn-ea"/>
              <a:cs typeface="#9Slide03 Cousine Bold" panose="02070709020205020404" pitchFamily="49" charset="0"/>
              <a:sym typeface="Poppins ExtraBold"/>
            </a:endParaRPr>
          </a:p>
        </p:txBody>
      </p:sp>
      <p:pic>
        <p:nvPicPr>
          <p:cNvPr id="8" name="Picture 7"/>
          <p:cNvPicPr>
            <a:picLocks noChangeAspect="1"/>
          </p:cNvPicPr>
          <p:nvPr/>
        </p:nvPicPr>
        <p:blipFill rotWithShape="1">
          <a:blip r:embed="rId14"/>
          <a:srcRect l="22199" t="23854" r="46844" b="35674"/>
          <a:stretch/>
        </p:blipFill>
        <p:spPr>
          <a:xfrm>
            <a:off x="7764936" y="401778"/>
            <a:ext cx="4253550" cy="3128040"/>
          </a:xfrm>
          <a:prstGeom prst="rect">
            <a:avLst/>
          </a:prstGeom>
        </p:spPr>
      </p:pic>
      <p:pic>
        <p:nvPicPr>
          <p:cNvPr id="16" name="Picture 15"/>
          <p:cNvPicPr>
            <a:picLocks noChangeAspect="1"/>
          </p:cNvPicPr>
          <p:nvPr/>
        </p:nvPicPr>
        <p:blipFill rotWithShape="1">
          <a:blip r:embed="rId14"/>
          <a:srcRect l="53246" t="23854" r="15887" b="35674"/>
          <a:stretch/>
        </p:blipFill>
        <p:spPr>
          <a:xfrm>
            <a:off x="7930180" y="3624458"/>
            <a:ext cx="3954530" cy="2916583"/>
          </a:xfrm>
          <a:prstGeom prst="rect">
            <a:avLst/>
          </a:prstGeom>
        </p:spPr>
      </p:pic>
    </p:spTree>
    <p:extLst>
      <p:ext uri="{BB962C8B-B14F-4D97-AF65-F5344CB8AC3E}">
        <p14:creationId xmlns:p14="http://schemas.microsoft.com/office/powerpoint/2010/main" val="522931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460260" y="5651361"/>
            <a:ext cx="252879" cy="234027"/>
          </a:xfrm>
          <a:prstGeom prst="rect">
            <a:avLst/>
          </a:prstGeom>
        </p:spPr>
      </p:pic>
      <p:grpSp>
        <p:nvGrpSpPr>
          <p:cNvPr id="4" name="Group 4"/>
          <p:cNvGrpSpPr/>
          <p:nvPr/>
        </p:nvGrpSpPr>
        <p:grpSpPr>
          <a:xfrm>
            <a:off x="5918977" y="1017562"/>
            <a:ext cx="5588323" cy="2331756"/>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00120">
            <a:off x="10874654" y="289065"/>
            <a:ext cx="1111977" cy="112037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217097" y="-82671"/>
            <a:ext cx="243163" cy="225036"/>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622572">
            <a:off x="5429068" y="812179"/>
            <a:ext cx="1598911" cy="520372"/>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613372">
            <a:off x="2353054" y="956027"/>
            <a:ext cx="475430" cy="287041"/>
          </a:xfrm>
          <a:prstGeom prst="rect">
            <a:avLst/>
          </a:prstGeom>
        </p:spPr>
      </p:pic>
      <p:sp>
        <p:nvSpPr>
          <p:cNvPr id="18" name="TextBox 18"/>
          <p:cNvSpPr txBox="1"/>
          <p:nvPr/>
        </p:nvSpPr>
        <p:spPr>
          <a:xfrm>
            <a:off x="650566" y="3423395"/>
            <a:ext cx="8062572" cy="2885405"/>
          </a:xfrm>
          <a:prstGeom prst="rect">
            <a:avLst/>
          </a:prstGeom>
        </p:spPr>
        <p:txBody>
          <a:bodyPr wrap="square" lIns="0" tIns="0" rIns="0" bIns="0" rtlCol="0" anchor="t">
            <a:spAutoFit/>
          </a:bodyPr>
          <a:lstStyle/>
          <a:p>
            <a:pPr lvl="0" algn="just" defTabSz="609630">
              <a:lnSpc>
                <a:spcPts val="4480"/>
              </a:lnSpc>
            </a:pPr>
            <a:r>
              <a:rPr lang="vi-VN" sz="2800" b="1" dirty="0" smtClean="0">
                <a:latin typeface="Cambria" panose="02040503050406030204" pitchFamily="18" charset="0"/>
                <a:ea typeface="Cambria" panose="02040503050406030204" pitchFamily="18" charset="0"/>
              </a:rPr>
              <a:t>	</a:t>
            </a:r>
            <a:r>
              <a:rPr lang="nl-NL" sz="2800" b="1" dirty="0" smtClean="0">
                <a:latin typeface="Cambria" panose="02040503050406030204" pitchFamily="18" charset="0"/>
                <a:ea typeface="Cambria" panose="02040503050406030204" pitchFamily="18" charset="0"/>
              </a:rPr>
              <a:t>Sinh </a:t>
            </a:r>
            <a:r>
              <a:rPr lang="nl-NL" sz="2800" b="1" dirty="0">
                <a:latin typeface="Cambria" panose="02040503050406030204" pitchFamily="18" charset="0"/>
                <a:ea typeface="Cambria" panose="02040503050406030204" pitchFamily="18" charset="0"/>
              </a:rPr>
              <a:t>vật tự nhiên của vùng đất rất phong phú như chịu tác động mạnh mẽ bởi con người. Hiện nay nhiều loài động vật thực vật tự nhiên được bảo vệ trong các khu bảo tồn thiên nhiên vườn </a:t>
            </a:r>
            <a:r>
              <a:rPr lang="nl-NL" sz="2800" b="1" dirty="0" smtClean="0">
                <a:latin typeface="Cambria" panose="02040503050406030204" pitchFamily="18" charset="0"/>
                <a:ea typeface="Cambria" panose="02040503050406030204" pitchFamily="18" charset="0"/>
              </a:rPr>
              <a:t>(vườn quốc gia khu dự trữ sinh quyển).</a:t>
            </a:r>
            <a:endParaRPr kumimoji="0" lang="en-US" sz="4000" b="1" i="0" u="none" strike="noStrike" kern="1200" cap="none" spc="255"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p:txBody>
      </p:sp>
      <p:sp>
        <p:nvSpPr>
          <p:cNvPr id="19" name="TextBox 19"/>
          <p:cNvSpPr txBox="1"/>
          <p:nvPr/>
        </p:nvSpPr>
        <p:spPr>
          <a:xfrm>
            <a:off x="6149991" y="1404698"/>
            <a:ext cx="5126295" cy="1846659"/>
          </a:xfrm>
          <a:prstGeom prst="rect">
            <a:avLst/>
          </a:prstGeom>
        </p:spPr>
        <p:txBody>
          <a:bodyPr wrap="square" lIns="0" tIns="0" rIns="0" bIns="0" rtlCol="0" anchor="t">
            <a:spAutoFit/>
          </a:bodyPr>
          <a:lstStyle/>
          <a:p>
            <a:pPr marL="0" marR="0" lvl="0" indent="0" algn="ctr" defTabSz="609630" rtl="0" eaLnBrk="1" fontAlgn="auto" latinLnBrk="0" hangingPunct="1">
              <a:lnSpc>
                <a:spcPts val="4800"/>
              </a:lnSpc>
              <a:spcBef>
                <a:spcPts val="0"/>
              </a:spcBef>
              <a:spcAft>
                <a:spcPts val="0"/>
              </a:spcAft>
              <a:buClrTx/>
              <a:buSzTx/>
              <a:buFontTx/>
              <a:buNone/>
              <a:tabLst/>
              <a:defRPr/>
            </a:pPr>
            <a:r>
              <a:rPr kumimoji="0" lang="vi-VN" sz="4000" b="0" i="0" u="none" strike="noStrike" kern="1200" cap="none" spc="239" normalizeH="0" baseline="0" noProof="0" dirty="0" smtClean="0">
                <a:ln>
                  <a:noFill/>
                </a:ln>
                <a:solidFill>
                  <a:srgbClr val="4E898E"/>
                </a:solidFill>
                <a:effectLst/>
                <a:uLnTx/>
                <a:uFillTx/>
                <a:latin typeface="#9Slide04 Faustina Bold" panose="00000800000000000000" pitchFamily="2" charset="0"/>
                <a:ea typeface="+mn-ea"/>
                <a:cs typeface="+mn-cs"/>
              </a:rPr>
              <a:t>Vùng</a:t>
            </a:r>
            <a:r>
              <a:rPr kumimoji="0" lang="vi-VN" sz="4000" b="0" i="0" u="none" strike="noStrike" kern="1200" cap="none" spc="239" normalizeH="0" noProof="0" dirty="0" smtClean="0">
                <a:ln>
                  <a:noFill/>
                </a:ln>
                <a:solidFill>
                  <a:srgbClr val="4E898E"/>
                </a:solidFill>
                <a:effectLst/>
                <a:uLnTx/>
                <a:uFillTx/>
                <a:latin typeface="#9Slide04 Faustina Bold" panose="00000800000000000000" pitchFamily="2" charset="0"/>
                <a:ea typeface="+mn-ea"/>
                <a:cs typeface="+mn-cs"/>
              </a:rPr>
              <a:t> Đồng bằng Bắc Bộ chủ yếu là đất phù sa.</a:t>
            </a:r>
            <a:endParaRPr kumimoji="0" lang="en-US" sz="4000" b="0" i="0" u="none" strike="noStrike" kern="1200" cap="none" spc="239" normalizeH="0" baseline="0" noProof="0" dirty="0">
              <a:ln>
                <a:noFill/>
              </a:ln>
              <a:solidFill>
                <a:srgbClr val="4E898E"/>
              </a:solidFill>
              <a:effectLst/>
              <a:uLnTx/>
              <a:uFillTx/>
              <a:latin typeface="#9Slide04 Faustina Bold" panose="00000800000000000000" pitchFamily="2" charset="0"/>
              <a:ea typeface="+mn-ea"/>
              <a:cs typeface="+mn-cs"/>
            </a:endParaRPr>
          </a:p>
        </p:txBody>
      </p:sp>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30753" y="6449328"/>
            <a:ext cx="6474404" cy="427829"/>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276975" y="6436880"/>
            <a:ext cx="5915025" cy="427829"/>
          </a:xfrm>
          <a:prstGeom prst="rect">
            <a:avLst/>
          </a:prstGeom>
        </p:spPr>
      </p:pic>
      <p:pic>
        <p:nvPicPr>
          <p:cNvPr id="23" name="Picture 15">
            <a:extLst>
              <a:ext uri="{FF2B5EF4-FFF2-40B4-BE49-F238E27FC236}">
                <a16:creationId xmlns:a16="http://schemas.microsoft.com/office/drawing/2014/main" id="{BEB5D1C2-9F01-4EBB-9140-60DCD2E8FC62}"/>
              </a:ext>
            </a:extLst>
          </p:cNvPr>
          <p:cNvPicPr>
            <a:picLocks noChangeAspect="1"/>
          </p:cNvPicPr>
          <p:nvPr/>
        </p:nvPicPr>
        <p:blipFill>
          <a:blip r:embed="rId18">
            <a:extLst>
              <a:ext uri="{BEBA8EAE-BF5A-486C-A8C5-ECC9F3942E4B}">
                <a14:imgProps xmlns:a14="http://schemas.microsoft.com/office/drawing/2010/main">
                  <a14:imgLayer r:embed="rId19">
                    <a14:imgEffect>
                      <a14:saturation sat="300000"/>
                    </a14:imgEffect>
                  </a14:imgLayer>
                </a14:imgProps>
              </a:ext>
            </a:extLst>
          </a:blip>
          <a:srcRect/>
          <a:stretch>
            <a:fillRect/>
          </a:stretch>
        </p:blipFill>
        <p:spPr>
          <a:xfrm>
            <a:off x="8452158" y="4978529"/>
            <a:ext cx="3866019" cy="1659972"/>
          </a:xfrm>
          <a:prstGeom prst="rect">
            <a:avLst/>
          </a:prstGeom>
        </p:spPr>
      </p:pic>
      <p:pic>
        <p:nvPicPr>
          <p:cNvPr id="24" name="Picture 2" descr="Luoc do dong bang Bac Bo">
            <a:extLst>
              <a:ext uri="{FF2B5EF4-FFF2-40B4-BE49-F238E27FC236}">
                <a16:creationId xmlns:a16="http://schemas.microsoft.com/office/drawing/2014/main" id="{03DD19ED-98B0-4A5D-8708-B1C3434849DA}"/>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04913" y="282280"/>
            <a:ext cx="3300388" cy="2894624"/>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25" name="Freeform 32">
            <a:extLst>
              <a:ext uri="{FF2B5EF4-FFF2-40B4-BE49-F238E27FC236}">
                <a16:creationId xmlns:a16="http://schemas.microsoft.com/office/drawing/2014/main" id="{814ADBE4-8047-473F-901D-CBFC3D1EC311}"/>
              </a:ext>
            </a:extLst>
          </p:cNvPr>
          <p:cNvSpPr>
            <a:spLocks/>
          </p:cNvSpPr>
          <p:nvPr/>
        </p:nvSpPr>
        <p:spPr bwMode="auto">
          <a:xfrm>
            <a:off x="1400175" y="821943"/>
            <a:ext cx="2686892" cy="1911732"/>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95"/>
              <a:gd name="T109" fmla="*/ 0 h 2574"/>
              <a:gd name="T110" fmla="*/ 3095 w 3095"/>
              <a:gd name="T111" fmla="*/ 2574 h 25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628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70" y="1593274"/>
            <a:ext cx="10060269" cy="3452052"/>
          </a:xfrm>
          <a:prstGeom prst="rect">
            <a:avLst/>
          </a:prstGeom>
        </p:spPr>
      </p:pic>
    </p:spTree>
    <p:extLst>
      <p:ext uri="{BB962C8B-B14F-4D97-AF65-F5344CB8AC3E}">
        <p14:creationId xmlns:p14="http://schemas.microsoft.com/office/powerpoint/2010/main" val="2383110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33" y="2295783"/>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21" name="Text Box 3">
            <a:extLst>
              <a:ext uri="{FF2B5EF4-FFF2-40B4-BE49-F238E27FC236}">
                <a16:creationId xmlns:a16="http://schemas.microsoft.com/office/drawing/2014/main" id="{2192F28E-4FE6-4E16-8050-1D730E3C9B50}"/>
              </a:ext>
            </a:extLst>
          </p:cNvPr>
          <p:cNvSpPr txBox="1"/>
          <p:nvPr/>
        </p:nvSpPr>
        <p:spPr>
          <a:xfrm>
            <a:off x="534125" y="1353561"/>
            <a:ext cx="8890683" cy="3447093"/>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smtClean="0">
                <a:ln>
                  <a:noFill/>
                </a:ln>
                <a:solidFill>
                  <a:prstClr val="black"/>
                </a:solidFill>
                <a:effectLst/>
                <a:uLnTx/>
                <a:uFillTx/>
                <a:latin typeface="Times New Roman" panose="02020603050405020304" charset="0"/>
                <a:ea typeface="微软雅黑"/>
                <a:cs typeface="Times New Roman" panose="02020603050405020304" charset="0"/>
              </a:rPr>
              <a:t>Hãy hệ</a:t>
            </a:r>
            <a:r>
              <a:rPr kumimoji="0" lang="vi-VN" altLang="en-US" sz="5400" b="1" i="0" u="none" strike="noStrike" kern="1200" cap="none" spc="0" normalizeH="0" noProof="0" dirty="0" smtClean="0">
                <a:ln>
                  <a:noFill/>
                </a:ln>
                <a:solidFill>
                  <a:prstClr val="black"/>
                </a:solidFill>
                <a:effectLst/>
                <a:uLnTx/>
                <a:uFillTx/>
                <a:latin typeface="Times New Roman" panose="02020603050405020304" charset="0"/>
                <a:ea typeface="微软雅黑"/>
                <a:cs typeface="Times New Roman" panose="02020603050405020304" charset="0"/>
              </a:rPr>
              <a:t> thống kiến thức về đặc điểm tự nhiên của Đồng bằng Bắc Bộ bằng sơ đồ tư duy em nhé!</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237426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96712755"/>
              </p:ext>
            </p:extLst>
          </p:nvPr>
        </p:nvGraphicFramePr>
        <p:xfrm>
          <a:off x="2103624" y="1496647"/>
          <a:ext cx="8751422" cy="4040533"/>
        </p:xfrm>
        <a:graphic>
          <a:graphicData uri="http://schemas.openxmlformats.org/drawingml/2006/table">
            <a:tbl>
              <a:tblPr firstRow="1" firstCol="1" bandRow="1">
                <a:tableStyleId>{284E427A-3D55-4303-BF80-6455036E1DE7}</a:tableStyleId>
              </a:tblPr>
              <a:tblGrid>
                <a:gridCol w="4375711">
                  <a:extLst>
                    <a:ext uri="{9D8B030D-6E8A-4147-A177-3AD203B41FA5}">
                      <a16:colId xmlns:a16="http://schemas.microsoft.com/office/drawing/2014/main" val="2604837334"/>
                    </a:ext>
                  </a:extLst>
                </a:gridCol>
                <a:gridCol w="4375711">
                  <a:extLst>
                    <a:ext uri="{9D8B030D-6E8A-4147-A177-3AD203B41FA5}">
                      <a16:colId xmlns:a16="http://schemas.microsoft.com/office/drawing/2014/main" val="2203937510"/>
                    </a:ext>
                  </a:extLst>
                </a:gridCol>
              </a:tblGrid>
              <a:tr h="986023">
                <a:tc>
                  <a:txBody>
                    <a:bodyPr/>
                    <a:lstStyle/>
                    <a:p>
                      <a:pPr algn="ctr">
                        <a:spcAft>
                          <a:spcPts val="0"/>
                        </a:spcAft>
                      </a:pPr>
                      <a:r>
                        <a:rPr lang="en-US" sz="3200">
                          <a:effectLst/>
                        </a:rPr>
                        <a:t>Yếu tố tự nhiên</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Đặc điểm</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104111309"/>
                  </a:ext>
                </a:extLst>
              </a:tr>
              <a:tr h="678780">
                <a:tc>
                  <a:txBody>
                    <a:bodyPr/>
                    <a:lstStyle/>
                    <a:p>
                      <a:pPr algn="ctr">
                        <a:spcAft>
                          <a:spcPts val="0"/>
                        </a:spcAft>
                      </a:pPr>
                      <a:r>
                        <a:rPr lang="en-US" sz="3200">
                          <a:effectLst/>
                        </a:rPr>
                        <a:t>Địa hình</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291070538"/>
                  </a:ext>
                </a:extLst>
              </a:tr>
              <a:tr h="678780">
                <a:tc>
                  <a:txBody>
                    <a:bodyPr/>
                    <a:lstStyle/>
                    <a:p>
                      <a:pPr algn="ctr">
                        <a:spcAft>
                          <a:spcPts val="0"/>
                        </a:spcAft>
                      </a:pPr>
                      <a:r>
                        <a:rPr lang="en-US" sz="3200">
                          <a:effectLst/>
                        </a:rPr>
                        <a:t>Khí hậu</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72942672"/>
                  </a:ext>
                </a:extLst>
              </a:tr>
              <a:tr h="678780">
                <a:tc>
                  <a:txBody>
                    <a:bodyPr/>
                    <a:lstStyle/>
                    <a:p>
                      <a:pPr algn="ctr">
                        <a:spcAft>
                          <a:spcPts val="0"/>
                        </a:spcAft>
                      </a:pPr>
                      <a:r>
                        <a:rPr lang="en-US" sz="3200" dirty="0" err="1">
                          <a:effectLst/>
                        </a:rPr>
                        <a:t>Sông</a:t>
                      </a:r>
                      <a:r>
                        <a:rPr lang="en-US" sz="3200" dirty="0">
                          <a:effectLst/>
                        </a:rPr>
                        <a:t> </a:t>
                      </a:r>
                      <a:r>
                        <a:rPr lang="en-US" sz="3200" dirty="0" err="1">
                          <a:effectLst/>
                        </a:rPr>
                        <a:t>ngòi</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dirty="0">
                          <a:effectLst/>
                        </a:rPr>
                        <a:t> </a:t>
                      </a: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18212977"/>
                  </a:ext>
                </a:extLst>
              </a:tr>
              <a:tr h="1018170">
                <a:tc>
                  <a:txBody>
                    <a:bodyPr/>
                    <a:lstStyle/>
                    <a:p>
                      <a:pPr algn="ctr">
                        <a:spcAft>
                          <a:spcPts val="0"/>
                        </a:spcAft>
                      </a:pPr>
                      <a:r>
                        <a:rPr lang="vi-VN" sz="3200" dirty="0" smtClean="0">
                          <a:effectLst/>
                        </a:rPr>
                        <a:t>Đất</a:t>
                      </a:r>
                      <a:r>
                        <a:rPr lang="vi-VN" sz="3200" baseline="0" dirty="0" smtClean="0">
                          <a:effectLst/>
                        </a:rPr>
                        <a:t> và sinh vật</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781711326"/>
                  </a:ext>
                </a:extLst>
              </a:tr>
            </a:tbl>
          </a:graphicData>
        </a:graphic>
      </p:graphicFrame>
    </p:spTree>
    <p:extLst>
      <p:ext uri="{BB962C8B-B14F-4D97-AF65-F5344CB8AC3E}">
        <p14:creationId xmlns:p14="http://schemas.microsoft.com/office/powerpoint/2010/main" val="1268466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9" y="1733422"/>
            <a:ext cx="8986283" cy="2773920"/>
          </a:xfrm>
          <a:prstGeom prst="rect">
            <a:avLst/>
          </a:prstGeom>
        </p:spPr>
      </p:pic>
    </p:spTree>
    <p:extLst>
      <p:ext uri="{BB962C8B-B14F-4D97-AF65-F5344CB8AC3E}">
        <p14:creationId xmlns:p14="http://schemas.microsoft.com/office/powerpoint/2010/main" val="38704798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5" name="Rectangle 4"/>
          <p:cNvSpPr/>
          <p:nvPr/>
        </p:nvSpPr>
        <p:spPr>
          <a:xfrm>
            <a:off x="1542415" y="1316547"/>
            <a:ext cx="8760617" cy="43396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ts val="2500"/>
              <a:buFontTx/>
              <a:buNone/>
              <a:tabLst/>
              <a:defRPr/>
            </a:pPr>
            <a:r>
              <a:rPr lang="vi-VN" sz="13800" dirty="0" smtClean="0">
                <a:solidFill>
                  <a:srgbClr val="70AD47">
                    <a:lumMod val="75000"/>
                  </a:srgbClr>
                </a:solidFill>
                <a:latin typeface="#9Slide03 IcielPanton Black" panose="00000A00000000000000" pitchFamily="2" charset="0"/>
                <a:ea typeface="微软雅黑"/>
                <a:cs typeface="#9Slide03 Cousine Bold" panose="02070709020205020404" pitchFamily="49" charset="0"/>
                <a:sym typeface="Poppins ExtraBold"/>
              </a:rPr>
              <a:t>HẸN GẶP LẠI!</a:t>
            </a:r>
            <a:endParaRPr kumimoji="0" lang="en-US" sz="9600" b="0" i="0" u="none" strike="noStrike" kern="1200" cap="none" spc="0" normalizeH="0" baseline="0" noProof="0" dirty="0">
              <a:ln>
                <a:noFill/>
              </a:ln>
              <a:solidFill>
                <a:srgbClr val="70AD47">
                  <a:lumMod val="75000"/>
                </a:srgbClr>
              </a:solidFill>
              <a:effectLst/>
              <a:uLnTx/>
              <a:uFillTx/>
              <a:latin typeface="#9Slide03 SVNEvery Movie Every " panose="02000500000000000000" pitchFamily="2" charset="0"/>
              <a:ea typeface="微软雅黑"/>
              <a:cs typeface="#9Slide03 Cousine Bold" panose="02070709020205020404" pitchFamily="49" charset="0"/>
              <a:sym typeface="Poppins ExtraBold"/>
            </a:endParaRPr>
          </a:p>
        </p:txBody>
      </p:sp>
    </p:spTree>
    <p:extLst>
      <p:ext uri="{BB962C8B-B14F-4D97-AF65-F5344CB8AC3E}">
        <p14:creationId xmlns:p14="http://schemas.microsoft.com/office/powerpoint/2010/main" val="3216106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1"/>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8"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30"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3"/>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1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 y="5108354"/>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4" y="1626441"/>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107564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23A39D-4283-4565-BF3F-566FA25BB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309" y="49444"/>
            <a:ext cx="7193571" cy="5851763"/>
          </a:xfrm>
          <a:prstGeom prst="rect">
            <a:avLst/>
          </a:prstGeom>
        </p:spPr>
      </p:pic>
      <p:grpSp>
        <p:nvGrpSpPr>
          <p:cNvPr id="2" name="组合 18">
            <a:extLst>
              <a:ext uri="{FF2B5EF4-FFF2-40B4-BE49-F238E27FC236}">
                <a16:creationId xmlns:a16="http://schemas.microsoft.com/office/drawing/2014/main" id="{A74F5B10-7DA4-4569-BA46-36416A5F13D6}"/>
              </a:ext>
            </a:extLst>
          </p:cNvPr>
          <p:cNvGrpSpPr/>
          <p:nvPr/>
        </p:nvGrpSpPr>
        <p:grpSpPr>
          <a:xfrm>
            <a:off x="92093" y="4218093"/>
            <a:ext cx="12201344" cy="2623167"/>
            <a:chOff x="-69166" y="3185627"/>
            <a:chExt cx="9151008" cy="1967375"/>
          </a:xfrm>
        </p:grpSpPr>
        <p:pic>
          <p:nvPicPr>
            <p:cNvPr id="3" name="图片 19">
              <a:extLst>
                <a:ext uri="{FF2B5EF4-FFF2-40B4-BE49-F238E27FC236}">
                  <a16:creationId xmlns:a16="http://schemas.microsoft.com/office/drawing/2014/main" id="{10C2EE48-F6CB-40F1-922C-E0783735C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590" y="3196805"/>
              <a:ext cx="4910252" cy="1956197"/>
            </a:xfrm>
            <a:prstGeom prst="rect">
              <a:avLst/>
            </a:prstGeom>
          </p:spPr>
        </p:pic>
        <p:pic>
          <p:nvPicPr>
            <p:cNvPr id="4" name="图片 21">
              <a:extLst>
                <a:ext uri="{FF2B5EF4-FFF2-40B4-BE49-F238E27FC236}">
                  <a16:creationId xmlns:a16="http://schemas.microsoft.com/office/drawing/2014/main" id="{B52CD15E-452D-4FEE-BB94-736AFE80C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166" y="3185627"/>
              <a:ext cx="4910252" cy="1956197"/>
            </a:xfrm>
            <a:prstGeom prst="rect">
              <a:avLst/>
            </a:prstGeom>
          </p:spPr>
        </p:pic>
      </p:grpSp>
      <p:pic>
        <p:nvPicPr>
          <p:cNvPr id="5" name="图片 4">
            <a:extLst>
              <a:ext uri="{FF2B5EF4-FFF2-40B4-BE49-F238E27FC236}">
                <a16:creationId xmlns:a16="http://schemas.microsoft.com/office/drawing/2014/main" id="{12F34552-5D8B-4774-A713-E9BAE1EBD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29" y="-251940"/>
            <a:ext cx="11093804" cy="2165120"/>
          </a:xfrm>
          <a:prstGeom prst="rect">
            <a:avLst/>
          </a:prstGeom>
        </p:spPr>
      </p:pic>
      <p:sp>
        <p:nvSpPr>
          <p:cNvPr id="6" name="TextBox 5">
            <a:extLst>
              <a:ext uri="{FF2B5EF4-FFF2-40B4-BE49-F238E27FC236}">
                <a16:creationId xmlns:a16="http://schemas.microsoft.com/office/drawing/2014/main" id="{F83B3399-0675-4FB8-BB1E-2D8CBC21200B}"/>
              </a:ext>
            </a:extLst>
          </p:cNvPr>
          <p:cNvSpPr txBox="1">
            <a:spLocks noChangeArrowheads="1"/>
          </p:cNvSpPr>
          <p:nvPr/>
        </p:nvSpPr>
        <p:spPr bwMode="auto">
          <a:xfrm>
            <a:off x="5698480" y="887260"/>
            <a:ext cx="2774264" cy="1025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00" b="0" i="0" u="none" strike="noStrike" kern="1200" cap="none" spc="0" normalizeH="0" baseline="0" noProof="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rPr>
              <a:t>Trò chơi</a:t>
            </a:r>
            <a:endParaRPr kumimoji="0" lang="zh-CN" altLang="en-US" sz="5900" b="0" i="0" u="none" strike="noStrike" kern="1200" cap="none" spc="0" normalizeH="0" baseline="0" noProof="0" dirty="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endParaRPr>
          </a:p>
        </p:txBody>
      </p:sp>
      <p:pic>
        <p:nvPicPr>
          <p:cNvPr id="7" name="图片 1">
            <a:extLst>
              <a:ext uri="{FF2B5EF4-FFF2-40B4-BE49-F238E27FC236}">
                <a16:creationId xmlns:a16="http://schemas.microsoft.com/office/drawing/2014/main" id="{7FA645E9-D923-41C9-9D17-DCA4074E0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661" y="36434"/>
            <a:ext cx="2038776" cy="6378743"/>
          </a:xfrm>
          <a:prstGeom prst="rect">
            <a:avLst/>
          </a:prstGeom>
        </p:spPr>
      </p:pic>
      <p:sp>
        <p:nvSpPr>
          <p:cNvPr id="9" name="Google Shape;222;p3">
            <a:extLst>
              <a:ext uri="{FF2B5EF4-FFF2-40B4-BE49-F238E27FC236}">
                <a16:creationId xmlns:a16="http://schemas.microsoft.com/office/drawing/2014/main" id="{9218475D-807C-4A63-851C-938D5EC2753B}"/>
              </a:ext>
            </a:extLst>
          </p:cNvPr>
          <p:cNvSpPr txBox="1">
            <a:spLocks/>
          </p:cNvSpPr>
          <p:nvPr/>
        </p:nvSpPr>
        <p:spPr>
          <a:xfrm>
            <a:off x="3707577" y="2082339"/>
            <a:ext cx="6936820" cy="1933787"/>
          </a:xfrm>
          <a:prstGeom prst="rect">
            <a:avLst/>
          </a:prstGeom>
          <a:noFill/>
          <a:ln>
            <a:noFill/>
          </a:ln>
        </p:spPr>
        <p:txBody>
          <a:bodyPr spcFirstLastPara="1" wrap="square" lIns="121897" tIns="121897" rIns="121897" bIns="121897" anchor="ctr" anchorCtr="0">
            <a:noAutofit/>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ts val="0"/>
              </a:spcBef>
              <a:spcAft>
                <a:spcPts val="0"/>
              </a:spcAft>
              <a:buClrTx/>
              <a:buSzPts val="9600"/>
              <a:buFontTx/>
              <a:buNone/>
              <a:tabLst/>
              <a:defRPr/>
            </a:pP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Ai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nhanh</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hơn</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nào</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t>
            </a:r>
          </a:p>
        </p:txBody>
      </p:sp>
      <p:pic>
        <p:nvPicPr>
          <p:cNvPr id="14" name="Picture 13" descr="Graphical user interface&#10;&#10;Description automatically generated with medium confidence">
            <a:extLst>
              <a:ext uri="{FF2B5EF4-FFF2-40B4-BE49-F238E27FC236}">
                <a16:creationId xmlns:a16="http://schemas.microsoft.com/office/drawing/2014/main" id="{BF0F1233-2701-4D89-8763-E2343BA2792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320" y="1812080"/>
            <a:ext cx="5123440" cy="4841832"/>
          </a:xfrm>
          <a:prstGeom prst="rect">
            <a:avLst/>
          </a:prstGeom>
        </p:spPr>
      </p:pic>
    </p:spTree>
    <p:extLst>
      <p:ext uri="{BB962C8B-B14F-4D97-AF65-F5344CB8AC3E}">
        <p14:creationId xmlns:p14="http://schemas.microsoft.com/office/powerpoint/2010/main" val="2259728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p:tgtEl>
                                          <p:spTgt spid="6"/>
                                        </p:tgtEl>
                                        <p:attrNameLst>
                                          <p:attrName>ppt_x</p:attrName>
                                        </p:attrNameLst>
                                      </p:cBhvr>
                                      <p:tavLst>
                                        <p:tav tm="0">
                                          <p:val>
                                            <p:strVal val="#ppt_x-#ppt_w*1.125000"/>
                                          </p:val>
                                        </p:tav>
                                        <p:tav tm="100000">
                                          <p:val>
                                            <p:strVal val="#ppt_x"/>
                                          </p:val>
                                        </p:tav>
                                      </p:tavLst>
                                    </p:anim>
                                    <p:animEffect transition="in" filter="wipe(right)">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3" name="Rounded Rectangle 2"/>
          <p:cNvSpPr/>
          <p:nvPr/>
        </p:nvSpPr>
        <p:spPr>
          <a:xfrm>
            <a:off x="536467" y="3168170"/>
            <a:ext cx="11103237" cy="2256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4000" dirty="0">
                <a:latin typeface="Cambria" panose="02040503050406030204" pitchFamily="18" charset="0"/>
                <a:ea typeface="Cambria" panose="02040503050406030204" pitchFamily="18" charset="0"/>
              </a:rPr>
              <a:t>Địa hình vùng đồng bằng Bắc Bộ </a:t>
            </a:r>
            <a:r>
              <a:rPr lang="nl-NL" sz="4000" dirty="0" smtClean="0">
                <a:latin typeface="Cambria" panose="02040503050406030204" pitchFamily="18" charset="0"/>
                <a:ea typeface="Cambria" panose="02040503050406030204" pitchFamily="18" charset="0"/>
              </a:rPr>
              <a:t>tương </a:t>
            </a:r>
            <a:r>
              <a:rPr lang="nl-NL" sz="4000" dirty="0">
                <a:latin typeface="Cambria" panose="02040503050406030204" pitchFamily="18" charset="0"/>
                <a:ea typeface="Cambria" panose="02040503050406030204" pitchFamily="18" charset="0"/>
              </a:rPr>
              <a:t>đối bằng phẳng, có độ cao trung bình trên 25m, rộng khoảng 15 000km</a:t>
            </a:r>
            <a:r>
              <a:rPr lang="en-US" sz="4000" b="1" dirty="0">
                <a:latin typeface="Cambria" panose="02040503050406030204" pitchFamily="18" charset="0"/>
                <a:ea typeface="Cambria" panose="02040503050406030204" pitchFamily="18" charset="0"/>
              </a:rPr>
              <a:t>²</a:t>
            </a:r>
            <a:endParaRPr lang="en-US" sz="4000" dirty="0">
              <a:latin typeface="Cambria" panose="02040503050406030204" pitchFamily="18" charset="0"/>
              <a:ea typeface="Cambria" panose="02040503050406030204" pitchFamily="18" charset="0"/>
            </a:endParaRPr>
          </a:p>
        </p:txBody>
      </p:sp>
      <p:sp>
        <p:nvSpPr>
          <p:cNvPr id="21" name="Text Box 3">
            <a:extLst>
              <a:ext uri="{FF2B5EF4-FFF2-40B4-BE49-F238E27FC236}">
                <a16:creationId xmlns:a16="http://schemas.microsoft.com/office/drawing/2014/main" id="{2192F28E-4FE6-4E16-8050-1D730E3C9B50}"/>
              </a:ext>
            </a:extLst>
          </p:cNvPr>
          <p:cNvSpPr txBox="1"/>
          <p:nvPr/>
        </p:nvSpPr>
        <p:spPr>
          <a:xfrm>
            <a:off x="1631719" y="1036537"/>
            <a:ext cx="8890683" cy="1785100"/>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smtClean="0">
                <a:ln>
                  <a:noFill/>
                </a:ln>
                <a:solidFill>
                  <a:prstClr val="black"/>
                </a:solidFill>
                <a:effectLst/>
                <a:uLnTx/>
                <a:uFillTx/>
                <a:latin typeface="Times New Roman" panose="02020603050405020304" charset="0"/>
                <a:ea typeface="+mn-ea"/>
                <a:cs typeface="Times New Roman" panose="02020603050405020304" charset="0"/>
              </a:rPr>
              <a:t>Hãy</a:t>
            </a:r>
            <a:r>
              <a:rPr kumimoji="0" lang="vi-VN" altLang="en-US" sz="5400" b="1" i="0" u="none" strike="noStrike" kern="1200" cap="none" spc="0" normalizeH="0" noProof="0" dirty="0" smtClean="0">
                <a:ln>
                  <a:noFill/>
                </a:ln>
                <a:solidFill>
                  <a:prstClr val="black"/>
                </a:solidFill>
                <a:effectLst/>
                <a:uLnTx/>
                <a:uFillTx/>
                <a:latin typeface="Times New Roman" panose="02020603050405020304" charset="0"/>
                <a:ea typeface="+mn-ea"/>
                <a:cs typeface="Times New Roman" panose="02020603050405020304" charset="0"/>
              </a:rPr>
              <a:t> nêu đặc điểm địa hình của vùng Đồng bằng Bắc Bộ?</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3381606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55" y="1695313"/>
            <a:ext cx="9854305" cy="3216433"/>
          </a:xfrm>
          <a:prstGeom prst="rect">
            <a:avLst/>
          </a:prstGeom>
        </p:spPr>
      </p:pic>
    </p:spTree>
    <p:extLst>
      <p:ext uri="{BB962C8B-B14F-4D97-AF65-F5344CB8AC3E}">
        <p14:creationId xmlns:p14="http://schemas.microsoft.com/office/powerpoint/2010/main" val="4123891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F74C1-3BAC-4C77-AD96-6A3E2CEE0F3E}"/>
              </a:ext>
            </a:extLst>
          </p:cNvPr>
          <p:cNvSpPr/>
          <p:nvPr/>
        </p:nvSpPr>
        <p:spPr>
          <a:xfrm>
            <a:off x="393700" y="812800"/>
            <a:ext cx="10769600" cy="43396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vi-VN" sz="13800" b="1" dirty="0" smtClean="0">
                <a:ln w="19050">
                  <a:noFill/>
                  <a:prstDash val="lgDash"/>
                </a:ln>
                <a:solidFill>
                  <a:prstClr val="white"/>
                </a:solidFill>
                <a:latin typeface="#9Slide03 AmpleSoft Bold" panose="02000000000000000000" pitchFamily="2" charset="0"/>
                <a:cs typeface="#9Slide03 Cousine Bold" panose="02070709020205020404" pitchFamily="49" charset="0"/>
                <a:sym typeface="Poppins ExtraBold"/>
              </a:rPr>
              <a:t>ĐẶC ĐIỂM THIÊN NHIÊN</a:t>
            </a:r>
            <a:endParaRPr kumimoji="0" lang="en-US" sz="13800" b="1" i="0" u="none" strike="noStrike" kern="1200" cap="none" spc="0" normalizeH="0" baseline="0" noProof="0" dirty="0">
              <a:ln w="19050">
                <a:noFill/>
                <a:prstDash val="lgDash"/>
              </a:ln>
              <a:solidFill>
                <a:prstClr val="white"/>
              </a:solidFill>
              <a:effectLst/>
              <a:uLnTx/>
              <a:uFillTx/>
              <a:latin typeface="#9Slide03 AmpleSoft Bold" panose="02000000000000000000" pitchFamily="2" charset="0"/>
              <a:ea typeface="+mn-ea"/>
              <a:cs typeface="#9Slide03 Cousine Bold" panose="02070709020205020404" pitchFamily="49" charset="0"/>
              <a:sym typeface="Poppins ExtraBold"/>
            </a:endParaRPr>
          </a:p>
        </p:txBody>
      </p:sp>
    </p:spTree>
    <p:extLst>
      <p:ext uri="{BB962C8B-B14F-4D97-AF65-F5344CB8AC3E}">
        <p14:creationId xmlns:p14="http://schemas.microsoft.com/office/powerpoint/2010/main" val="4213282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6936750"/>
            <a:chOff x="6434169" y="362123"/>
            <a:chExt cx="4648088" cy="4637131"/>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smtClean="0">
                  <a:solidFill>
                    <a:srgbClr val="8064A2">
                      <a:lumMod val="75000"/>
                    </a:srgbClr>
                  </a:solidFill>
                  <a:latin typeface="Cambria" panose="02040503050406030204" pitchFamily="18" charset="0"/>
                  <a:ea typeface="Cambria" panose="02040503050406030204" pitchFamily="18" charset="0"/>
                </a:rPr>
                <a:t>Đọc thông tin và cho biết: </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Nhiệt độ và lượng mưa trung bình năm của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aseline="0" dirty="0" smtClean="0">
                  <a:solidFill>
                    <a:srgbClr val="8064A2">
                      <a:lumMod val="75000"/>
                    </a:srgbClr>
                  </a:solidFill>
                  <a:latin typeface="Cambria" panose="02040503050406030204" pitchFamily="18" charset="0"/>
                  <a:ea typeface="Cambria" panose="02040503050406030204" pitchFamily="18" charset="0"/>
                </a:rPr>
                <a:t>Các</a:t>
              </a:r>
              <a:r>
                <a:rPr lang="vi-VN" sz="3600" dirty="0" smtClean="0">
                  <a:solidFill>
                    <a:srgbClr val="8064A2">
                      <a:lumMod val="75000"/>
                    </a:srgbClr>
                  </a:solidFill>
                  <a:latin typeface="Cambria" panose="02040503050406030204" pitchFamily="18" charset="0"/>
                  <a:ea typeface="Cambria" panose="02040503050406030204" pitchFamily="18" charset="0"/>
                </a:rPr>
                <a:t> mùa trong năm của vùng.</a:t>
              </a:r>
              <a:endParaRPr kumimoji="0" lang="en-US" sz="3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4955906" y="5189058"/>
            <a:ext cx="902157" cy="849668"/>
          </a:xfrm>
          <a:prstGeom prst="rect">
            <a:avLst/>
          </a:prstGeom>
        </p:spPr>
      </p:pic>
      <p:sp>
        <p:nvSpPr>
          <p:cNvPr id="21" name="Google Shape;1424;p41">
            <a:extLst>
              <a:ext uri="{FF2B5EF4-FFF2-40B4-BE49-F238E27FC236}">
                <a16:creationId xmlns:a16="http://schemas.microsoft.com/office/drawing/2014/main" id="{8D446202-09D7-42A9-9B65-1B0B6B8156E9}"/>
              </a:ext>
            </a:extLst>
          </p:cNvPr>
          <p:cNvSpPr txBox="1">
            <a:spLocks/>
          </p:cNvSpPr>
          <p:nvPr/>
        </p:nvSpPr>
        <p:spPr>
          <a:xfrm>
            <a:off x="5812247" y="1323239"/>
            <a:ext cx="6229906" cy="4889289"/>
          </a:xfrm>
          <a:prstGeom prst="roundRect">
            <a:avLst/>
          </a:prstGeom>
          <a:solidFill>
            <a:schemeClr val="accent6">
              <a:alpha val="50000"/>
            </a:schemeClr>
          </a:solidFill>
          <a:ln w="57150">
            <a:solidFill>
              <a:schemeClr val="accent6">
                <a:lumMod val="50000"/>
              </a:schemeClr>
            </a:solidFill>
            <a:prstDash val="lgDashDot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lvl="0">
              <a:buClr>
                <a:prstClr val="black"/>
              </a:buClr>
            </a:pPr>
            <a:endParaRPr kumimoji="0" lang="en-US" sz="4400" b="0" i="0" u="none" strike="noStrike" kern="1200" cap="none" spc="0" normalizeH="0" baseline="0" noProof="0" dirty="0">
              <a:ln w="19050">
                <a:noFill/>
                <a:prstDash val="lgDash"/>
              </a:ln>
              <a:solidFill>
                <a:schemeClr val="bg1"/>
              </a:solidFill>
              <a:effectLst>
                <a:reflection blurRad="6350" stA="50000" endA="300" endPos="50000" dist="29997" dir="5400000" sy="-100000" algn="bl" rotWithShape="0"/>
              </a:effectLst>
              <a:uLnTx/>
              <a:uFillTx/>
              <a:latin typeface="#9Slide03 SVNEvery Movie Every " panose="02000500000000000000" pitchFamily="2" charset="0"/>
              <a:cs typeface="#9Slide03 Cousine Bold" panose="02070709020205020404" pitchFamily="49" charset="0"/>
              <a:sym typeface="Poppins ExtraBold"/>
            </a:endParaRPr>
          </a:p>
        </p:txBody>
      </p:sp>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grpSp>
        <p:nvGrpSpPr>
          <p:cNvPr id="16" name="Group 15"/>
          <p:cNvGrpSpPr/>
          <p:nvPr/>
        </p:nvGrpSpPr>
        <p:grpSpPr>
          <a:xfrm>
            <a:off x="5946598" y="2398560"/>
            <a:ext cx="5964413" cy="3539430"/>
            <a:chOff x="5946598" y="2398560"/>
            <a:chExt cx="5964413" cy="3539430"/>
          </a:xfrm>
        </p:grpSpPr>
        <p:sp>
          <p:nvSpPr>
            <p:cNvPr id="11" name="Rectangle 10"/>
            <p:cNvSpPr/>
            <p:nvPr/>
          </p:nvSpPr>
          <p:spPr>
            <a:xfrm>
              <a:off x="5946598" y="2398560"/>
              <a:ext cx="5964413" cy="3539430"/>
            </a:xfrm>
            <a:prstGeom prst="rect">
              <a:avLst/>
            </a:prstGeom>
          </p:spPr>
          <p:txBody>
            <a:bodyPr wrap="square">
              <a:spAutoFit/>
            </a:bodyPr>
            <a:lstStyle/>
            <a:p>
              <a:pPr lvl="0" algn="just">
                <a:defRPr/>
              </a:pPr>
              <a:r>
                <a:rPr lang="vi-VN" sz="3200" dirty="0" smtClean="0">
                  <a:latin typeface="Cambria" panose="02040503050406030204" pitchFamily="18" charset="0"/>
                  <a:ea typeface="Cambria" panose="02040503050406030204" pitchFamily="18" charset="0"/>
                </a:rPr>
                <a:t>Vùng Đồng bằng Bắc Bộ có khí hậu nhiệt đới gió mùa, với nhiệt độ trung bình nằm trên 23 C. Mùa đông lạnh, ít mưa. Mùa hạ nóng, mưa nhiều. Lượng mưa trung bình năm từ 1 600 mm đến 1 800 mm.</a:t>
              </a:r>
              <a:endParaRPr lang="en-US" sz="3200" dirty="0">
                <a:latin typeface="Cambria" panose="02040503050406030204" pitchFamily="18" charset="0"/>
                <a:ea typeface="Cambria" panose="02040503050406030204" pitchFamily="18" charset="0"/>
              </a:endParaRPr>
            </a:p>
          </p:txBody>
        </p:sp>
        <p:sp>
          <p:nvSpPr>
            <p:cNvPr id="13" name="TextBox 12"/>
            <p:cNvSpPr txBox="1"/>
            <p:nvPr/>
          </p:nvSpPr>
          <p:spPr>
            <a:xfrm>
              <a:off x="11213431" y="3271580"/>
              <a:ext cx="231006" cy="369332"/>
            </a:xfrm>
            <a:prstGeom prst="rect">
              <a:avLst/>
            </a:prstGeom>
            <a:noFill/>
          </p:spPr>
          <p:txBody>
            <a:bodyPr wrap="square" rtlCol="0">
              <a:spAutoFit/>
            </a:bodyPr>
            <a:lstStyle/>
            <a:p>
              <a:r>
                <a:rPr lang="vi-VN" dirty="0" smtClean="0">
                  <a:latin typeface="Cambria" panose="02040503050406030204" pitchFamily="18" charset="0"/>
                  <a:ea typeface="Cambria" panose="02040503050406030204" pitchFamily="18" charset="0"/>
                </a:rPr>
                <a:t>o</a:t>
              </a:r>
              <a:endParaRPr lang="en-US"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3142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652525"/>
            <a:ext cx="5999513" cy="583108"/>
            <a:chOff x="0" y="-348963"/>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smtClean="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348963"/>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1354087" y="1248874"/>
            <a:ext cx="10506893" cy="9740773"/>
            <a:chOff x="6515612" y="300112"/>
            <a:chExt cx="4648088" cy="6271657"/>
          </a:xfrm>
        </p:grpSpPr>
        <p:sp>
          <p:nvSpPr>
            <p:cNvPr id="20" name="Freeform 9">
              <a:extLst>
                <a:ext uri="{FF2B5EF4-FFF2-40B4-BE49-F238E27FC236}">
                  <a16:creationId xmlns:a16="http://schemas.microsoft.com/office/drawing/2014/main" id="{E40DE492-4228-43A0-8087-0E8B8752BDE0}"/>
                </a:ext>
              </a:extLst>
            </p:cNvPr>
            <p:cNvSpPr/>
            <p:nvPr/>
          </p:nvSpPr>
          <p:spPr>
            <a:xfrm>
              <a:off x="6515612" y="300112"/>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91524" y="557207"/>
              <a:ext cx="4359875" cy="6014562"/>
            </a:xfrm>
            <a:prstGeom prst="rect">
              <a:avLst/>
            </a:prstGeom>
          </p:spPr>
          <p:txBody>
            <a:bodyPr wrap="square">
              <a:spAutoFit/>
            </a:bodyPr>
            <a:lstStyle/>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+Vùng đồng bằng Bắc Bộ có khí hậu nhiệt đới gió mùa với nhiệt độ trung bình năm trên 23 độ C lượng mưa trung bình năm từ 1600 mm đến 1800 mm.</a:t>
              </a:r>
              <a:endParaRPr lang="en-US" sz="3600" dirty="0">
                <a:latin typeface="Times New Roman" panose="02020603050405020304" pitchFamily="18" charset="0"/>
                <a:ea typeface="Calibri" panose="020F0502020204030204" pitchFamily="34" charset="0"/>
              </a:endParaRPr>
            </a:p>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+Khí hậu của vùng chia làm hai mùa mùa đông và mùa hạ.  Mùa đông thì lạnh ít mưa,  mùa hạ thì nóng mưa nhiều</a:t>
              </a:r>
              <a:endParaRPr lang="en-US" sz="3600" dirty="0">
                <a:latin typeface="Times New Roman" panose="02020603050405020304" pitchFamily="18" charset="0"/>
                <a:ea typeface="Calibri" panose="020F0502020204030204" pitchFamily="34"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7747129" y="5022706"/>
            <a:ext cx="902157" cy="849668"/>
          </a:xfrm>
          <a:prstGeom prst="rect">
            <a:avLst/>
          </a:prstGeom>
        </p:spPr>
      </p:pic>
    </p:spTree>
    <p:extLst>
      <p:ext uri="{BB962C8B-B14F-4D97-AF65-F5344CB8AC3E}">
        <p14:creationId xmlns:p14="http://schemas.microsoft.com/office/powerpoint/2010/main" val="482760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smtClean="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c</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SÔNG NGÒI</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4923752"/>
            <a:chOff x="6434169" y="362123"/>
            <a:chExt cx="4648088" cy="3291467"/>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29421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8064A2">
                      <a:lumMod val="75000"/>
                    </a:srgbClr>
                  </a:solidFill>
                  <a:latin typeface="Cambria" panose="02040503050406030204" pitchFamily="18" charset="0"/>
                  <a:ea typeface="Cambria" panose="02040503050406030204" pitchFamily="18" charset="0"/>
                </a:rPr>
                <a:t>Đọc thông tin và quan sát hình 2, em hãy kể tên và xác định trên lược đồ một số sông lớn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46406">
            <a:off x="4955906" y="518905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pic>
        <p:nvPicPr>
          <p:cNvPr id="18" name="Picture 17"/>
          <p:cNvPicPr>
            <a:picLocks noChangeAspect="1"/>
          </p:cNvPicPr>
          <p:nvPr/>
        </p:nvPicPr>
        <p:blipFill rotWithShape="1">
          <a:blip r:embed="rId14"/>
          <a:srcRect l="39433" t="14208" r="14078" b="13925"/>
          <a:stretch/>
        </p:blipFill>
        <p:spPr>
          <a:xfrm>
            <a:off x="5864649" y="0"/>
            <a:ext cx="6444488" cy="6858000"/>
          </a:xfrm>
          <a:prstGeom prst="rect">
            <a:avLst/>
          </a:prstGeom>
        </p:spPr>
      </p:pic>
    </p:spTree>
    <p:extLst>
      <p:ext uri="{BB962C8B-B14F-4D97-AF65-F5344CB8AC3E}">
        <p14:creationId xmlns:p14="http://schemas.microsoft.com/office/powerpoint/2010/main" val="3422899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525</Words>
  <Application>Microsoft Office PowerPoint</Application>
  <PresentationFormat>Widescreen</PresentationFormat>
  <Paragraphs>66</Paragraphs>
  <Slides>21</Slides>
  <Notes>4</Notes>
  <HiddenSlides>0</HiddenSlides>
  <MMClips>0</MMClips>
  <ScaleCrop>false</ScaleCrop>
  <HeadingPairs>
    <vt:vector size="6" baseType="variant">
      <vt:variant>
        <vt:lpstr>Fonts Used</vt:lpstr>
      </vt:variant>
      <vt:variant>
        <vt:i4>35</vt:i4>
      </vt:variant>
      <vt:variant>
        <vt:lpstr>Theme</vt:lpstr>
      </vt:variant>
      <vt:variant>
        <vt:i4>9</vt:i4>
      </vt:variant>
      <vt:variant>
        <vt:lpstr>Slide Titles</vt:lpstr>
      </vt:variant>
      <vt:variant>
        <vt:i4>21</vt:i4>
      </vt:variant>
    </vt:vector>
  </HeadingPairs>
  <TitlesOfParts>
    <vt:vector size="65" baseType="lpstr">
      <vt:lpstr>UTM Impact</vt:lpstr>
      <vt:lpstr>Lobster</vt:lpstr>
      <vt:lpstr>#9Slide05 Bodega Script</vt:lpstr>
      <vt:lpstr>JetBrains Mono Bold</vt:lpstr>
      <vt:lpstr>#9Slide03 IcielPanton Black</vt:lpstr>
      <vt:lpstr>Calibri Light</vt:lpstr>
      <vt:lpstr>Poppins ExtraBold</vt:lpstr>
      <vt:lpstr>微软雅黑 Light</vt:lpstr>
      <vt:lpstr>#9Slide03 AmpleSoft Bold</vt:lpstr>
      <vt:lpstr>黑体</vt:lpstr>
      <vt:lpstr>#9Slide04 Tinos Bold</vt:lpstr>
      <vt:lpstr>Architecture</vt:lpstr>
      <vt:lpstr>Times New Roman</vt:lpstr>
      <vt:lpstr>#9Slide03 Kaleko 105 Round Bold</vt:lpstr>
      <vt:lpstr>SVN-Newton</vt:lpstr>
      <vt:lpstr>Arial</vt:lpstr>
      <vt:lpstr>印品黑体</vt:lpstr>
      <vt:lpstr>UTM Rockwell</vt:lpstr>
      <vt:lpstr>#9Slide04 Faustina Bold</vt:lpstr>
      <vt:lpstr>#9Slide03 SVNEvery Movie Every </vt:lpstr>
      <vt:lpstr>#9Slide03 Cousine Bold</vt:lpstr>
      <vt:lpstr>#9Slide07 HoneyCream</vt:lpstr>
      <vt:lpstr>UTM Avo</vt:lpstr>
      <vt:lpstr>Calibri</vt:lpstr>
      <vt:lpstr>UTM Ong Do Gia</vt:lpstr>
      <vt:lpstr>Fredoka One</vt:lpstr>
      <vt:lpstr>#9Slide03 Arima Madurai ExtraBo</vt:lpstr>
      <vt:lpstr>字魂59号-创粗黑</vt:lpstr>
      <vt:lpstr>SVN-Dancing Script</vt:lpstr>
      <vt:lpstr>微软雅黑</vt:lpstr>
      <vt:lpstr>UTM Androgyne</vt:lpstr>
      <vt:lpstr>等线</vt:lpstr>
      <vt:lpstr>思源黑体 CN Medium</vt:lpstr>
      <vt:lpstr>Cambria</vt:lpstr>
      <vt:lpstr>M PLUS Rounded 1c</vt:lpstr>
      <vt:lpstr>Office Theme</vt:lpstr>
      <vt:lpstr>Office 主题​​</vt:lpstr>
      <vt:lpstr>1_Office 主题​​</vt:lpstr>
      <vt:lpstr>2_Office Theme</vt:lpstr>
      <vt:lpstr>5_Office Theme</vt:lpstr>
      <vt:lpstr>1_Office Theme</vt:lpstr>
      <vt:lpstr>3_Office Theme</vt:lpstr>
      <vt:lpstr>Office 主题</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Windows User</cp:lastModifiedBy>
  <cp:revision>17</cp:revision>
  <dcterms:created xsi:type="dcterms:W3CDTF">2023-09-19T04:09:44Z</dcterms:created>
  <dcterms:modified xsi:type="dcterms:W3CDTF">2023-09-20T14:52:59Z</dcterms:modified>
</cp:coreProperties>
</file>