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701" r:id="rId3"/>
    <p:sldMasterId id="2147483730" r:id="rId4"/>
  </p:sldMasterIdLst>
  <p:notesMasterIdLst>
    <p:notesMasterId r:id="rId17"/>
  </p:notesMasterIdLst>
  <p:sldIdLst>
    <p:sldId id="256" r:id="rId5"/>
    <p:sldId id="257" r:id="rId6"/>
    <p:sldId id="258" r:id="rId7"/>
    <p:sldId id="289" r:id="rId8"/>
    <p:sldId id="260" r:id="rId9"/>
    <p:sldId id="290" r:id="rId10"/>
    <p:sldId id="291" r:id="rId11"/>
    <p:sldId id="292" r:id="rId12"/>
    <p:sldId id="259" r:id="rId13"/>
    <p:sldId id="275" r:id="rId14"/>
    <p:sldId id="293" r:id="rId15"/>
    <p:sldId id="294" r:id="rId16"/>
  </p:sldIdLst>
  <p:sldSz cx="12192000" cy="6858000"/>
  <p:notesSz cx="6858000" cy="9144000"/>
  <p:embeddedFontLst>
    <p:embeddedFont>
      <p:font typeface="#9Slide07 HoneyCream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ITC Avant Garde Std Bk" panose="020B0502020202020204" pitchFamily="34" charset="0"/>
      <p:regular r:id="rId30"/>
    </p:embeddedFont>
    <p:embeddedFont>
      <p:font typeface="SVN-Newton" panose="02040603050506020204" pitchFamily="18" charset="0"/>
      <p:regular r:id="rId31"/>
    </p:embeddedFont>
    <p:embeddedFont>
      <p:font typeface="UTM American Sans" panose="02040603050506020204" pitchFamily="18" charset="0"/>
      <p:regular r:id="rId32"/>
    </p:embeddedFont>
    <p:embeddedFont>
      <p:font typeface="UTM Bienvenue" panose="02040603050506020204" pitchFamily="18" charset="0"/>
      <p:regular r:id="rId33"/>
    </p:embeddedFont>
    <p:embeddedFont>
      <p:font typeface="UTM Bustamalaka" panose="02040603050506020204" pitchFamily="18" charset="0"/>
      <p:regular r:id="rId34"/>
    </p:embeddedFont>
    <p:embeddedFont>
      <p:font typeface="UTM Gradoo" panose="02040603050506020204" pitchFamily="18" charset="0"/>
      <p:regular r:id="rId35"/>
    </p:embeddedFont>
    <p:embeddedFont>
      <p:font typeface="UTM Guanine" panose="02040603050506020204" pitchFamily="18" charset="0"/>
      <p:regular r:id="rId36"/>
    </p:embeddedFont>
    <p:embeddedFont>
      <p:font typeface="UTM Penumbra" panose="02040603050506020204" pitchFamily="18" charset="0"/>
      <p:regular r:id="rId37"/>
      <p:bold r:id="rId38"/>
    </p:embeddedFont>
    <p:embeddedFont>
      <p:font typeface="UTM Thanh Nhac TL" panose="02040603050506020204" pitchFamily="18" charset="0"/>
      <p:regular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386"/>
    <a:srgbClr val="EEB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8" autoAdjust="0"/>
    <p:restoredTop sz="85135" autoAdjust="0"/>
  </p:normalViewPr>
  <p:slideViewPr>
    <p:cSldViewPr snapToGrid="0">
      <p:cViewPr varScale="1">
        <p:scale>
          <a:sx n="55" d="100"/>
          <a:sy n="55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69FA1-4270-46AD-8C93-A5AA91EF59F3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FB40E-F755-430D-A369-2EFD025C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0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viền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FB40E-F755-430D-A369-2EFD025CCC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0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230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1455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2706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25239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17576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3233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4054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6685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9933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7973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495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86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1817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566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79332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81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564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5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65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47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019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73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53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68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32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920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0AA86-E53B-4FB5-B47A-AD9E6141E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791" y="-216265"/>
            <a:ext cx="603281" cy="102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15726-6686-4574-8600-4DB107F927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EFD070E-CCDF-489A-A6D3-EBA3D74ACA28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65885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71EA519-283D-4365-88DD-A27ADBF4902B}"/>
              </a:ext>
            </a:extLst>
          </p:cNvPr>
          <p:cNvSpPr txBox="1">
            <a:spLocks/>
          </p:cNvSpPr>
          <p:nvPr userDrawn="1"/>
        </p:nvSpPr>
        <p:spPr>
          <a:xfrm>
            <a:off x="10625605" y="-403552"/>
            <a:ext cx="2186247" cy="787400"/>
          </a:xfrm>
          <a:prstGeom prst="rect">
            <a:avLst/>
          </a:prstGeom>
        </p:spPr>
        <p:txBody>
          <a:bodyPr vert="horz" lIns="91407" tIns="45703" rIns="91407" bIns="457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65885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5885">
                  <a:lumMod val="75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5848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894C-4A7B-7E45-842F-9BE100AA5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E9DA0-5793-6648-8D29-95F7E82F1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3256-4B09-9448-8199-B3B14E0F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467-98C9-854F-84BF-69AB0D66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FE475-6A5C-E64C-8504-0F186FC3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210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91A8E-238B-6C46-AFAA-BA00375C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BA88E-AEE3-6E48-A504-D40B6E9C1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86C0E-05E4-864B-9861-B4E770C3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7C841-8CAC-684E-9DD2-3D377943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0E8DE-32FB-F943-B1C9-E9D335AD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712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9695-329A-0F44-B391-8BDA5C99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6553B-01CE-3745-80A9-5CC0B5287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482FB-430D-B740-82EF-8788891F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1F765-0B11-914F-91FC-A44C14F6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9AD57-F9D9-D047-85B9-47CF10903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05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2818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028A5-C58A-EB4A-AE8F-72FC5FC7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5EB30-08D5-754C-8A14-D0BD5AC8D7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4881B-A13D-8147-9D4B-2C829CE92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0E92C-BE83-594D-A40B-3CF3E078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667F5-8CF5-674C-8134-4CB64EF9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7A58F-0203-2741-8E4E-EE30F298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03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67E0-0BA8-B34C-A30E-B8F210E3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CF4FC-7BC4-F544-AB11-3CECAC1BA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D5971-B3C4-DC4A-98FA-8AC7339FE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252E9-C5C8-5E4F-ACC7-0AD89A81E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20474-854D-B245-AC03-7674B7C2B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19000D-1423-1847-A4ED-6FE7C6A4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FF9F83-2E55-2744-B9C9-2102F6C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95C997-279F-4940-8D6A-AF9AF815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171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CCF6-0C9D-694F-9A3E-72D453AEF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7C11E-941C-E14E-8781-D284AFE2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39D38-F06C-DC44-8C7D-17DABF02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085B2-9AD9-7645-9CD4-FEDD94B19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50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DA80A-E5E6-284B-8874-6040364C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99EC2E-1789-BB40-A712-BCD79E06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5A2CF-28CC-7E4F-B4C0-7CB05841A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89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43810-DA17-144B-BA24-EC468B6E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4CC02-1303-564C-B814-350FBEEDA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93D40-8CE9-BA48-86B0-E4AE294B2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0AA5D-4AD7-BD42-964E-A291F22A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2465D-191E-7C45-B0B8-97DAE90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C66A5-91EE-3C4E-9FFD-D0189A3E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631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375AF-B54C-304E-8549-B3097261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04D3C7-FF62-CE41-86BF-96DD3E8FC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D8EA5-C490-5949-9758-E977DA27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448E9-6472-9240-AB64-2B498C22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E2A18-648B-9F47-8092-BD10D851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033B3-58C3-FC44-A59F-4509718F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409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8B7B-5F51-CB4D-98EC-1470CDA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0E8B5-C3D0-8D46-8BEF-C510C2306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16CF4-7361-9746-86DF-DDB67DF5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2DFAC-B897-7241-BE9E-B925992A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27F4-4DBC-DF4B-85D2-B92B560E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49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8C7CC-1D51-AD40-87ED-39DBFEE84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4481F-79CB-434B-BF84-2622E0826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83FD7-13E3-9745-8B17-87613A83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3C910-B801-F247-B2A5-DA7CB8B6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96AE4-739E-C645-92B5-2316ABD4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70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84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4287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87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9359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9054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70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jp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1F262-F0E0-4FD2-9AF6-3C4ECA9A7832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6DDC2-D0C2-4DDD-B7CD-573BBC8F2A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-7182909"/>
            <a:ext cx="1037164" cy="1763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7138C-E603-4B38-9B9C-6856D7F804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-7280858"/>
            <a:ext cx="1037164" cy="1763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5C6D8-632C-4F95-8378-4848D5E35F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12321467"/>
            <a:ext cx="1037164" cy="1763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8570B-672F-45BC-9A3C-08D81143D5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12223517"/>
            <a:ext cx="1037164" cy="1763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8E67E-4D17-444F-84D3-2FCF623D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473" y="-221024"/>
            <a:ext cx="2186532" cy="231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06618A-F371-4394-ACA6-7B25BB643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341" y="7789647"/>
            <a:ext cx="1824246" cy="200202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89AEA58-38FF-40A0-AD11-D567B21CF98F}"/>
              </a:ext>
            </a:extLst>
          </p:cNvPr>
          <p:cNvSpPr txBox="1"/>
          <p:nvPr userDrawn="1"/>
        </p:nvSpPr>
        <p:spPr>
          <a:xfrm>
            <a:off x="3048397" y="9096512"/>
            <a:ext cx="6228995" cy="9231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790836-38D4-44B7-A3F9-BE8541960E70}"/>
              </a:ext>
            </a:extLst>
          </p:cNvPr>
          <p:cNvSpPr txBox="1">
            <a:spLocks/>
          </p:cNvSpPr>
          <p:nvPr userDrawn="1"/>
        </p:nvSpPr>
        <p:spPr>
          <a:xfrm>
            <a:off x="1435199" y="9460370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6E5555-856F-4E13-A1A0-A43E1A9B53B4}"/>
              </a:ext>
            </a:extLst>
          </p:cNvPr>
          <p:cNvSpPr txBox="1">
            <a:spLocks/>
          </p:cNvSpPr>
          <p:nvPr userDrawn="1"/>
        </p:nvSpPr>
        <p:spPr>
          <a:xfrm>
            <a:off x="-483666" y="6070782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3655EE1-2E71-4F76-9760-3B49515AF76A}"/>
              </a:ext>
            </a:extLst>
          </p:cNvPr>
          <p:cNvSpPr txBox="1">
            <a:spLocks/>
          </p:cNvSpPr>
          <p:nvPr userDrawn="1"/>
        </p:nvSpPr>
        <p:spPr>
          <a:xfrm>
            <a:off x="-2052474" y="1690296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882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6DDC2-D0C2-4DDD-B7CD-573BBC8F2A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-7182909"/>
            <a:ext cx="1037164" cy="1763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7138C-E603-4B38-9B9C-6856D7F804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-7280858"/>
            <a:ext cx="1037164" cy="1763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5C6D8-632C-4F95-8378-4848D5E35F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12321467"/>
            <a:ext cx="1037164" cy="1763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8570B-672F-45BC-9A3C-08D81143D5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12223517"/>
            <a:ext cx="1037164" cy="1763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8E67E-4D17-444F-84D3-2FCF623D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473" y="-221024"/>
            <a:ext cx="2186532" cy="231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06618A-F371-4394-ACA6-7B25BB643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341" y="7789647"/>
            <a:ext cx="1824246" cy="200202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89AEA58-38FF-40A0-AD11-D567B21CF98F}"/>
              </a:ext>
            </a:extLst>
          </p:cNvPr>
          <p:cNvSpPr txBox="1"/>
          <p:nvPr userDrawn="1"/>
        </p:nvSpPr>
        <p:spPr>
          <a:xfrm>
            <a:off x="3048397" y="9096512"/>
            <a:ext cx="6228995" cy="9231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790836-38D4-44B7-A3F9-BE8541960E70}"/>
              </a:ext>
            </a:extLst>
          </p:cNvPr>
          <p:cNvSpPr txBox="1">
            <a:spLocks/>
          </p:cNvSpPr>
          <p:nvPr userDrawn="1"/>
        </p:nvSpPr>
        <p:spPr>
          <a:xfrm>
            <a:off x="1435199" y="9460370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B6E5555-856F-4E13-A1A0-A43E1A9B53B4}"/>
              </a:ext>
            </a:extLst>
          </p:cNvPr>
          <p:cNvSpPr txBox="1">
            <a:spLocks/>
          </p:cNvSpPr>
          <p:nvPr userDrawn="1"/>
        </p:nvSpPr>
        <p:spPr>
          <a:xfrm>
            <a:off x="-483666" y="6070782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55EE1-2E71-4F76-9760-3B49515AF76A}"/>
              </a:ext>
            </a:extLst>
          </p:cNvPr>
          <p:cNvSpPr txBox="1">
            <a:spLocks/>
          </p:cNvSpPr>
          <p:nvPr userDrawn="1"/>
        </p:nvSpPr>
        <p:spPr>
          <a:xfrm>
            <a:off x="-2052474" y="1690296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723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86DDC2-D0C2-4DDD-B7CD-573BBC8F2A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-7182909"/>
            <a:ext cx="1037164" cy="1763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7138C-E603-4B38-9B9C-6856D7F8041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-7280858"/>
            <a:ext cx="1037164" cy="1763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5C6D8-632C-4F95-8378-4848D5E35F3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12321467"/>
            <a:ext cx="1037164" cy="1763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8570B-672F-45BC-9A3C-08D81143D55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12223517"/>
            <a:ext cx="1037164" cy="1763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8E67E-4D17-444F-84D3-2FCF623D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473" y="-221024"/>
            <a:ext cx="2186532" cy="231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06618A-F371-4394-ACA6-7B25BB643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341" y="7789647"/>
            <a:ext cx="1824246" cy="200202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89AEA58-38FF-40A0-AD11-D567B21CF98F}"/>
              </a:ext>
            </a:extLst>
          </p:cNvPr>
          <p:cNvSpPr txBox="1"/>
          <p:nvPr userDrawn="1"/>
        </p:nvSpPr>
        <p:spPr>
          <a:xfrm>
            <a:off x="3048397" y="9096512"/>
            <a:ext cx="6228995" cy="9231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90678B5-4809-4266-9ACE-D2444C8AEA6F}"/>
              </a:ext>
            </a:extLst>
          </p:cNvPr>
          <p:cNvSpPr txBox="1">
            <a:spLocks/>
          </p:cNvSpPr>
          <p:nvPr userDrawn="1"/>
        </p:nvSpPr>
        <p:spPr>
          <a:xfrm>
            <a:off x="10299935" y="-221024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1747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1747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790836-38D4-44B7-A3F9-BE8541960E70}"/>
              </a:ext>
            </a:extLst>
          </p:cNvPr>
          <p:cNvSpPr txBox="1">
            <a:spLocks/>
          </p:cNvSpPr>
          <p:nvPr userDrawn="1"/>
        </p:nvSpPr>
        <p:spPr>
          <a:xfrm>
            <a:off x="1435199" y="9460370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B6E5555-856F-4E13-A1A0-A43E1A9B53B4}"/>
              </a:ext>
            </a:extLst>
          </p:cNvPr>
          <p:cNvSpPr txBox="1">
            <a:spLocks/>
          </p:cNvSpPr>
          <p:nvPr userDrawn="1"/>
        </p:nvSpPr>
        <p:spPr>
          <a:xfrm>
            <a:off x="-570191" y="6069195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B3C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B3C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3655EE1-2E71-4F76-9760-3B49515AF76A}"/>
              </a:ext>
            </a:extLst>
          </p:cNvPr>
          <p:cNvSpPr txBox="1">
            <a:spLocks/>
          </p:cNvSpPr>
          <p:nvPr userDrawn="1"/>
        </p:nvSpPr>
        <p:spPr>
          <a:xfrm>
            <a:off x="-2052474" y="1690296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187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5FC2D-53DA-3F4A-AE92-30D9283F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621D3-8BA4-DB4D-82EB-770D4D282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66ED3-8954-FE42-9ED2-7D0975785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65AB3-16D0-624E-9F25-305BFD365FDD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04/24/2022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ED4C-F917-9747-B58D-E1A8B3CB4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9FB8D-0340-834C-8114-8E5ADC28B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D92B-8412-4B4F-A96C-F4531E4C247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B65D4D-1DB6-4A8B-8365-9CA3C4DF6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1DDEA-AC16-4D8F-AA6A-422FAAFD8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AFEE9DC8-8ABF-47F3-B0E9-A4DA8CBA105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68ED9F0-9801-4300-B5BC-98488C3F8EA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2231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62A628-FF6E-4635-8A73-DE30ED7FFC7A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676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5.pn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image" Target="../media/image18.png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image" Target="../media/image16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190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20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77" y="52497"/>
            <a:ext cx="10952906" cy="790324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56" y="1737848"/>
            <a:ext cx="5566997" cy="5562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443" y="859807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75307">
            <a:off x="3305878" y="872290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68" y="4661836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39" y="15797"/>
            <a:ext cx="3444102" cy="34441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65916" y="842238"/>
            <a:ext cx="6857022" cy="3293209"/>
            <a:chOff x="1206080" y="595098"/>
            <a:chExt cx="6857022" cy="3293209"/>
          </a:xfrm>
        </p:grpSpPr>
        <p:sp>
          <p:nvSpPr>
            <p:cNvPr id="2" name="TextBox 1"/>
            <p:cNvSpPr txBox="1"/>
            <p:nvPr/>
          </p:nvSpPr>
          <p:spPr>
            <a:xfrm rot="20743106">
              <a:off x="1206080" y="595098"/>
              <a:ext cx="6688183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Ô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n</a:t>
              </a:r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 </a:t>
              </a:r>
            </a:p>
            <a:p>
              <a:endParaRPr lang="en-US" sz="2400" dirty="0">
                <a:effectLst/>
                <a:latin typeface="UTM Bustamalaka" panose="02040603050506020204" pitchFamily="18" charset="0"/>
              </a:endParaRPr>
            </a:p>
            <a:p>
              <a:pPr algn="ctr"/>
              <a:r>
                <a:rPr lang="en-US" sz="8800" dirty="0">
                  <a:ln w="571500"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chemeClr val="tx1">
                      <a:alpha val="0"/>
                    </a:schemeClr>
                  </a:solidFill>
                  <a:effectLst>
                    <a:outerShdw blurRad="50800" dist="50800" dir="5400000" sx="1000" sy="1000" algn="ctr" rotWithShape="0">
                      <a:schemeClr val="tx1"/>
                    </a:outerShdw>
                  </a:effectLst>
                  <a:latin typeface="UTM Guanine" panose="02040603050506020204" pitchFamily="18" charset="0"/>
                </a:rPr>
                <a:t>HÌNH HỌC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743106">
              <a:off x="1374919" y="2413222"/>
              <a:ext cx="668818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latin typeface="UTM Guanine" panose="02040603050506020204" pitchFamily="18" charset="0"/>
                </a:rPr>
                <a:t>HÌNH</a:t>
              </a:r>
              <a:r>
                <a:rPr lang="en-US" sz="88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UTM Guanine" panose="02040603050506020204" pitchFamily="18" charset="0"/>
                </a:rPr>
                <a:t> </a:t>
              </a:r>
              <a:r>
                <a:rPr lang="en-US" sz="88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Guanine" panose="02040603050506020204" pitchFamily="18" charset="0"/>
                </a:rPr>
                <a:t>HỌC</a:t>
              </a:r>
            </a:p>
          </p:txBody>
        </p:sp>
      </p:grpSp>
      <p:sp>
        <p:nvSpPr>
          <p:cNvPr id="14" name="Flowchart: Preparation 3"/>
          <p:cNvSpPr/>
          <p:nvPr/>
        </p:nvSpPr>
        <p:spPr>
          <a:xfrm rot="20587259">
            <a:off x="3680224" y="4430515"/>
            <a:ext cx="3880601" cy="85237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63 h 10663"/>
              <a:gd name="connsiteX1" fmla="*/ 1043 w 10000"/>
              <a:gd name="connsiteY1" fmla="*/ 0 h 10663"/>
              <a:gd name="connsiteX2" fmla="*/ 8000 w 10000"/>
              <a:gd name="connsiteY2" fmla="*/ 663 h 10663"/>
              <a:gd name="connsiteX3" fmla="*/ 10000 w 10000"/>
              <a:gd name="connsiteY3" fmla="*/ 5663 h 10663"/>
              <a:gd name="connsiteX4" fmla="*/ 8000 w 10000"/>
              <a:gd name="connsiteY4" fmla="*/ 10663 h 10663"/>
              <a:gd name="connsiteX5" fmla="*/ 2000 w 10000"/>
              <a:gd name="connsiteY5" fmla="*/ 10663 h 10663"/>
              <a:gd name="connsiteX6" fmla="*/ 0 w 10000"/>
              <a:gd name="connsiteY6" fmla="*/ 5663 h 10663"/>
              <a:gd name="connsiteX0" fmla="*/ 0 w 10000"/>
              <a:gd name="connsiteY0" fmla="*/ 5663 h 11798"/>
              <a:gd name="connsiteX1" fmla="*/ 1043 w 10000"/>
              <a:gd name="connsiteY1" fmla="*/ 0 h 11798"/>
              <a:gd name="connsiteX2" fmla="*/ 8000 w 10000"/>
              <a:gd name="connsiteY2" fmla="*/ 663 h 11798"/>
              <a:gd name="connsiteX3" fmla="*/ 10000 w 10000"/>
              <a:gd name="connsiteY3" fmla="*/ 5663 h 11798"/>
              <a:gd name="connsiteX4" fmla="*/ 8000 w 10000"/>
              <a:gd name="connsiteY4" fmla="*/ 10663 h 11798"/>
              <a:gd name="connsiteX5" fmla="*/ 1131 w 10000"/>
              <a:gd name="connsiteY5" fmla="*/ 11798 h 11798"/>
              <a:gd name="connsiteX6" fmla="*/ 0 w 10000"/>
              <a:gd name="connsiteY6" fmla="*/ 5663 h 11798"/>
              <a:gd name="connsiteX0" fmla="*/ 0 w 10000"/>
              <a:gd name="connsiteY0" fmla="*/ 6002 h 12137"/>
              <a:gd name="connsiteX1" fmla="*/ 1043 w 10000"/>
              <a:gd name="connsiteY1" fmla="*/ 339 h 12137"/>
              <a:gd name="connsiteX2" fmla="*/ 8339 w 10000"/>
              <a:gd name="connsiteY2" fmla="*/ 0 h 12137"/>
              <a:gd name="connsiteX3" fmla="*/ 10000 w 10000"/>
              <a:gd name="connsiteY3" fmla="*/ 6002 h 12137"/>
              <a:gd name="connsiteX4" fmla="*/ 8000 w 10000"/>
              <a:gd name="connsiteY4" fmla="*/ 11002 h 12137"/>
              <a:gd name="connsiteX5" fmla="*/ 1131 w 10000"/>
              <a:gd name="connsiteY5" fmla="*/ 12137 h 12137"/>
              <a:gd name="connsiteX6" fmla="*/ 0 w 10000"/>
              <a:gd name="connsiteY6" fmla="*/ 6002 h 12137"/>
              <a:gd name="connsiteX0" fmla="*/ 0 w 10000"/>
              <a:gd name="connsiteY0" fmla="*/ 6002 h 12137"/>
              <a:gd name="connsiteX1" fmla="*/ 1043 w 10000"/>
              <a:gd name="connsiteY1" fmla="*/ 339 h 12137"/>
              <a:gd name="connsiteX2" fmla="*/ 8339 w 10000"/>
              <a:gd name="connsiteY2" fmla="*/ 0 h 12137"/>
              <a:gd name="connsiteX3" fmla="*/ 10000 w 10000"/>
              <a:gd name="connsiteY3" fmla="*/ 6002 h 12137"/>
              <a:gd name="connsiteX4" fmla="*/ 8472 w 10000"/>
              <a:gd name="connsiteY4" fmla="*/ 12082 h 12137"/>
              <a:gd name="connsiteX5" fmla="*/ 1131 w 10000"/>
              <a:gd name="connsiteY5" fmla="*/ 12137 h 12137"/>
              <a:gd name="connsiteX6" fmla="*/ 0 w 10000"/>
              <a:gd name="connsiteY6" fmla="*/ 6002 h 1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2137">
                <a:moveTo>
                  <a:pt x="0" y="6002"/>
                </a:moveTo>
                <a:lnTo>
                  <a:pt x="1043" y="339"/>
                </a:lnTo>
                <a:lnTo>
                  <a:pt x="8339" y="0"/>
                </a:lnTo>
                <a:lnTo>
                  <a:pt x="10000" y="6002"/>
                </a:lnTo>
                <a:lnTo>
                  <a:pt x="8472" y="12082"/>
                </a:lnTo>
                <a:lnTo>
                  <a:pt x="1131" y="12137"/>
                </a:lnTo>
                <a:lnTo>
                  <a:pt x="0" y="6002"/>
                </a:lnTo>
                <a:close/>
              </a:path>
            </a:pathLst>
          </a:cu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(</a:t>
            </a:r>
            <a:r>
              <a:rPr lang="en-US" sz="6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Tiếp</a:t>
            </a:r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theo</a:t>
            </a:r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93" y="-778101"/>
            <a:ext cx="1341236" cy="2280102"/>
          </a:xfrm>
          <a:prstGeom prst="rect">
            <a:avLst/>
          </a:prstGeom>
        </p:spPr>
      </p:pic>
      <p:sp>
        <p:nvSpPr>
          <p:cNvPr id="17" name="Flowchart: Preparation 3"/>
          <p:cNvSpPr/>
          <p:nvPr/>
        </p:nvSpPr>
        <p:spPr>
          <a:xfrm>
            <a:off x="9566674" y="6183115"/>
            <a:ext cx="3880601" cy="85237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63 h 10663"/>
              <a:gd name="connsiteX1" fmla="*/ 1043 w 10000"/>
              <a:gd name="connsiteY1" fmla="*/ 0 h 10663"/>
              <a:gd name="connsiteX2" fmla="*/ 8000 w 10000"/>
              <a:gd name="connsiteY2" fmla="*/ 663 h 10663"/>
              <a:gd name="connsiteX3" fmla="*/ 10000 w 10000"/>
              <a:gd name="connsiteY3" fmla="*/ 5663 h 10663"/>
              <a:gd name="connsiteX4" fmla="*/ 8000 w 10000"/>
              <a:gd name="connsiteY4" fmla="*/ 10663 h 10663"/>
              <a:gd name="connsiteX5" fmla="*/ 2000 w 10000"/>
              <a:gd name="connsiteY5" fmla="*/ 10663 h 10663"/>
              <a:gd name="connsiteX6" fmla="*/ 0 w 10000"/>
              <a:gd name="connsiteY6" fmla="*/ 5663 h 10663"/>
              <a:gd name="connsiteX0" fmla="*/ 0 w 10000"/>
              <a:gd name="connsiteY0" fmla="*/ 5663 h 11798"/>
              <a:gd name="connsiteX1" fmla="*/ 1043 w 10000"/>
              <a:gd name="connsiteY1" fmla="*/ 0 h 11798"/>
              <a:gd name="connsiteX2" fmla="*/ 8000 w 10000"/>
              <a:gd name="connsiteY2" fmla="*/ 663 h 11798"/>
              <a:gd name="connsiteX3" fmla="*/ 10000 w 10000"/>
              <a:gd name="connsiteY3" fmla="*/ 5663 h 11798"/>
              <a:gd name="connsiteX4" fmla="*/ 8000 w 10000"/>
              <a:gd name="connsiteY4" fmla="*/ 10663 h 11798"/>
              <a:gd name="connsiteX5" fmla="*/ 1131 w 10000"/>
              <a:gd name="connsiteY5" fmla="*/ 11798 h 11798"/>
              <a:gd name="connsiteX6" fmla="*/ 0 w 10000"/>
              <a:gd name="connsiteY6" fmla="*/ 5663 h 11798"/>
              <a:gd name="connsiteX0" fmla="*/ 0 w 10000"/>
              <a:gd name="connsiteY0" fmla="*/ 6002 h 12137"/>
              <a:gd name="connsiteX1" fmla="*/ 1043 w 10000"/>
              <a:gd name="connsiteY1" fmla="*/ 339 h 12137"/>
              <a:gd name="connsiteX2" fmla="*/ 8339 w 10000"/>
              <a:gd name="connsiteY2" fmla="*/ 0 h 12137"/>
              <a:gd name="connsiteX3" fmla="*/ 10000 w 10000"/>
              <a:gd name="connsiteY3" fmla="*/ 6002 h 12137"/>
              <a:gd name="connsiteX4" fmla="*/ 8000 w 10000"/>
              <a:gd name="connsiteY4" fmla="*/ 11002 h 12137"/>
              <a:gd name="connsiteX5" fmla="*/ 1131 w 10000"/>
              <a:gd name="connsiteY5" fmla="*/ 12137 h 12137"/>
              <a:gd name="connsiteX6" fmla="*/ 0 w 10000"/>
              <a:gd name="connsiteY6" fmla="*/ 6002 h 12137"/>
              <a:gd name="connsiteX0" fmla="*/ 0 w 10000"/>
              <a:gd name="connsiteY0" fmla="*/ 6002 h 12137"/>
              <a:gd name="connsiteX1" fmla="*/ 1043 w 10000"/>
              <a:gd name="connsiteY1" fmla="*/ 339 h 12137"/>
              <a:gd name="connsiteX2" fmla="*/ 8339 w 10000"/>
              <a:gd name="connsiteY2" fmla="*/ 0 h 12137"/>
              <a:gd name="connsiteX3" fmla="*/ 10000 w 10000"/>
              <a:gd name="connsiteY3" fmla="*/ 6002 h 12137"/>
              <a:gd name="connsiteX4" fmla="*/ 8472 w 10000"/>
              <a:gd name="connsiteY4" fmla="*/ 12082 h 12137"/>
              <a:gd name="connsiteX5" fmla="*/ 1131 w 10000"/>
              <a:gd name="connsiteY5" fmla="*/ 12137 h 12137"/>
              <a:gd name="connsiteX6" fmla="*/ 0 w 10000"/>
              <a:gd name="connsiteY6" fmla="*/ 6002 h 1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2137">
                <a:moveTo>
                  <a:pt x="0" y="6002"/>
                </a:moveTo>
                <a:lnTo>
                  <a:pt x="1043" y="339"/>
                </a:lnTo>
                <a:lnTo>
                  <a:pt x="8339" y="0"/>
                </a:lnTo>
                <a:lnTo>
                  <a:pt x="10000" y="6002"/>
                </a:lnTo>
                <a:lnTo>
                  <a:pt x="8472" y="12082"/>
                </a:lnTo>
                <a:lnTo>
                  <a:pt x="1131" y="12137"/>
                </a:lnTo>
                <a:lnTo>
                  <a:pt x="0" y="6002"/>
                </a:lnTo>
                <a:close/>
              </a:path>
            </a:pathLst>
          </a:cu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MăngNon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latin typeface="UTM Bustamalak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31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74E8ED-C3E1-4B72-A996-00B6355E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3" y="21265"/>
            <a:ext cx="9503925" cy="62678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96" y="2574363"/>
            <a:ext cx="4813804" cy="4809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070" y="809392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679" y="3865394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984" y="3653988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24" y="-582961"/>
            <a:ext cx="3444102" cy="3444102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9685A107-F3F1-4473-8D94-AF6A536A367D}"/>
              </a:ext>
            </a:extLst>
          </p:cNvPr>
          <p:cNvSpPr txBox="1"/>
          <p:nvPr/>
        </p:nvSpPr>
        <p:spPr>
          <a:xfrm>
            <a:off x="3010320" y="2127180"/>
            <a:ext cx="4423404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字魂102号-妞妞体" panose="00000500000000000000" pitchFamily="2" charset="-122"/>
              </a:rPr>
              <a:t>TẠM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字魂102号-妞妞体" panose="00000500000000000000" pitchFamily="2" charset="-122"/>
              </a:rPr>
              <a:t> BIỆT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Thanh Nhac TL" panose="02040603050506020204" pitchFamily="18" charset="0"/>
              <a:ea typeface="字魂102号-妞妞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6449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0141" y="3097947"/>
            <a:ext cx="12492281" cy="6203598"/>
          </a:xfrm>
        </p:spPr>
        <p:txBody>
          <a:bodyPr>
            <a:normAutofit/>
          </a:bodyPr>
          <a:lstStyle/>
          <a:p>
            <a:pPr algn="ctr"/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3999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74" y="-1967737"/>
            <a:ext cx="3112657" cy="46136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8469" y="1239"/>
            <a:ext cx="10091326" cy="2766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126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chia sẻ tài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tặng: Măng Non – Tài liệu Tiểu học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Măng Non – Tài liệu Tiểu học </a:t>
            </a:r>
          </a:p>
          <a:p>
            <a:pPr algn="ctr" defTabSz="914126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</a:rPr>
              <a:t>0382348780</a:t>
            </a:r>
            <a:r>
              <a:rPr lang="en-US" sz="2400" dirty="0">
                <a:solidFill>
                  <a:srgbClr val="002060"/>
                </a:solidFill>
                <a:latin typeface="Calibri" panose="020F0502020204030204"/>
              </a:rPr>
              <a:t> - </a:t>
            </a:r>
            <a:r>
              <a:rPr lang="en-US" sz="2400" u="sng" dirty="0">
                <a:solidFill>
                  <a:srgbClr val="002060"/>
                </a:solidFill>
                <a:latin typeface="Calibri" panose="020F0502020204030204"/>
              </a:rPr>
              <a:t>0984848929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41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72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BD0964B-337E-4E7A-97FE-BAC83C6E6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FA33C7B-416D-4F51-9D78-5F596CCE5FDF}"/>
              </a:ext>
            </a:extLst>
          </p:cNvPr>
          <p:cNvSpPr txBox="1"/>
          <p:nvPr/>
        </p:nvSpPr>
        <p:spPr>
          <a:xfrm rot="16200000">
            <a:off x="3627658" y="-3299995"/>
            <a:ext cx="1538883" cy="8072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Yêu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cầu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cần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đạt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字魂102号-妞妞体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8763" y="1505871"/>
            <a:ext cx="3309735" cy="1009651"/>
            <a:chOff x="208763" y="1505871"/>
            <a:chExt cx="3309735" cy="100965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61C0CD9-1D62-4E12-A96D-7CE589C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08763" y="1505871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AA7AE7A-AA8E-40F6-BF37-1A4FA3659C67}"/>
                </a:ext>
              </a:extLst>
            </p:cNvPr>
            <p:cNvSpPr txBox="1"/>
            <p:nvPr/>
          </p:nvSpPr>
          <p:spPr>
            <a:xfrm>
              <a:off x="574708" y="1710986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1634" y="2785557"/>
            <a:ext cx="3309735" cy="1009651"/>
            <a:chOff x="629021" y="2638422"/>
            <a:chExt cx="3309735" cy="100965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EBE4CB3-491E-4B6F-912D-6C14BC22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629021" y="2638422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98B4A85-D273-4A2D-BDD1-271F975E2689}"/>
                </a:ext>
              </a:extLst>
            </p:cNvPr>
            <p:cNvSpPr txBox="1"/>
            <p:nvPr/>
          </p:nvSpPr>
          <p:spPr>
            <a:xfrm>
              <a:off x="994966" y="2843537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1600" y="3958132"/>
            <a:ext cx="3309735" cy="1009651"/>
            <a:chOff x="4397100" y="2971798"/>
            <a:chExt cx="3309735" cy="100965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763045" y="3176913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1634" y="5225950"/>
            <a:ext cx="3309735" cy="1009651"/>
            <a:chOff x="2527459" y="4268700"/>
            <a:chExt cx="3309735" cy="100965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C9194A1-DC45-43F4-9F90-D98BED34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527459" y="4268700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C47927F-E0E1-417C-AC89-BD450ABCBA84}"/>
                </a:ext>
              </a:extLst>
            </p:cNvPr>
            <p:cNvSpPr txBox="1"/>
            <p:nvPr/>
          </p:nvSpPr>
          <p:spPr>
            <a:xfrm>
              <a:off x="2893404" y="4473815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438431" y="1772152"/>
            <a:ext cx="7586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Tiếp tục ôn tập kiến thức về một số hình đã học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8498" y="268252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 được hai đường thẳng song song, hai đường thẳng vuông góc. 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Tính được diện tích hình bình hành.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1335" y="4226074"/>
            <a:ext cx="5304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tích cực, cẩn thận khi làm bài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369" y="528149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nl-NL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tự học, NL giải quyết vấn đề và sáng tạo, NL tư duy - lập luận logic.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89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25" y="443623"/>
            <a:ext cx="8005250" cy="527950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7686287" y="3181809"/>
            <a:ext cx="3490070" cy="3490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19802" y="1458636"/>
            <a:ext cx="5580510" cy="2554546"/>
            <a:chOff x="2719802" y="1458636"/>
            <a:chExt cx="5580510" cy="255454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685A107-F3F1-4473-8D94-AF6A536A367D}"/>
                </a:ext>
              </a:extLst>
            </p:cNvPr>
            <p:cNvSpPr txBox="1"/>
            <p:nvPr/>
          </p:nvSpPr>
          <p:spPr>
            <a:xfrm>
              <a:off x="2719802" y="1458637"/>
              <a:ext cx="5474964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KHỞI</a:t>
              </a:r>
              <a:r>
                <a:rPr kumimoji="0" lang="en-US" altLang="zh-CN" sz="8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 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Penumbra" panose="02040603050506020204" pitchFamily="18" charset="0"/>
                <a:ea typeface="字魂102号-妞妞体" panose="00000500000000000000" pitchFamily="2" charset="-122"/>
              </a:endParaRPr>
            </a:p>
          </p:txBody>
        </p:sp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9685A107-F3F1-4473-8D94-AF6A536A367D}"/>
                </a:ext>
              </a:extLst>
            </p:cNvPr>
            <p:cNvSpPr txBox="1"/>
            <p:nvPr/>
          </p:nvSpPr>
          <p:spPr>
            <a:xfrm>
              <a:off x="2825348" y="1458636"/>
              <a:ext cx="5474964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EEBE12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KHỞI</a:t>
              </a: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EEBE12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 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EBE12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Penumbra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454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BD0964B-337E-4E7A-97FE-BAC83C6E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FA33C7B-416D-4F51-9D78-5F596CCE5FDF}"/>
              </a:ext>
            </a:extLst>
          </p:cNvPr>
          <p:cNvSpPr txBox="1"/>
          <p:nvPr/>
        </p:nvSpPr>
        <p:spPr>
          <a:xfrm rot="16200000">
            <a:off x="4078693" y="-3642811"/>
            <a:ext cx="1538883" cy="89923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Đố</a:t>
            </a:r>
            <a:r>
              <a:rPr lang="en-US" altLang="zh-CN" sz="88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vui</a:t>
            </a:r>
            <a:r>
              <a:rPr lang="en-US" altLang="zh-CN" sz="88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có</a:t>
            </a:r>
            <a:r>
              <a:rPr lang="en-US" altLang="zh-CN" sz="88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thưởng</a:t>
            </a:r>
            <a:endParaRPr kumimoji="0" lang="zh-CN" altLang="en-US" sz="8800" b="1" i="0" u="none" strike="noStrike" kern="1200" cap="none" spc="0" normalizeH="0" baseline="0" noProof="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  <a:solidFill>
                <a:srgbClr val="F8438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字魂102号-妞妞体" panose="00000500000000000000" pitchFamily="2" charset="-122"/>
            </a:endParaRPr>
          </a:p>
        </p:txBody>
      </p:sp>
      <p:grpSp>
        <p:nvGrpSpPr>
          <p:cNvPr id="5" name="1"/>
          <p:cNvGrpSpPr/>
          <p:nvPr/>
        </p:nvGrpSpPr>
        <p:grpSpPr>
          <a:xfrm>
            <a:off x="1968442" y="1703701"/>
            <a:ext cx="3229668" cy="1009651"/>
            <a:chOff x="2185609" y="1104899"/>
            <a:chExt cx="3229668" cy="1009651"/>
          </a:xfrm>
        </p:grpSpPr>
        <p:pic>
          <p:nvPicPr>
            <p:cNvPr id="20" name="1B">
              <a:extLst>
                <a:ext uri="{FF2B5EF4-FFF2-40B4-BE49-F238E27FC236}">
                  <a16:creationId xmlns:a16="http://schemas.microsoft.com/office/drawing/2014/main" id="{861C0CD9-1D62-4E12-A96D-7CE589C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185609" y="1104899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1A">
              <a:hlinkClick r:id="rId5" action="ppaction://hlinksldjump"/>
              <a:extLst>
                <a:ext uri="{FF2B5EF4-FFF2-40B4-BE49-F238E27FC236}">
                  <a16:creationId xmlns:a16="http://schemas.microsoft.com/office/drawing/2014/main" id="{BAA7AE7A-AA8E-40F6-BF37-1A4FA3659C67}"/>
                </a:ext>
              </a:extLst>
            </p:cNvPr>
            <p:cNvSpPr txBox="1"/>
            <p:nvPr/>
          </p:nvSpPr>
          <p:spPr>
            <a:xfrm>
              <a:off x="2309709" y="1344046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1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4" name="2"/>
          <p:cNvGrpSpPr/>
          <p:nvPr/>
        </p:nvGrpSpPr>
        <p:grpSpPr>
          <a:xfrm>
            <a:off x="594959" y="2924173"/>
            <a:ext cx="3229668" cy="1009651"/>
            <a:chOff x="629021" y="2638422"/>
            <a:chExt cx="3229668" cy="100965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EBE4CB3-491E-4B6F-912D-6C14BC22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629021" y="2638422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2A">
              <a:hlinkClick r:id="rId6" action="ppaction://hlinksldjump"/>
              <a:extLst>
                <a:ext uri="{FF2B5EF4-FFF2-40B4-BE49-F238E27FC236}">
                  <a16:creationId xmlns:a16="http://schemas.microsoft.com/office/drawing/2014/main" id="{798B4A85-D273-4A2D-BDD1-271F975E2689}"/>
                </a:ext>
              </a:extLst>
            </p:cNvPr>
            <p:cNvSpPr txBox="1"/>
            <p:nvPr/>
          </p:nvSpPr>
          <p:spPr>
            <a:xfrm>
              <a:off x="756737" y="2882069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2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3" name="3"/>
          <p:cNvGrpSpPr/>
          <p:nvPr/>
        </p:nvGrpSpPr>
        <p:grpSpPr>
          <a:xfrm>
            <a:off x="5551718" y="1945437"/>
            <a:ext cx="3229668" cy="1009651"/>
            <a:chOff x="4397100" y="2971798"/>
            <a:chExt cx="3229668" cy="100965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3A">
              <a:hlinkClick r:id="rId7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5" y="3208551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3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2" name="5"/>
          <p:cNvGrpSpPr/>
          <p:nvPr/>
        </p:nvGrpSpPr>
        <p:grpSpPr>
          <a:xfrm>
            <a:off x="2092542" y="4177471"/>
            <a:ext cx="3229668" cy="1009651"/>
            <a:chOff x="2527459" y="4268700"/>
            <a:chExt cx="3229668" cy="100965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C9194A1-DC45-43F4-9F90-D98BED34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527459" y="4268700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5A">
              <a:hlinkClick r:id="rId8" action="ppaction://hlinksldjump"/>
              <a:extLst>
                <a:ext uri="{FF2B5EF4-FFF2-40B4-BE49-F238E27FC236}">
                  <a16:creationId xmlns:a16="http://schemas.microsoft.com/office/drawing/2014/main" id="{5C47927F-E0E1-417C-AC89-BD450ABCBA84}"/>
                </a:ext>
              </a:extLst>
            </p:cNvPr>
            <p:cNvSpPr txBox="1"/>
            <p:nvPr/>
          </p:nvSpPr>
          <p:spPr>
            <a:xfrm>
              <a:off x="2670398" y="4492955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5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18" name="4"/>
          <p:cNvGrpSpPr/>
          <p:nvPr/>
        </p:nvGrpSpPr>
        <p:grpSpPr>
          <a:xfrm>
            <a:off x="4082555" y="3074029"/>
            <a:ext cx="3229668" cy="1009651"/>
            <a:chOff x="4397100" y="2971798"/>
            <a:chExt cx="3229668" cy="1009651"/>
          </a:xfrm>
        </p:grpSpPr>
        <p:pic>
          <p:nvPicPr>
            <p:cNvPr id="19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4A">
              <a:hlinkClick r:id="rId9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5" y="3208551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pic>
        <p:nvPicPr>
          <p:cNvPr id="29" name="图片 6">
            <a:hlinkClick r:id="rId10" action="ppaction://hlinksldjump"/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6864690" y="3331318"/>
            <a:ext cx="3490070" cy="34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03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566680"/>
            <a:ext cx="11144454" cy="5724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1292015" y="1909897"/>
            <a:ext cx="424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8438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198512" y="42146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218907" y="421884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198512" y="51578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218907" y="51620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8" y="4240135"/>
            <a:ext cx="805722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63" y="5202858"/>
            <a:ext cx="804742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63" y="4345872"/>
            <a:ext cx="804742" cy="6437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47" y="5189706"/>
            <a:ext cx="804742" cy="70719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41069" y="999830"/>
            <a:ext cx="3405726" cy="2391312"/>
            <a:chOff x="6556814" y="1303152"/>
            <a:chExt cx="3405726" cy="2391312"/>
          </a:xfrm>
        </p:grpSpPr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6636719" y="1879415"/>
              <a:ext cx="1944687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8572939" y="1879415"/>
              <a:ext cx="576263" cy="433387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8232156" y="2311214"/>
              <a:ext cx="917044" cy="1196975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8259677" y="3497084"/>
              <a:ext cx="1619250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6556814" y="1322202"/>
              <a:ext cx="3603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9220639" y="2015940"/>
              <a:ext cx="36036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8357039" y="1303152"/>
              <a:ext cx="3603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7794009" y="3175351"/>
              <a:ext cx="3603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9602178" y="2941986"/>
              <a:ext cx="360362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292015" y="909630"/>
            <a:ext cx="4813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9433614" y="5933201"/>
            <a:ext cx="2864025" cy="750313"/>
            <a:chOff x="2185609" y="1104899"/>
            <a:chExt cx="3229668" cy="1009651"/>
          </a:xfrm>
        </p:grpSpPr>
        <p:pic>
          <p:nvPicPr>
            <p:cNvPr id="37" name="图片 19">
              <a:extLst>
                <a:ext uri="{FF2B5EF4-FFF2-40B4-BE49-F238E27FC236}">
                  <a16:creationId xmlns:a16="http://schemas.microsoft.com/office/drawing/2014/main" id="{861C0CD9-1D62-4E12-A96D-7CE589C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185609" y="1104899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文本框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A7AE7A-AA8E-40F6-BF37-1A4FA3659C67}"/>
                </a:ext>
              </a:extLst>
            </p:cNvPr>
            <p:cNvSpPr txBox="1"/>
            <p:nvPr/>
          </p:nvSpPr>
          <p:spPr>
            <a:xfrm>
              <a:off x="2309709" y="1344046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1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863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566680"/>
            <a:ext cx="11144454" cy="572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5998389" y="43441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929650" y="44012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929650" y="52285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5950045" y="52327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21" y="4344107"/>
            <a:ext cx="805722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31912" y="5261892"/>
            <a:ext cx="804536" cy="7040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01" y="5273489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36" y="4419846"/>
            <a:ext cx="804742" cy="6437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929650" y="1883812"/>
            <a:ext cx="4782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fr-FR" sz="3600" b="1" i="0" u="none" strike="noStrike" kern="1200" cap="none" spc="0" normalizeH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fr-FR" sz="3600" b="1" i="0" u="none" strike="noStrike" kern="1200" cap="none" spc="0" normalizeH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8438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35492" y="850306"/>
            <a:ext cx="3405726" cy="2391312"/>
            <a:chOff x="6556814" y="1303152"/>
            <a:chExt cx="3405726" cy="2391312"/>
          </a:xfrm>
        </p:grpSpPr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6636719" y="1879415"/>
              <a:ext cx="1944687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8572939" y="1879415"/>
              <a:ext cx="576263" cy="433387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 flipH="1">
              <a:off x="8232156" y="2311214"/>
              <a:ext cx="917044" cy="1196975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8259677" y="3497084"/>
              <a:ext cx="1619250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6556814" y="1322202"/>
              <a:ext cx="3603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9220639" y="2015940"/>
              <a:ext cx="360363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8357039" y="1303152"/>
              <a:ext cx="3603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7794009" y="3175351"/>
              <a:ext cx="3603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9602178" y="2941986"/>
              <a:ext cx="360362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60061" y="837380"/>
            <a:ext cx="4776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259680" y="6026097"/>
            <a:ext cx="2947200" cy="795569"/>
            <a:chOff x="629021" y="2638422"/>
            <a:chExt cx="3229668" cy="1009651"/>
          </a:xfrm>
        </p:grpSpPr>
        <p:pic>
          <p:nvPicPr>
            <p:cNvPr id="38" name="图片 21">
              <a:extLst>
                <a:ext uri="{FF2B5EF4-FFF2-40B4-BE49-F238E27FC236}">
                  <a16:creationId xmlns:a16="http://schemas.microsoft.com/office/drawing/2014/main" id="{6EBE4CB3-491E-4B6F-912D-6C14BC22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629021" y="2638422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文本框 2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98B4A85-D273-4A2D-BDD1-271F975E2689}"/>
                </a:ext>
              </a:extLst>
            </p:cNvPr>
            <p:cNvSpPr txBox="1"/>
            <p:nvPr/>
          </p:nvSpPr>
          <p:spPr>
            <a:xfrm>
              <a:off x="756737" y="2882069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2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830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566680"/>
            <a:ext cx="11512896" cy="572464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4372994" y="4396190"/>
            <a:ext cx="275581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32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1180471" y="5195394"/>
            <a:ext cx="300677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02628" y="4341252"/>
            <a:ext cx="30855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64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4324650" y="5284800"/>
            <a:ext cx="284939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61" y="4396190"/>
            <a:ext cx="805722" cy="7080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068590" y="4462918"/>
            <a:ext cx="804536" cy="7040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41" y="5325572"/>
            <a:ext cx="804742" cy="707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7" y="5261929"/>
            <a:ext cx="804742" cy="643793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93711" y="767886"/>
            <a:ext cx="6605581" cy="2552790"/>
            <a:chOff x="471491" y="357184"/>
            <a:chExt cx="6605581" cy="2552790"/>
          </a:xfrm>
        </p:grpSpPr>
        <p:sp>
          <p:nvSpPr>
            <p:cNvPr id="48" name="AutoShape 5"/>
            <p:cNvSpPr>
              <a:spLocks noChangeArrowheads="1"/>
            </p:cNvSpPr>
            <p:nvPr/>
          </p:nvSpPr>
          <p:spPr bwMode="auto">
            <a:xfrm>
              <a:off x="3003366" y="1058431"/>
              <a:ext cx="3659417" cy="833104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AutoShape 6"/>
            <p:cNvSpPr>
              <a:spLocks noChangeArrowheads="1"/>
            </p:cNvSpPr>
            <p:nvPr/>
          </p:nvSpPr>
          <p:spPr bwMode="auto">
            <a:xfrm>
              <a:off x="684213" y="866260"/>
              <a:ext cx="1563718" cy="1655452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 Box 7"/>
            <p:cNvSpPr txBox="1">
              <a:spLocks noChangeArrowheads="1"/>
            </p:cNvSpPr>
            <p:nvPr/>
          </p:nvSpPr>
          <p:spPr bwMode="auto">
            <a:xfrm>
              <a:off x="611188" y="357184"/>
              <a:ext cx="6477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2122117" y="437866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>
              <a:off x="2166660" y="2439842"/>
              <a:ext cx="5032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Text Box 10"/>
            <p:cNvSpPr txBox="1">
              <a:spLocks noChangeArrowheads="1"/>
            </p:cNvSpPr>
            <p:nvPr/>
          </p:nvSpPr>
          <p:spPr bwMode="auto">
            <a:xfrm>
              <a:off x="471491" y="2448309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Text Box 11"/>
            <p:cNvSpPr txBox="1">
              <a:spLocks noChangeArrowheads="1"/>
            </p:cNvSpPr>
            <p:nvPr/>
          </p:nvSpPr>
          <p:spPr bwMode="auto">
            <a:xfrm>
              <a:off x="2716029" y="555194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 Box 12"/>
            <p:cNvSpPr txBox="1">
              <a:spLocks noChangeArrowheads="1"/>
            </p:cNvSpPr>
            <p:nvPr/>
          </p:nvSpPr>
          <p:spPr bwMode="auto">
            <a:xfrm>
              <a:off x="6573835" y="602819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2774019" y="1932024"/>
              <a:ext cx="5032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 Box 14"/>
            <p:cNvSpPr txBox="1">
              <a:spLocks noChangeArrowheads="1"/>
            </p:cNvSpPr>
            <p:nvPr/>
          </p:nvSpPr>
          <p:spPr bwMode="auto">
            <a:xfrm>
              <a:off x="1140154" y="453186"/>
              <a:ext cx="93662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8cm</a:t>
              </a:r>
              <a:endParaRPr kumimoji="0" lang="vi-VN" sz="24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Text Box 15"/>
            <p:cNvSpPr txBox="1">
              <a:spLocks noChangeArrowheads="1"/>
            </p:cNvSpPr>
            <p:nvPr/>
          </p:nvSpPr>
          <p:spPr bwMode="auto">
            <a:xfrm>
              <a:off x="6487363" y="1932024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Text Box 16"/>
            <p:cNvSpPr txBox="1">
              <a:spLocks noChangeArrowheads="1"/>
            </p:cNvSpPr>
            <p:nvPr/>
          </p:nvSpPr>
          <p:spPr bwMode="auto">
            <a:xfrm>
              <a:off x="5882424" y="1232321"/>
              <a:ext cx="93662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4cm</a:t>
              </a:r>
              <a:endParaRPr kumimoji="0" lang="vi-VN" sz="24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908626" y="3282358"/>
            <a:ext cx="6569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vuông ABCD và 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chữ nhật MNPQ có cùng diện tích.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 chọn số đo chỉ đúng chiều dài của 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chữ nhật: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7543854" y="2654576"/>
                <a:ext cx="4355407" cy="3251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	8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 = 64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MNPQ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64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MNPQ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64 : 4 = 16 (cm)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54" y="2654576"/>
                <a:ext cx="4355407" cy="3251146"/>
              </a:xfrm>
              <a:prstGeom prst="rect">
                <a:avLst/>
              </a:prstGeom>
              <a:blipFill>
                <a:blip r:embed="rId10"/>
                <a:stretch>
                  <a:fillRect l="-2241" r="-1681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0" y="5865565"/>
            <a:ext cx="3229668" cy="1009651"/>
            <a:chOff x="4397100" y="2971798"/>
            <a:chExt cx="3229668" cy="1009651"/>
          </a:xfrm>
        </p:grpSpPr>
        <p:pic>
          <p:nvPicPr>
            <p:cNvPr id="29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文本框 24">
              <a:hlinkClick r:id="rId12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5" y="3208551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3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322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316523"/>
            <a:ext cx="11144454" cy="5974797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26246FFB-6CB5-45FD-A202-40957FFA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56" y="858733"/>
            <a:ext cx="6187785" cy="7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9600" marR="0" lvl="0" indent="-6096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5cm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4cm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66F35A-5184-4CA2-B607-D51F9972B75C}"/>
              </a:ext>
            </a:extLst>
          </p:cNvPr>
          <p:cNvSpPr/>
          <p:nvPr/>
        </p:nvSpPr>
        <p:spPr>
          <a:xfrm>
            <a:off x="2492948" y="2641549"/>
            <a:ext cx="1929512" cy="12346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97B881-7F0A-4ACC-87AD-CD867A5BE339}"/>
              </a:ext>
            </a:extLst>
          </p:cNvPr>
          <p:cNvSpPr txBox="1"/>
          <p:nvPr/>
        </p:nvSpPr>
        <p:spPr>
          <a:xfrm>
            <a:off x="3102101" y="3815158"/>
            <a:ext cx="95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97B881-7F0A-4ACC-87AD-CD867A5BE339}"/>
              </a:ext>
            </a:extLst>
          </p:cNvPr>
          <p:cNvSpPr txBox="1"/>
          <p:nvPr/>
        </p:nvSpPr>
        <p:spPr>
          <a:xfrm>
            <a:off x="1706236" y="3010920"/>
            <a:ext cx="95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6543341" y="698346"/>
                <a:ext cx="4558047" cy="31280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sng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2800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endParaRPr kumimoji="0" lang="en-US" sz="2800" i="0" u="sng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Chu vi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(4 + 5) x 2 = 18 (cm)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tich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x 5 = 20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P: 18 cm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    S: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341" y="698346"/>
                <a:ext cx="4558047" cy="3128036"/>
              </a:xfrm>
              <a:prstGeom prst="rect">
                <a:avLst/>
              </a:prstGeom>
              <a:blipFill>
                <a:blip r:embed="rId7"/>
                <a:stretch>
                  <a:fillRect t="-2144" b="-3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3B92D8D-3F72-436A-99AB-56DACF40B753}"/>
                  </a:ext>
                </a:extLst>
              </p:cNvPr>
              <p:cNvSpPr/>
              <p:nvPr/>
            </p:nvSpPr>
            <p:spPr>
              <a:xfrm>
                <a:off x="6267460" y="4375259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P: 20 cm ; S: 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3B92D8D-3F72-436A-99AB-56DACF40B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460" y="4375259"/>
                <a:ext cx="4906798" cy="770816"/>
              </a:xfrm>
              <a:prstGeom prst="rect">
                <a:avLst/>
              </a:prstGeom>
              <a:blipFill>
                <a:blip r:embed="rId8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66CFBB1-FD8B-4792-AB2A-BD0CACA18994}"/>
                  </a:ext>
                </a:extLst>
              </p:cNvPr>
              <p:cNvSpPr/>
              <p:nvPr/>
            </p:nvSpPr>
            <p:spPr>
              <a:xfrm>
                <a:off x="1198721" y="443242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P: 18 cm ; S: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66CFBB1-FD8B-4792-AB2A-BD0CACA18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21" y="4432424"/>
                <a:ext cx="4906798" cy="770816"/>
              </a:xfrm>
              <a:prstGeom prst="rect">
                <a:avLst/>
              </a:prstGeom>
              <a:blipFill>
                <a:blip r:embed="rId9"/>
                <a:stretch>
                  <a:fillRect l="-3230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35CD8A-9743-4465-98F5-F25788915FFF}"/>
                  </a:ext>
                </a:extLst>
              </p:cNvPr>
              <p:cNvSpPr/>
              <p:nvPr/>
            </p:nvSpPr>
            <p:spPr>
              <a:xfrm>
                <a:off x="1198721" y="5259680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P: 18 cm ; S: 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35CD8A-9743-4465-98F5-F25788915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21" y="5259680"/>
                <a:ext cx="4906798" cy="770816"/>
              </a:xfrm>
              <a:prstGeom prst="rect">
                <a:avLst/>
              </a:prstGeom>
              <a:blipFill>
                <a:blip r:embed="rId10"/>
                <a:stretch>
                  <a:fillRect l="-3230" b="-142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E110877-5420-4CE1-AC4A-AF493A926B98}"/>
                  </a:ext>
                </a:extLst>
              </p:cNvPr>
              <p:cNvSpPr/>
              <p:nvPr/>
            </p:nvSpPr>
            <p:spPr>
              <a:xfrm>
                <a:off x="6219116" y="5263869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P: 25 cm ; S: 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E110877-5420-4CE1-AC4A-AF493A926B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116" y="5263869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3106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192" y="4375259"/>
            <a:ext cx="805722" cy="70805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0983" y="5293044"/>
            <a:ext cx="804536" cy="7040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172" y="5304641"/>
            <a:ext cx="804742" cy="7071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07" y="4450998"/>
            <a:ext cx="804742" cy="6437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41777" y="5978908"/>
            <a:ext cx="2960324" cy="812915"/>
            <a:chOff x="4397100" y="2971798"/>
            <a:chExt cx="3229668" cy="1009651"/>
          </a:xfrm>
        </p:grpSpPr>
        <p:pic>
          <p:nvPicPr>
            <p:cNvPr id="22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4">
              <a:hlinkClick r:id="rId16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6" y="3208551"/>
              <a:ext cx="2943790" cy="64984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889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61" grpId="0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2" y="566680"/>
            <a:ext cx="11408251" cy="5724640"/>
          </a:xfrm>
          <a:prstGeom prst="rect">
            <a:avLst/>
          </a:prstGeom>
        </p:spPr>
      </p:pic>
      <p:sp>
        <p:nvSpPr>
          <p:cNvPr id="10" name="Arrow: Right 13">
            <a:hlinkClick r:id="rId4" action="ppaction://hlinksldjump"/>
            <a:extLst>
              <a:ext uri="{FF2B5EF4-FFF2-40B4-BE49-F238E27FC236}">
                <a16:creationId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4289798" y="6400335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970493" y="820324"/>
            <a:ext cx="1025101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b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ABCD v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ậ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 BEGC nh­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v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ẽ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di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 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7414691" y="525191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04021" y="1633327"/>
            <a:ext cx="4787900" cy="4205548"/>
            <a:chOff x="1204021" y="1620801"/>
            <a:chExt cx="4787900" cy="4205548"/>
          </a:xfrm>
        </p:grpSpPr>
        <p:grpSp>
          <p:nvGrpSpPr>
            <p:cNvPr id="23" name="Group 22"/>
            <p:cNvGrpSpPr/>
            <p:nvPr/>
          </p:nvGrpSpPr>
          <p:grpSpPr>
            <a:xfrm>
              <a:off x="1477912" y="4093239"/>
              <a:ext cx="1728787" cy="697053"/>
              <a:chOff x="7414691" y="3041976"/>
              <a:chExt cx="1728787" cy="697053"/>
            </a:xfrm>
          </p:grpSpPr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>
                <a:off x="7414691" y="3235792"/>
                <a:ext cx="1728787" cy="503237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 flipV="1">
                <a:off x="7414691" y="3198275"/>
                <a:ext cx="1728787" cy="254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>
                <a:off x="9025647" y="3041976"/>
                <a:ext cx="0" cy="14287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204021" y="1620801"/>
              <a:ext cx="4787900" cy="4205548"/>
              <a:chOff x="4356100" y="461962"/>
              <a:chExt cx="4787900" cy="4205548"/>
            </a:xfrm>
          </p:grpSpPr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6372225" y="1504421"/>
                <a:ext cx="1655763" cy="2160587"/>
              </a:xfrm>
              <a:prstGeom prst="flowChartProcess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4643438" y="981075"/>
                <a:ext cx="0" cy="216058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4643438" y="981075"/>
                <a:ext cx="1728787" cy="5032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Line 18"/>
              <p:cNvSpPr>
                <a:spLocks noChangeShapeType="1"/>
              </p:cNvSpPr>
              <p:nvPr/>
            </p:nvSpPr>
            <p:spPr bwMode="auto">
              <a:xfrm flipH="1">
                <a:off x="6227763" y="2924175"/>
                <a:ext cx="1444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Text Box 21"/>
              <p:cNvSpPr txBox="1">
                <a:spLocks noChangeArrowheads="1"/>
              </p:cNvSpPr>
              <p:nvPr/>
            </p:nvSpPr>
            <p:spPr bwMode="auto">
              <a:xfrm>
                <a:off x="6084888" y="3641199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Text Box 22"/>
              <p:cNvSpPr txBox="1">
                <a:spLocks noChangeArrowheads="1"/>
              </p:cNvSpPr>
              <p:nvPr/>
            </p:nvSpPr>
            <p:spPr bwMode="auto">
              <a:xfrm>
                <a:off x="6877050" y="981075"/>
                <a:ext cx="935038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3cm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8064500" y="2276475"/>
                <a:ext cx="10795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4cm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Text Box 24"/>
              <p:cNvSpPr txBox="1">
                <a:spLocks noChangeArrowheads="1"/>
              </p:cNvSpPr>
              <p:nvPr/>
            </p:nvSpPr>
            <p:spPr bwMode="auto">
              <a:xfrm>
                <a:off x="5055862" y="2256815"/>
                <a:ext cx="10795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 cm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Text Box 25"/>
              <p:cNvSpPr txBox="1">
                <a:spLocks noChangeArrowheads="1"/>
              </p:cNvSpPr>
              <p:nvPr/>
            </p:nvSpPr>
            <p:spPr bwMode="auto">
              <a:xfrm>
                <a:off x="7956550" y="3610509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 Box 26"/>
              <p:cNvSpPr txBox="1">
                <a:spLocks noChangeArrowheads="1"/>
              </p:cNvSpPr>
              <p:nvPr/>
            </p:nvSpPr>
            <p:spPr bwMode="auto">
              <a:xfrm>
                <a:off x="7885113" y="993247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Text Box 27"/>
              <p:cNvSpPr txBox="1">
                <a:spLocks noChangeArrowheads="1"/>
              </p:cNvSpPr>
              <p:nvPr/>
            </p:nvSpPr>
            <p:spPr bwMode="auto">
              <a:xfrm>
                <a:off x="6265069" y="931070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Text Box 28"/>
              <p:cNvSpPr txBox="1">
                <a:spLocks noChangeArrowheads="1"/>
              </p:cNvSpPr>
              <p:nvPr/>
            </p:nvSpPr>
            <p:spPr bwMode="auto">
              <a:xfrm>
                <a:off x="4356100" y="461962"/>
                <a:ext cx="6477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 Box 29"/>
              <p:cNvSpPr txBox="1">
                <a:spLocks noChangeArrowheads="1"/>
              </p:cNvSpPr>
              <p:nvPr/>
            </p:nvSpPr>
            <p:spPr bwMode="auto">
              <a:xfrm>
                <a:off x="4356100" y="3068638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Text Box 30"/>
              <p:cNvSpPr txBox="1">
                <a:spLocks noChangeArrowheads="1"/>
              </p:cNvSpPr>
              <p:nvPr/>
            </p:nvSpPr>
            <p:spPr bwMode="auto">
              <a:xfrm>
                <a:off x="6006834" y="4088072"/>
                <a:ext cx="1655762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6028433" y="1893500"/>
            <a:ext cx="5375281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4 x 3  = 12 (cm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BEGC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4 x 3 = 12 (cm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 tích hình H là: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12 + 12 = 24 (cm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 24 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033948" y="5626862"/>
            <a:ext cx="3229668" cy="1009651"/>
            <a:chOff x="2527459" y="4268700"/>
            <a:chExt cx="3229668" cy="1009651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3C9194A1-DC45-43F4-9F90-D98BED34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527459" y="4268700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文本框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5C47927F-E0E1-417C-AC89-BD450ABCBA84}"/>
                </a:ext>
              </a:extLst>
            </p:cNvPr>
            <p:cNvSpPr txBox="1"/>
            <p:nvPr/>
          </p:nvSpPr>
          <p:spPr>
            <a:xfrm>
              <a:off x="2670398" y="4492955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5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83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353039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736</Words>
  <Application>Microsoft Office PowerPoint</Application>
  <PresentationFormat>Widescreen</PresentationFormat>
  <Paragraphs>116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SVN-Newton</vt:lpstr>
      <vt:lpstr>Calibri</vt:lpstr>
      <vt:lpstr>UTM Penumbra</vt:lpstr>
      <vt:lpstr>Arial</vt:lpstr>
      <vt:lpstr>UTM Bienvenue</vt:lpstr>
      <vt:lpstr>Times New Roman</vt:lpstr>
      <vt:lpstr>UTM Gradoo</vt:lpstr>
      <vt:lpstr>#9Slide07 HoneyCream</vt:lpstr>
      <vt:lpstr>UTM American Sans</vt:lpstr>
      <vt:lpstr>ITC Avant Garde Std Bk</vt:lpstr>
      <vt:lpstr>UTM Thanh Nhac TL</vt:lpstr>
      <vt:lpstr>Cambria Math</vt:lpstr>
      <vt:lpstr>UTM Bustamalaka</vt:lpstr>
      <vt:lpstr>UTM Guanine</vt:lpstr>
      <vt:lpstr>Cambria</vt:lpstr>
      <vt:lpstr>Calibri Light</vt:lpstr>
      <vt:lpstr>Office Theme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Mời thầy cô tham gia nhóm để chủ động cập nhật bài giảng điện tử lớp 4 và quà tặng hằng tuần  mới nhất nhé!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Nguyễn Thị Diệu Hiền_GV</cp:lastModifiedBy>
  <cp:revision>13</cp:revision>
  <dcterms:created xsi:type="dcterms:W3CDTF">2022-04-16T13:44:56Z</dcterms:created>
  <dcterms:modified xsi:type="dcterms:W3CDTF">2022-04-24T09:14:37Z</dcterms:modified>
</cp:coreProperties>
</file>