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2" r:id="rId4"/>
    <p:sldId id="269" r:id="rId5"/>
    <p:sldId id="265" r:id="rId6"/>
    <p:sldId id="266" r:id="rId7"/>
    <p:sldId id="258" r:id="rId8"/>
    <p:sldId id="260" r:id="rId9"/>
    <p:sldId id="259" r:id="rId10"/>
    <p:sldId id="25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CED9-E415-49DD-AE7B-5946744A9C4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19952" y="2448218"/>
            <a:ext cx="88716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-15023" y="2834861"/>
            <a:ext cx="9144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9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9348" y="1206043"/>
            <a:ext cx="6400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9082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9348" y="2133600"/>
            <a:ext cx="6400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hạnh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74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8408194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4246" y="1185081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001" y="1347964"/>
            <a:ext cx="1383300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3300" y="1296536"/>
            <a:ext cx="6477699" cy="1294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5400"/>
            <a:ext cx="9082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71608" y="307761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71608" y="1077699"/>
            <a:ext cx="8736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66845" y="2647359"/>
            <a:ext cx="8740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89887" y="1315993"/>
            <a:ext cx="540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7826"/>
            <a:ext cx="9144000" cy="49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2676" y="2351782"/>
            <a:ext cx="8268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2016" y="2402006"/>
            <a:ext cx="597795" cy="62779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3849" y="2383472"/>
            <a:ext cx="39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6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z2893730130499_674ab9a63c9ded0d3f907822fe0521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865909" cy="8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6744" y="152400"/>
            <a:ext cx="8278091" cy="990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inhthangpc.VN\Desktop\z2893861823910_1c265f5c5b2f923ecc16268c68635f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43000"/>
            <a:ext cx="89916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553016"/>
            <a:ext cx="9005889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ý: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đuổi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trèo</a:t>
            </a:r>
            <a:r>
              <a:rPr kumimoji="0" lang="en-US" sz="28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đuổi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9082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B5209DF7-447E-430F-998B-39A74571594B}"/>
              </a:ext>
            </a:extLst>
          </p:cNvPr>
          <p:cNvSpPr txBox="1">
            <a:spLocks/>
          </p:cNvSpPr>
          <p:nvPr/>
        </p:nvSpPr>
        <p:spPr>
          <a:xfrm>
            <a:off x="914400" y="76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Minhthangpc.VN\Desktop\z2893650670723_9b557fafd26fc5f9101ebb5a4dc73d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1524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nhthangpc.VN\Desktop\z2893880541375_739d76bf65298316f4b5db7975c13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219201"/>
            <a:ext cx="9116291" cy="5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270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8</cp:revision>
  <dcterms:created xsi:type="dcterms:W3CDTF">2021-10-31T14:41:40Z</dcterms:created>
  <dcterms:modified xsi:type="dcterms:W3CDTF">2023-10-22T07:49:19Z</dcterms:modified>
</cp:coreProperties>
</file>