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73" r:id="rId4"/>
    <p:sldId id="270" r:id="rId5"/>
    <p:sldId id="26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D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35A1C-492B-4F0D-853D-500AC7EAABD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A8DD-E3BD-4528-8190-81764A168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5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3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3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4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00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2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6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2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51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91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2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94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3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1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7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9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70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53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80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61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5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3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8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950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0AFB-12BB-44F3-89A2-F2CC957E9B18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BAC2-241A-4593-A04E-436B8B8D93A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ình nền Powerpoint 3D, background PP đơn giản, đẹp, cute - META.v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3337"/>
            <a:ext cx="12192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5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6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243"/>
          <a:stretch/>
        </p:blipFill>
        <p:spPr>
          <a:xfrm>
            <a:off x="2026332" y="115029"/>
            <a:ext cx="8613093" cy="4462762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5676084" y="582320"/>
            <a:ext cx="251163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368190" y="582320"/>
            <a:ext cx="1280815" cy="1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73440" y="582320"/>
            <a:ext cx="2152650" cy="1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8940" y="913875"/>
            <a:ext cx="1819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20658" y="4377815"/>
            <a:ext cx="475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1330" y="4416194"/>
            <a:ext cx="45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ít hơn.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0658" y="5045082"/>
            <a:ext cx="946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bài toán về ít hơn con cần xác định những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0658" y="5652196"/>
            <a:ext cx="1088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xác định số lớn, số bé và phần ít hơn.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9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2"/>
          <a:stretch/>
        </p:blipFill>
        <p:spPr>
          <a:xfrm>
            <a:off x="-56609" y="162691"/>
            <a:ext cx="12057619" cy="1276810"/>
          </a:xfrm>
        </p:spPr>
      </p:pic>
      <p:sp>
        <p:nvSpPr>
          <p:cNvPr id="5" name="TextBox 4"/>
          <p:cNvSpPr txBox="1"/>
          <p:nvPr/>
        </p:nvSpPr>
        <p:spPr>
          <a:xfrm>
            <a:off x="2117375" y="4007393"/>
            <a:ext cx="647682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giải vào vở ô li toán.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72200" y="753569"/>
            <a:ext cx="4847449" cy="3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27456" y="755831"/>
            <a:ext cx="2397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045228" y="753569"/>
            <a:ext cx="470138" cy="12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25475" y="1195057"/>
            <a:ext cx="4599264" cy="44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6398" y="2608030"/>
            <a:ext cx="475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227" y="2608031"/>
            <a:ext cx="538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773672" y="2348472"/>
            <a:ext cx="9963972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dạng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60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790" y="2348564"/>
            <a:ext cx="7260419" cy="1930323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 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288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06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51214" y="936079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113565"/>
            <a:ext cx="11176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- 53)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60341" y="792737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9251" y="1867309"/>
            <a:ext cx="9917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028" y="2851835"/>
            <a:ext cx="6255945" cy="142705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6" y="472265"/>
            <a:ext cx="10641664" cy="3181945"/>
          </a:xfrm>
        </p:spPr>
      </p:pic>
      <p:sp>
        <p:nvSpPr>
          <p:cNvPr id="5" name="TextBox 16"/>
          <p:cNvSpPr txBox="1"/>
          <p:nvPr/>
        </p:nvSpPr>
        <p:spPr>
          <a:xfrm>
            <a:off x="1059669" y="3654210"/>
            <a:ext cx="1095007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1059669" y="4965709"/>
            <a:ext cx="556007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" y="1370804"/>
            <a:ext cx="10753636" cy="3153070"/>
          </a:xfrm>
        </p:spPr>
      </p:pic>
      <p:sp>
        <p:nvSpPr>
          <p:cNvPr id="3" name="TextBox 2"/>
          <p:cNvSpPr txBox="1"/>
          <p:nvPr/>
        </p:nvSpPr>
        <p:spPr>
          <a:xfrm>
            <a:off x="4212619" y="2546680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2619" y="3376497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7026" y="2566588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7026" y="3408320"/>
            <a:ext cx="1246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94</a:t>
            </a:r>
            <a:endParaRPr lang="en-US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079" y="2955649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079" y="3877184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3668" y="297744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3668" y="3802175"/>
            <a:ext cx="55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50733"/>
            <a:ext cx="10728101" cy="4839383"/>
          </a:xfrm>
        </p:spPr>
      </p:pic>
      <p:cxnSp>
        <p:nvCxnSpPr>
          <p:cNvPr id="6" name="Straight Connector 5"/>
          <p:cNvCxnSpPr/>
          <p:nvPr/>
        </p:nvCxnSpPr>
        <p:spPr>
          <a:xfrm>
            <a:off x="2138918" y="861028"/>
            <a:ext cx="23810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071713" y="890814"/>
            <a:ext cx="97317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64750" y="1346797"/>
            <a:ext cx="169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7965" y="1346797"/>
            <a:ext cx="629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6815" y="5345237"/>
            <a:ext cx="946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4380" y="5345237"/>
            <a:ext cx="357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26" y="6036568"/>
            <a:ext cx="68199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tóm tắt và </a:t>
            </a:r>
            <a:r>
              <a:rPr lang="vi-VN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giải vào vở ô li toán.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11"/>
          <a:stretch/>
        </p:blipFill>
        <p:spPr>
          <a:xfrm>
            <a:off x="1272905" y="150734"/>
            <a:ext cx="9646189" cy="1287541"/>
          </a:xfrm>
        </p:spPr>
      </p:pic>
      <p:cxnSp>
        <p:nvCxnSpPr>
          <p:cNvPr id="6" name="Straight Connector 5"/>
          <p:cNvCxnSpPr/>
          <p:nvPr/>
        </p:nvCxnSpPr>
        <p:spPr>
          <a:xfrm>
            <a:off x="2154725" y="787650"/>
            <a:ext cx="665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673700" y="787650"/>
            <a:ext cx="97317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8918" y="1140735"/>
            <a:ext cx="1699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4878" y="1140735"/>
            <a:ext cx="6298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055" y="2132743"/>
            <a:ext cx="39808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Tóm tắt</a:t>
            </a: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Cần chở : ... bao xi măng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Đã chở   : ... bao xi măng</a:t>
            </a:r>
            <a:endParaRPr lang="en-US" sz="2400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Còn        : ?  bao xi măng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315" y="2358051"/>
            <a:ext cx="5828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Bài giải</a:t>
            </a:r>
          </a:p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Còn số bao xi măng chưa được chở là:</a:t>
            </a:r>
          </a:p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................ = ....... (.............)</a:t>
            </a:r>
          </a:p>
          <a:p>
            <a:pPr algn="ctr">
              <a:lnSpc>
                <a:spcPct val="200000"/>
              </a:lnSpc>
            </a:pP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Đáp số: ............</a:t>
            </a:r>
            <a:r>
              <a:rPr lang="vi-VN" sz="2400" dirty="0" smtClean="0">
                <a:solidFill>
                  <a:srgbClr val="0000FF"/>
                </a:solidFill>
              </a:rPr>
              <a:t>...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4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334</Words>
  <Application>Microsoft Office PowerPoint</Application>
  <PresentationFormat>Custom</PresentationFormat>
  <Paragraphs>47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con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Ái Mộ A</dc:title>
  <dc:creator>pc</dc:creator>
  <cp:lastModifiedBy>Minhthangpc.VN</cp:lastModifiedBy>
  <cp:revision>13</cp:revision>
  <dcterms:created xsi:type="dcterms:W3CDTF">2021-10-29T07:02:11Z</dcterms:created>
  <dcterms:modified xsi:type="dcterms:W3CDTF">2023-10-22T07:51:17Z</dcterms:modified>
</cp:coreProperties>
</file>