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708" r:id="rId4"/>
  </p:sldMasterIdLst>
  <p:notesMasterIdLst>
    <p:notesMasterId r:id="rId17"/>
  </p:notesMasterIdLst>
  <p:sldIdLst>
    <p:sldId id="301" r:id="rId5"/>
    <p:sldId id="294" r:id="rId6"/>
    <p:sldId id="295" r:id="rId7"/>
    <p:sldId id="296" r:id="rId8"/>
    <p:sldId id="299" r:id="rId9"/>
    <p:sldId id="297" r:id="rId10"/>
    <p:sldId id="283" r:id="rId11"/>
    <p:sldId id="284" r:id="rId12"/>
    <p:sldId id="298" r:id="rId13"/>
    <p:sldId id="292" r:id="rId14"/>
    <p:sldId id="286" r:id="rId15"/>
    <p:sldId id="270" r:id="rId16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696BEB-FF48-4AF2-9A06-4C95A3583C00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BEF38F-46C0-4D55-81F9-2BF0BAA5B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136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481B1F-2521-4E24-A028-52B6FE0F99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408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793652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526062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6023734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560231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590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7200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0717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489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4837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1167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5278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01905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15358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6160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719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1277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621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8810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685908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16760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783697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572819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8467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1334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11025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55157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3272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72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33204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2142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2461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2389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921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724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700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3077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14879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09200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878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2331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4425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64047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1461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3864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4450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5608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84967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10412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7412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48898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46125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4813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574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3994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6503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6337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071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210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336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5988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7084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5902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70D28F20-4900-0903-11A9-70353157D071}"/>
              </a:ext>
            </a:extLst>
          </p:cNvPr>
          <p:cNvGrpSpPr/>
          <p:nvPr userDrawn="1"/>
        </p:nvGrpSpPr>
        <p:grpSpPr>
          <a:xfrm>
            <a:off x="0" y="5949574"/>
            <a:ext cx="12192000" cy="908426"/>
            <a:chOff x="-251460" y="5305036"/>
            <a:chExt cx="12694920" cy="457200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D8F07F4C-47CF-4565-BB18-97000E818F97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30465B1-8DA9-44A4-B274-2B78C71B6159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DD1A1DE6-B996-4C2F-8008-452B46218B2C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142903B-1DFB-3542-4486-AACBE79360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4690" r="65687"/>
          <a:stretch/>
        </p:blipFill>
        <p:spPr>
          <a:xfrm>
            <a:off x="8869680" y="1"/>
            <a:ext cx="3322320" cy="87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1277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414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5973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1010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3428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9596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354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1536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5796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2529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5867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7667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9185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FB2C00-B77A-4A61-8A62-0575F5CED5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3493FE7-961D-4A99-8ACE-1B4C877320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3582681-0908-406E-A77C-48718DB5B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A7C3F1F-0093-414F-AFCE-AFF34E932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B04B9E-AD4B-4DB4-9D69-0A660BDF5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1712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007446-BAA9-490A-9C2A-0B6731B90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6A5345B-1521-49FF-8AF0-BBD8BC6ED1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ABC4F71-6036-4848-8A08-A47F4ADB6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966F6F-A17A-4C69-B4F9-764BF1D4E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6539D47-63D1-42FF-A3D3-140FEC9E5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8579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748919-6C20-40A7-BEB4-130569852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122AA8E-FD3E-47F2-A9D5-636B1D29A3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CD320DD-1E96-4012-A2BD-02F1018DC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92E7F9-3B7A-421D-B5FE-5B9A73B50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F0C1433-8E3C-4DEF-915F-303E42A71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4263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A3C33D-ABC0-4D45-A30C-BACA56A5A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D2AE991-9416-4964-AB4A-DC4FBFE9A1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D0111C1-C283-4AE1-9E1A-74D8242385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CACDB27-436C-49CD-BD3D-BB1A0B562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F3C614B-D755-40E8-B372-5D871E9F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87831D3-9474-4186-A461-42C4380D8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6929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002E6B-0EC5-4049-825E-4A20B89FB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FE481AE-B973-4BD2-AB74-621DFBDD3D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4B27D65-2215-421E-B6E0-F8AAF58FEF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18D5DA0-F281-40B5-8349-29D4465318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A8FA55F-A9E7-4B63-99DE-BFD7929864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DACAD5A-CA8A-46B8-87D5-795F42ED4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159F8A9-C4C4-4459-80FB-C16CF5FB7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68E9FA4-BCF3-4813-B704-B06AE5D2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738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738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A0E56A-4DA0-46D6-B3F8-44E34B7E4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2DF9BFE-5D99-40FA-BFE2-54950FC88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57E1C3B-966A-445D-817D-BEF5753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CA8BDBE-3465-48B2-B9D3-D9612F254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8573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FC8B66E-134D-4637-BC31-474478DD2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C791097-5BB5-4F6F-9516-354E4E73B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C30E1C7-3D76-4884-8BA3-5721395C3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402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7BB7A6-FA57-453C-BE9D-DD39E3F6E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7E1DD08-7F24-494F-8477-70115CAF3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ADED2DC-CE15-45D0-AD49-5AAB87C74C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4A3D7F0-13B7-4663-B2E5-BEBDACB5A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1E8B244-FA51-498D-B045-15FE8DCBE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C3E17E1-BB3D-4115-A8EB-ACCACDD5A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2830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58C60D-FD0D-452C-8F4C-456ED3BD2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634D05F-951A-4BE9-85E6-24030AEB86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C92D22B-08DB-4D80-8F88-CD683EF68F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2410540-E216-4933-AB48-79247C5B2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5D61017-D823-487E-B0F1-0E5A5E175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EB57D7F-122F-4E03-9788-B696855A0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8198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4C4E3C-79E0-4C3E-BECF-02A963D6E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EAEAB3A-A75F-4E7C-978C-7272DFD012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F4CAC0-ABE0-4890-8CE5-ED7A50C84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917F1FD-CAA0-461A-B9A2-869A7F1A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48D4F2-80FD-4DA3-B627-6BB4AC96A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5238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15E05FF-8574-4C8A-9896-5ED75ED35C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D14B78E-AD1E-4F0E-A4D8-42CE96CC2D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67291B-C6A6-469E-8982-93A8D5FA1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87147DD-43D8-4207-ACBB-DD9F75234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1EB697F-EC4C-4E3A-8E74-A0749238C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6205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59715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11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0435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6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6785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233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6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3073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6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205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5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8614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5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035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5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52095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5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107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5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187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5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3940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5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5351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5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0596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871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5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25985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731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429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08713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4096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6916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95474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2077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5508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650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673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2327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6791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1661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7706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24185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7942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3596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9266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41511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841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6056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562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86254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8805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7347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8199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2584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52653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5380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3126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43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34072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4581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0212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2420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431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892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6987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7346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53131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325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71.xml"/><Relationship Id="rId21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79.xml"/><Relationship Id="rId42" Type="http://schemas.openxmlformats.org/officeDocument/2006/relationships/slideLayout" Target="../slideLayouts/slideLayout87.xml"/><Relationship Id="rId47" Type="http://schemas.openxmlformats.org/officeDocument/2006/relationships/slideLayout" Target="../slideLayouts/slideLayout92.xml"/><Relationship Id="rId50" Type="http://schemas.openxmlformats.org/officeDocument/2006/relationships/slideLayout" Target="../slideLayouts/slideLayout95.xml"/><Relationship Id="rId55" Type="http://schemas.openxmlformats.org/officeDocument/2006/relationships/slideLayout" Target="../slideLayouts/slideLayout100.xml"/><Relationship Id="rId63" Type="http://schemas.openxmlformats.org/officeDocument/2006/relationships/slideLayout" Target="../slideLayouts/slideLayout108.xml"/><Relationship Id="rId68" Type="http://schemas.openxmlformats.org/officeDocument/2006/relationships/slideLayout" Target="../slideLayouts/slideLayout113.xml"/><Relationship Id="rId76" Type="http://schemas.openxmlformats.org/officeDocument/2006/relationships/slideLayout" Target="../slideLayouts/slideLayout121.xml"/><Relationship Id="rId84" Type="http://schemas.openxmlformats.org/officeDocument/2006/relationships/slideLayout" Target="../slideLayouts/slideLayout129.xml"/><Relationship Id="rId89" Type="http://schemas.openxmlformats.org/officeDocument/2006/relationships/slideLayout" Target="../slideLayouts/slideLayout134.xml"/><Relationship Id="rId97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52.xml"/><Relationship Id="rId71" Type="http://schemas.openxmlformats.org/officeDocument/2006/relationships/slideLayout" Target="../slideLayouts/slideLayout116.xml"/><Relationship Id="rId92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69.xml"/><Relationship Id="rId32" Type="http://schemas.openxmlformats.org/officeDocument/2006/relationships/slideLayout" Target="../slideLayouts/slideLayout77.xml"/><Relationship Id="rId37" Type="http://schemas.openxmlformats.org/officeDocument/2006/relationships/slideLayout" Target="../slideLayouts/slideLayout82.xml"/><Relationship Id="rId40" Type="http://schemas.openxmlformats.org/officeDocument/2006/relationships/slideLayout" Target="../slideLayouts/slideLayout85.xml"/><Relationship Id="rId45" Type="http://schemas.openxmlformats.org/officeDocument/2006/relationships/slideLayout" Target="../slideLayouts/slideLayout90.xml"/><Relationship Id="rId53" Type="http://schemas.openxmlformats.org/officeDocument/2006/relationships/slideLayout" Target="../slideLayouts/slideLayout98.xml"/><Relationship Id="rId58" Type="http://schemas.openxmlformats.org/officeDocument/2006/relationships/slideLayout" Target="../slideLayouts/slideLayout103.xml"/><Relationship Id="rId66" Type="http://schemas.openxmlformats.org/officeDocument/2006/relationships/slideLayout" Target="../slideLayouts/slideLayout111.xml"/><Relationship Id="rId74" Type="http://schemas.openxmlformats.org/officeDocument/2006/relationships/slideLayout" Target="../slideLayouts/slideLayout119.xml"/><Relationship Id="rId79" Type="http://schemas.openxmlformats.org/officeDocument/2006/relationships/slideLayout" Target="../slideLayouts/slideLayout124.xml"/><Relationship Id="rId87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50.xml"/><Relationship Id="rId61" Type="http://schemas.openxmlformats.org/officeDocument/2006/relationships/slideLayout" Target="../slideLayouts/slideLayout106.xml"/><Relationship Id="rId82" Type="http://schemas.openxmlformats.org/officeDocument/2006/relationships/slideLayout" Target="../slideLayouts/slideLayout127.xml"/><Relationship Id="rId90" Type="http://schemas.openxmlformats.org/officeDocument/2006/relationships/slideLayout" Target="../slideLayouts/slideLayout135.xml"/><Relationship Id="rId95" Type="http://schemas.openxmlformats.org/officeDocument/2006/relationships/slideLayout" Target="../slideLayouts/slideLayout140.xml"/><Relationship Id="rId1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59.xml"/><Relationship Id="rId22" Type="http://schemas.openxmlformats.org/officeDocument/2006/relationships/slideLayout" Target="../slideLayouts/slideLayout67.xml"/><Relationship Id="rId27" Type="http://schemas.openxmlformats.org/officeDocument/2006/relationships/slideLayout" Target="../slideLayouts/slideLayout72.xml"/><Relationship Id="rId30" Type="http://schemas.openxmlformats.org/officeDocument/2006/relationships/slideLayout" Target="../slideLayouts/slideLayout75.xml"/><Relationship Id="rId35" Type="http://schemas.openxmlformats.org/officeDocument/2006/relationships/slideLayout" Target="../slideLayouts/slideLayout80.xml"/><Relationship Id="rId43" Type="http://schemas.openxmlformats.org/officeDocument/2006/relationships/slideLayout" Target="../slideLayouts/slideLayout88.xml"/><Relationship Id="rId48" Type="http://schemas.openxmlformats.org/officeDocument/2006/relationships/slideLayout" Target="../slideLayouts/slideLayout93.xml"/><Relationship Id="rId56" Type="http://schemas.openxmlformats.org/officeDocument/2006/relationships/slideLayout" Target="../slideLayouts/slideLayout101.xml"/><Relationship Id="rId64" Type="http://schemas.openxmlformats.org/officeDocument/2006/relationships/slideLayout" Target="../slideLayouts/slideLayout109.xml"/><Relationship Id="rId69" Type="http://schemas.openxmlformats.org/officeDocument/2006/relationships/slideLayout" Target="../slideLayouts/slideLayout114.xml"/><Relationship Id="rId77" Type="http://schemas.openxmlformats.org/officeDocument/2006/relationships/slideLayout" Target="../slideLayouts/slideLayout122.xml"/><Relationship Id="rId8" Type="http://schemas.openxmlformats.org/officeDocument/2006/relationships/slideLayout" Target="../slideLayouts/slideLayout53.xml"/><Relationship Id="rId51" Type="http://schemas.openxmlformats.org/officeDocument/2006/relationships/slideLayout" Target="../slideLayouts/slideLayout96.xml"/><Relationship Id="rId72" Type="http://schemas.openxmlformats.org/officeDocument/2006/relationships/slideLayout" Target="../slideLayouts/slideLayout117.xml"/><Relationship Id="rId80" Type="http://schemas.openxmlformats.org/officeDocument/2006/relationships/slideLayout" Target="../slideLayouts/slideLayout125.xml"/><Relationship Id="rId85" Type="http://schemas.openxmlformats.org/officeDocument/2006/relationships/slideLayout" Target="../slideLayouts/slideLayout130.xml"/><Relationship Id="rId93" Type="http://schemas.openxmlformats.org/officeDocument/2006/relationships/slideLayout" Target="../slideLayouts/slideLayout138.xml"/><Relationship Id="rId98" Type="http://schemas.openxmlformats.org/officeDocument/2006/relationships/theme" Target="../theme/theme4.xml"/><Relationship Id="rId3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5" Type="http://schemas.openxmlformats.org/officeDocument/2006/relationships/slideLayout" Target="../slideLayouts/slideLayout70.xml"/><Relationship Id="rId33" Type="http://schemas.openxmlformats.org/officeDocument/2006/relationships/slideLayout" Target="../slideLayouts/slideLayout78.xml"/><Relationship Id="rId38" Type="http://schemas.openxmlformats.org/officeDocument/2006/relationships/slideLayout" Target="../slideLayouts/slideLayout83.xml"/><Relationship Id="rId46" Type="http://schemas.openxmlformats.org/officeDocument/2006/relationships/slideLayout" Target="../slideLayouts/slideLayout91.xml"/><Relationship Id="rId59" Type="http://schemas.openxmlformats.org/officeDocument/2006/relationships/slideLayout" Target="../slideLayouts/slideLayout104.xml"/><Relationship Id="rId67" Type="http://schemas.openxmlformats.org/officeDocument/2006/relationships/slideLayout" Target="../slideLayouts/slideLayout112.xml"/><Relationship Id="rId20" Type="http://schemas.openxmlformats.org/officeDocument/2006/relationships/slideLayout" Target="../slideLayouts/slideLayout65.xml"/><Relationship Id="rId41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99.xml"/><Relationship Id="rId62" Type="http://schemas.openxmlformats.org/officeDocument/2006/relationships/slideLayout" Target="../slideLayouts/slideLayout107.xml"/><Relationship Id="rId70" Type="http://schemas.openxmlformats.org/officeDocument/2006/relationships/slideLayout" Target="../slideLayouts/slideLayout115.xml"/><Relationship Id="rId75" Type="http://schemas.openxmlformats.org/officeDocument/2006/relationships/slideLayout" Target="../slideLayouts/slideLayout120.xml"/><Relationship Id="rId83" Type="http://schemas.openxmlformats.org/officeDocument/2006/relationships/slideLayout" Target="../slideLayouts/slideLayout128.xml"/><Relationship Id="rId88" Type="http://schemas.openxmlformats.org/officeDocument/2006/relationships/slideLayout" Target="../slideLayouts/slideLayout133.xml"/><Relationship Id="rId91" Type="http://schemas.openxmlformats.org/officeDocument/2006/relationships/slideLayout" Target="../slideLayouts/slideLayout136.xml"/><Relationship Id="rId96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0.xml"/><Relationship Id="rId23" Type="http://schemas.openxmlformats.org/officeDocument/2006/relationships/slideLayout" Target="../slideLayouts/slideLayout68.xml"/><Relationship Id="rId28" Type="http://schemas.openxmlformats.org/officeDocument/2006/relationships/slideLayout" Target="../slideLayouts/slideLayout73.xml"/><Relationship Id="rId36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94.xml"/><Relationship Id="rId57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55.xml"/><Relationship Id="rId31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89.xml"/><Relationship Id="rId52" Type="http://schemas.openxmlformats.org/officeDocument/2006/relationships/slideLayout" Target="../slideLayouts/slideLayout97.xml"/><Relationship Id="rId60" Type="http://schemas.openxmlformats.org/officeDocument/2006/relationships/slideLayout" Target="../slideLayouts/slideLayout105.xml"/><Relationship Id="rId65" Type="http://schemas.openxmlformats.org/officeDocument/2006/relationships/slideLayout" Target="../slideLayouts/slideLayout110.xml"/><Relationship Id="rId73" Type="http://schemas.openxmlformats.org/officeDocument/2006/relationships/slideLayout" Target="../slideLayouts/slideLayout118.xml"/><Relationship Id="rId78" Type="http://schemas.openxmlformats.org/officeDocument/2006/relationships/slideLayout" Target="../slideLayouts/slideLayout123.xml"/><Relationship Id="rId81" Type="http://schemas.openxmlformats.org/officeDocument/2006/relationships/slideLayout" Target="../slideLayouts/slideLayout126.xml"/><Relationship Id="rId86" Type="http://schemas.openxmlformats.org/officeDocument/2006/relationships/slideLayout" Target="../slideLayouts/slideLayout131.xml"/><Relationship Id="rId94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39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65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816" r:id="rId3"/>
    <p:sldLayoutId id="2147483815" r:id="rId4"/>
    <p:sldLayoutId id="2147483814" r:id="rId5"/>
    <p:sldLayoutId id="2147483813" r:id="rId6"/>
    <p:sldLayoutId id="2147483812" r:id="rId7"/>
    <p:sldLayoutId id="2147483811" r:id="rId8"/>
    <p:sldLayoutId id="2147483810" r:id="rId9"/>
    <p:sldLayoutId id="2147483809" r:id="rId10"/>
    <p:sldLayoutId id="2147483808" r:id="rId11"/>
    <p:sldLayoutId id="2147483807" r:id="rId12"/>
    <p:sldLayoutId id="2147483806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81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959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2D3D7153-70A8-4D67-8897-371CB3B52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04F0446-5D19-4E3A-86EE-9F5604C49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976243-2973-4FA1-8D2D-2BC4195318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4BDFCF-3AA4-4477-8974-D7523E5444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56C5142-7ABC-459F-B2F1-D1EE1C1A5D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782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0654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  <p:sldLayoutId id="2147483729" r:id="rId21"/>
    <p:sldLayoutId id="2147483730" r:id="rId22"/>
    <p:sldLayoutId id="2147483731" r:id="rId23"/>
    <p:sldLayoutId id="2147483732" r:id="rId24"/>
    <p:sldLayoutId id="2147483733" r:id="rId25"/>
    <p:sldLayoutId id="2147483734" r:id="rId26"/>
    <p:sldLayoutId id="2147483735" r:id="rId27"/>
    <p:sldLayoutId id="2147483736" r:id="rId28"/>
    <p:sldLayoutId id="2147483737" r:id="rId29"/>
    <p:sldLayoutId id="2147483738" r:id="rId30"/>
    <p:sldLayoutId id="2147483739" r:id="rId31"/>
    <p:sldLayoutId id="2147483740" r:id="rId32"/>
    <p:sldLayoutId id="2147483741" r:id="rId33"/>
    <p:sldLayoutId id="2147483742" r:id="rId34"/>
    <p:sldLayoutId id="2147483743" r:id="rId35"/>
    <p:sldLayoutId id="2147483744" r:id="rId36"/>
    <p:sldLayoutId id="2147483745" r:id="rId37"/>
    <p:sldLayoutId id="2147483746" r:id="rId38"/>
    <p:sldLayoutId id="2147483747" r:id="rId39"/>
    <p:sldLayoutId id="2147483748" r:id="rId40"/>
    <p:sldLayoutId id="2147483749" r:id="rId41"/>
    <p:sldLayoutId id="2147483750" r:id="rId42"/>
    <p:sldLayoutId id="2147483751" r:id="rId43"/>
    <p:sldLayoutId id="2147483752" r:id="rId44"/>
    <p:sldLayoutId id="2147483753" r:id="rId45"/>
    <p:sldLayoutId id="2147483754" r:id="rId46"/>
    <p:sldLayoutId id="2147483755" r:id="rId47"/>
    <p:sldLayoutId id="2147483756" r:id="rId48"/>
    <p:sldLayoutId id="2147483757" r:id="rId49"/>
    <p:sldLayoutId id="2147483758" r:id="rId50"/>
    <p:sldLayoutId id="2147483759" r:id="rId51"/>
    <p:sldLayoutId id="2147483760" r:id="rId52"/>
    <p:sldLayoutId id="2147483761" r:id="rId53"/>
    <p:sldLayoutId id="2147483762" r:id="rId54"/>
    <p:sldLayoutId id="2147483763" r:id="rId55"/>
    <p:sldLayoutId id="2147483764" r:id="rId56"/>
    <p:sldLayoutId id="2147483765" r:id="rId57"/>
    <p:sldLayoutId id="2147483766" r:id="rId58"/>
    <p:sldLayoutId id="2147483767" r:id="rId59"/>
    <p:sldLayoutId id="2147483768" r:id="rId60"/>
    <p:sldLayoutId id="2147483769" r:id="rId61"/>
    <p:sldLayoutId id="2147483770" r:id="rId62"/>
    <p:sldLayoutId id="2147483771" r:id="rId63"/>
    <p:sldLayoutId id="2147483772" r:id="rId64"/>
    <p:sldLayoutId id="2147483773" r:id="rId65"/>
    <p:sldLayoutId id="2147483774" r:id="rId66"/>
    <p:sldLayoutId id="2147483775" r:id="rId67"/>
    <p:sldLayoutId id="2147483776" r:id="rId68"/>
    <p:sldLayoutId id="2147483777" r:id="rId69"/>
    <p:sldLayoutId id="2147483778" r:id="rId70"/>
    <p:sldLayoutId id="2147483779" r:id="rId71"/>
    <p:sldLayoutId id="2147483780" r:id="rId72"/>
    <p:sldLayoutId id="2147483781" r:id="rId73"/>
    <p:sldLayoutId id="2147483782" r:id="rId74"/>
    <p:sldLayoutId id="2147483783" r:id="rId75"/>
    <p:sldLayoutId id="2147483784" r:id="rId76"/>
    <p:sldLayoutId id="2147483785" r:id="rId77"/>
    <p:sldLayoutId id="2147483786" r:id="rId78"/>
    <p:sldLayoutId id="2147483787" r:id="rId79"/>
    <p:sldLayoutId id="2147483788" r:id="rId80"/>
    <p:sldLayoutId id="2147483789" r:id="rId81"/>
    <p:sldLayoutId id="2147483790" r:id="rId82"/>
    <p:sldLayoutId id="2147483791" r:id="rId83"/>
    <p:sldLayoutId id="2147483792" r:id="rId84"/>
    <p:sldLayoutId id="2147483793" r:id="rId85"/>
    <p:sldLayoutId id="2147483794" r:id="rId86"/>
    <p:sldLayoutId id="2147483795" r:id="rId87"/>
    <p:sldLayoutId id="2147483796" r:id="rId88"/>
    <p:sldLayoutId id="2147483797" r:id="rId89"/>
    <p:sldLayoutId id="2147483798" r:id="rId90"/>
    <p:sldLayoutId id="2147483799" r:id="rId91"/>
    <p:sldLayoutId id="2147483800" r:id="rId92"/>
    <p:sldLayoutId id="2147483801" r:id="rId93"/>
    <p:sldLayoutId id="2147483802" r:id="rId94"/>
    <p:sldLayoutId id="2147483803" r:id="rId95"/>
    <p:sldLayoutId id="2147483804" r:id="rId96"/>
    <p:sldLayoutId id="2147483805" r:id="rId9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7.wdp"/><Relationship Id="rId18" Type="http://schemas.openxmlformats.org/officeDocument/2006/relationships/image" Target="../media/image20.png"/><Relationship Id="rId3" Type="http://schemas.microsoft.com/office/2007/relationships/hdphoto" Target="../media/hdphoto2.wdp"/><Relationship Id="rId21" Type="http://schemas.microsoft.com/office/2007/relationships/hdphoto" Target="../media/hdphoto11.wdp"/><Relationship Id="rId7" Type="http://schemas.microsoft.com/office/2007/relationships/hdphoto" Target="../media/hdphoto4.wdp"/><Relationship Id="rId12" Type="http://schemas.openxmlformats.org/officeDocument/2006/relationships/image" Target="../media/image17.png"/><Relationship Id="rId17" Type="http://schemas.microsoft.com/office/2007/relationships/hdphoto" Target="../media/hdphoto9.wdp"/><Relationship Id="rId2" Type="http://schemas.openxmlformats.org/officeDocument/2006/relationships/image" Target="../media/image12.png"/><Relationship Id="rId16" Type="http://schemas.openxmlformats.org/officeDocument/2006/relationships/image" Target="../media/image19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5" Type="http://schemas.microsoft.com/office/2007/relationships/hdphoto" Target="../media/hdphoto8.wdp"/><Relationship Id="rId10" Type="http://schemas.openxmlformats.org/officeDocument/2006/relationships/image" Target="../media/image16.png"/><Relationship Id="rId19" Type="http://schemas.microsoft.com/office/2007/relationships/hdphoto" Target="../media/hdphoto10.wdp"/><Relationship Id="rId4" Type="http://schemas.openxmlformats.org/officeDocument/2006/relationships/image" Target="../media/image13.png"/><Relationship Id="rId9" Type="http://schemas.microsoft.com/office/2007/relationships/hdphoto" Target="../media/hdphoto5.wdp"/><Relationship Id="rId1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="" xmlns:a16="http://schemas.microsoft.com/office/drawing/2014/main" id="{8323581E-9856-ACB1-55AC-0DD27AA1F194}"/>
              </a:ext>
            </a:extLst>
          </p:cNvPr>
          <p:cNvGrpSpPr/>
          <p:nvPr/>
        </p:nvGrpSpPr>
        <p:grpSpPr>
          <a:xfrm>
            <a:off x="159936" y="2448218"/>
            <a:ext cx="11828864" cy="1305312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="" xmlns:a16="http://schemas.microsoft.com/office/drawing/2014/main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="" xmlns:a16="http://schemas.microsoft.com/office/drawing/2014/main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="" xmlns:a16="http://schemas.microsoft.com/office/drawing/2014/main" id="{0C945CCD-B735-91CA-F486-32899F0965E0}"/>
              </a:ext>
            </a:extLst>
          </p:cNvPr>
          <p:cNvGrpSpPr/>
          <p:nvPr/>
        </p:nvGrpSpPr>
        <p:grpSpPr>
          <a:xfrm>
            <a:off x="0" y="-53065"/>
            <a:ext cx="12192000" cy="1966549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="" xmlns:a16="http://schemas.microsoft.com/office/drawing/2014/main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="" xmlns:a16="http://schemas.microsoft.com/office/drawing/2014/main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="" xmlns:a16="http://schemas.microsoft.com/office/drawing/2014/main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="" xmlns:a16="http://schemas.microsoft.com/office/drawing/2014/main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5" y="4953005"/>
            <a:ext cx="9439745" cy="2066177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30" y="4165375"/>
            <a:ext cx="2638084" cy="269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="" xmlns:a16="http://schemas.microsoft.com/office/drawing/2014/main" id="{5A8348B3-CB2D-E2EF-972D-EB623E0AF026}"/>
              </a:ext>
            </a:extLst>
          </p:cNvPr>
          <p:cNvSpPr txBox="1"/>
          <p:nvPr/>
        </p:nvSpPr>
        <p:spPr>
          <a:xfrm>
            <a:off x="36953" y="2789325"/>
            <a:ext cx="12192000" cy="663876"/>
          </a:xfrm>
          <a:prstGeom prst="rect">
            <a:avLst/>
          </a:prstGeom>
          <a:noFill/>
        </p:spPr>
        <p:txBody>
          <a:bodyPr wrap="square" lIns="108816" tIns="54408" rIns="108816" bIns="54408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Luyện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tập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viết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đoạn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văn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tả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đồ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dùng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tập</a:t>
            </a:r>
            <a:endParaRPr lang="en-US" sz="3600" b="1" noProof="1">
              <a:latin typeface="Times New Roman" pitchFamily="18" charset="0"/>
              <a:ea typeface="Helvetica-Narrow" pitchFamily="34" charset="0"/>
              <a:cs typeface="Times New Roman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xmlns="" id="{6DC882CD-F5C9-CB7F-C1D8-8794B4476DB3}"/>
              </a:ext>
            </a:extLst>
          </p:cNvPr>
          <p:cNvSpPr txBox="1"/>
          <p:nvPr/>
        </p:nvSpPr>
        <p:spPr>
          <a:xfrm>
            <a:off x="159936" y="-18954"/>
            <a:ext cx="12032064" cy="1584641"/>
          </a:xfrm>
          <a:prstGeom prst="rect">
            <a:avLst/>
          </a:prstGeom>
          <a:noFill/>
        </p:spPr>
        <p:txBody>
          <a:bodyPr wrap="square" lIns="108816" tIns="54408" rIns="108816" bIns="54408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88161">
              <a:spcBef>
                <a:spcPts val="714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algn="ctr" defTabSz="1088161">
              <a:spcBef>
                <a:spcPts val="714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</a:t>
            </a:r>
            <a:r>
              <a:rPr lang="en-US" altLang="en-US" sz="4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45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endParaRPr lang="en-US" altLang="en-US" sz="45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1777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072CF1FC-86DB-4AB9-ADEC-D5DA099D9631}"/>
              </a:ext>
            </a:extLst>
          </p:cNvPr>
          <p:cNvGrpSpPr/>
          <p:nvPr/>
        </p:nvGrpSpPr>
        <p:grpSpPr>
          <a:xfrm>
            <a:off x="258624" y="2496335"/>
            <a:ext cx="4756478" cy="2355388"/>
            <a:chOff x="-593089" y="2868831"/>
            <a:chExt cx="4756478" cy="158912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9EC041F9-95A0-456E-A74B-8DAC807ECFC9}"/>
                </a:ext>
              </a:extLst>
            </p:cNvPr>
            <p:cNvSpPr/>
            <p:nvPr/>
          </p:nvSpPr>
          <p:spPr>
            <a:xfrm rot="5400000">
              <a:off x="3585893" y="3160985"/>
              <a:ext cx="45719" cy="1109272"/>
            </a:xfrm>
            <a:prstGeom prst="rect">
              <a:avLst/>
            </a:prstGeom>
            <a:solidFill>
              <a:schemeClr val="accent2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4712391E-1A61-43AF-B27C-C36C982AA851}"/>
                </a:ext>
              </a:extLst>
            </p:cNvPr>
            <p:cNvSpPr/>
            <p:nvPr/>
          </p:nvSpPr>
          <p:spPr>
            <a:xfrm>
              <a:off x="-593089" y="2868831"/>
              <a:ext cx="4447908" cy="1589125"/>
            </a:xfrm>
            <a:prstGeom prst="ellipse">
              <a:avLst/>
            </a:prstGeom>
            <a:solidFill>
              <a:srgbClr val="F7FB53"/>
            </a:solidFill>
            <a:ln>
              <a:solidFill>
                <a:srgbClr val="F7FB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(4)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Em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có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nhận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xét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hay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suy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nghĩ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gì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về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đồ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dùng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học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tập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đó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C92B0E8E-CC5A-48BD-B810-8866EDA814C9}"/>
              </a:ext>
            </a:extLst>
          </p:cNvPr>
          <p:cNvGrpSpPr/>
          <p:nvPr/>
        </p:nvGrpSpPr>
        <p:grpSpPr>
          <a:xfrm>
            <a:off x="3581558" y="4352428"/>
            <a:ext cx="5633155" cy="2064991"/>
            <a:chOff x="3433742" y="4347146"/>
            <a:chExt cx="5633155" cy="206499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97C036B7-522C-4CA1-8D91-91876ADF7A58}"/>
                </a:ext>
              </a:extLst>
            </p:cNvPr>
            <p:cNvSpPr/>
            <p:nvPr/>
          </p:nvSpPr>
          <p:spPr>
            <a:xfrm>
              <a:off x="6204058" y="4347146"/>
              <a:ext cx="45719" cy="1109272"/>
            </a:xfrm>
            <a:prstGeom prst="rect">
              <a:avLst/>
            </a:prstGeom>
            <a:solidFill>
              <a:srgbClr val="FF0000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81E06DC8-4259-4AD1-85A4-4FCDE56EEAB3}"/>
                </a:ext>
              </a:extLst>
            </p:cNvPr>
            <p:cNvSpPr/>
            <p:nvPr/>
          </p:nvSpPr>
          <p:spPr>
            <a:xfrm>
              <a:off x="3433742" y="5074329"/>
              <a:ext cx="5633155" cy="1337808"/>
            </a:xfrm>
            <a:prstGeom prst="ellipse">
              <a:avLst/>
            </a:prstGeom>
            <a:solidFill>
              <a:srgbClr val="F7FB53"/>
            </a:solidFill>
            <a:ln>
              <a:solidFill>
                <a:srgbClr val="F7FB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(3)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Nó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giúp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ích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gì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cho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em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trong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học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tập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B1BBFD61-AE98-4291-8F82-D7FDD2AD1F95}"/>
              </a:ext>
            </a:extLst>
          </p:cNvPr>
          <p:cNvGrpSpPr/>
          <p:nvPr/>
        </p:nvGrpSpPr>
        <p:grpSpPr>
          <a:xfrm>
            <a:off x="7298362" y="2517721"/>
            <a:ext cx="4756477" cy="2254840"/>
            <a:chOff x="7298362" y="2517721"/>
            <a:chExt cx="4756477" cy="225484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E326FD71-8E4E-4B85-8676-CBFF85AFDA49}"/>
                </a:ext>
              </a:extLst>
            </p:cNvPr>
            <p:cNvSpPr/>
            <p:nvPr/>
          </p:nvSpPr>
          <p:spPr>
            <a:xfrm rot="5400000">
              <a:off x="7818744" y="3184563"/>
              <a:ext cx="68507" cy="1109272"/>
            </a:xfrm>
            <a:prstGeom prst="rect">
              <a:avLst/>
            </a:prstGeom>
            <a:solidFill>
              <a:schemeClr val="accent2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96F50D58-2AFF-46CB-8FA0-7F7B0DBB55FE}"/>
                </a:ext>
              </a:extLst>
            </p:cNvPr>
            <p:cNvSpPr/>
            <p:nvPr/>
          </p:nvSpPr>
          <p:spPr>
            <a:xfrm>
              <a:off x="7852996" y="2517721"/>
              <a:ext cx="4201843" cy="2254840"/>
            </a:xfrm>
            <a:prstGeom prst="ellipse">
              <a:avLst/>
            </a:prstGeom>
            <a:solidFill>
              <a:srgbClr val="F7FB53"/>
            </a:solidFill>
            <a:ln>
              <a:solidFill>
                <a:srgbClr val="F7FB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(2)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Nó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có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đặc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điểm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gì</a:t>
              </a:r>
              <a:r>
                <a:rPr lang="en-US" sz="2800" dirty="0" smtClean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?(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về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hình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dạng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,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màu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sắc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, </a:t>
              </a:r>
              <a:r>
                <a:rPr lang="en-US" sz="2800" dirty="0" smtClean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…)</a:t>
              </a:r>
              <a:endPara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A1283AE-721F-42E2-9241-48CE06036CDC}"/>
              </a:ext>
            </a:extLst>
          </p:cNvPr>
          <p:cNvGrpSpPr/>
          <p:nvPr/>
        </p:nvGrpSpPr>
        <p:grpSpPr>
          <a:xfrm>
            <a:off x="3709684" y="1190167"/>
            <a:ext cx="5376905" cy="2140081"/>
            <a:chOff x="3407547" y="1157754"/>
            <a:chExt cx="5376905" cy="214008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ADB0DD09-F9EE-499F-8101-682523EB3D7B}"/>
                </a:ext>
              </a:extLst>
            </p:cNvPr>
            <p:cNvSpPr/>
            <p:nvPr/>
          </p:nvSpPr>
          <p:spPr>
            <a:xfrm>
              <a:off x="6050281" y="2188563"/>
              <a:ext cx="45719" cy="1109272"/>
            </a:xfrm>
            <a:prstGeom prst="rect">
              <a:avLst/>
            </a:prstGeom>
            <a:solidFill>
              <a:schemeClr val="accent2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3D64698B-D96E-4FDB-B966-CAE21D401C27}"/>
                </a:ext>
              </a:extLst>
            </p:cNvPr>
            <p:cNvSpPr/>
            <p:nvPr/>
          </p:nvSpPr>
          <p:spPr>
            <a:xfrm>
              <a:off x="3407547" y="1157754"/>
              <a:ext cx="5376905" cy="1243380"/>
            </a:xfrm>
            <a:prstGeom prst="ellipse">
              <a:avLst/>
            </a:prstGeom>
            <a:solidFill>
              <a:srgbClr val="F7FB53"/>
            </a:solidFill>
            <a:ln>
              <a:solidFill>
                <a:srgbClr val="F7FB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1)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Em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chọn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tả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đồ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dùng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học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tập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nào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?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980677" y="353145"/>
            <a:ext cx="102936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3 – 4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D5FD71C4-8BB2-44A2-B639-5B0F509C01FB}"/>
              </a:ext>
            </a:extLst>
          </p:cNvPr>
          <p:cNvSpPr/>
          <p:nvPr/>
        </p:nvSpPr>
        <p:spPr>
          <a:xfrm>
            <a:off x="5015102" y="3175531"/>
            <a:ext cx="2529324" cy="1218833"/>
          </a:xfrm>
          <a:prstGeom prst="roundRect">
            <a:avLst/>
          </a:prstGeom>
          <a:solidFill>
            <a:schemeClr val="accent2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Tả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đồ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dùng</a:t>
            </a:r>
            <a:endParaRPr lang="en-US" sz="28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ctr"/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tập</a:t>
            </a:r>
            <a:endParaRPr lang="en-US" sz="28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27866" y="1190167"/>
            <a:ext cx="909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G: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634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9744" y="942080"/>
            <a:ext cx="914936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Chiếc bút mực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này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bố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tặng em nhân dịp sinh nhật lần thứ 7. 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</a:t>
            </a:r>
            <a:r>
              <a:rPr kumimoji="0" lang="vi-VN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út </a:t>
            </a: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có </a:t>
            </a:r>
            <a:r>
              <a:rPr kumimoji="0" lang="vi-VN" sz="32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chiều </a:t>
            </a:r>
            <a:r>
              <a:rPr kumimoji="0" lang="vi-VN" sz="320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dài</a:t>
            </a:r>
            <a:r>
              <a:rPr kumimoji="0" lang="en-US" sz="3200" i="0" u="none" strike="noStrike" kern="1200" cap="none" spc="0" normalizeH="0" noProof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kumimoji="0" lang="vi-VN" sz="320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gần </a:t>
            </a: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bằng gang tay em. Thân bút tròn, thuôn về phía sau và được làm bằng nhựa màu </a:t>
            </a:r>
            <a:r>
              <a:rPr lang="en-US" sz="3200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xanh</a:t>
            </a: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nhạt.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Nó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giúp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em </a:t>
            </a: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ghi bài, </a:t>
            </a:r>
            <a:r>
              <a:rPr lang="en-US" sz="3200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luyện</a:t>
            </a:r>
            <a:r>
              <a:rPr lang="en-US" sz="3200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viết</a:t>
            </a:r>
            <a:r>
              <a:rPr lang="en-US" sz="3200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chữ</a:t>
            </a:r>
            <a:r>
              <a:rPr lang="en-US" sz="3200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đẹp</a:t>
            </a:r>
            <a:r>
              <a:rPr lang="en-US" sz="3200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. </a:t>
            </a:r>
            <a:r>
              <a:rPr kumimoji="0" lang="vi-VN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Em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thích</a:t>
            </a:r>
            <a:r>
              <a:rPr kumimoji="0" lang="vi-VN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chiếc</a:t>
            </a: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bút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này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lắm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vì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đó</a:t>
            </a:r>
            <a:r>
              <a:rPr kumimoji="0" lang="vi-VN" sz="320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là</a:t>
            </a:r>
            <a:r>
              <a:rPr kumimoji="0" lang="en-US" sz="3200" i="0" u="none" strike="noStrike" kern="1200" cap="none" spc="0" normalizeH="0" noProof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món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quà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bố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tặng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mong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em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chăm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chỉ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học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tập. 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952" t="9606" r="42105" b="8092"/>
          <a:stretch/>
        </p:blipFill>
        <p:spPr>
          <a:xfrm rot="2143430">
            <a:off x="10292448" y="-140881"/>
            <a:ext cx="861915" cy="417208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0201230-96A5-4A49-A483-56F2ED2AD4E8}"/>
              </a:ext>
            </a:extLst>
          </p:cNvPr>
          <p:cNvSpPr/>
          <p:nvPr/>
        </p:nvSpPr>
        <p:spPr>
          <a:xfrm>
            <a:off x="3347136" y="191276"/>
            <a:ext cx="372890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none" spc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4400" b="1" cap="none" spc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khảo</a:t>
            </a:r>
            <a:endParaRPr lang="en-US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508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:a16="http://schemas.microsoft.com/office/drawing/2014/main" xmlns="" id="{F1C8417D-AB61-406B-B21F-44D866442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05C553B-76D6-40C2-9444-290FF0CAAE6A}"/>
              </a:ext>
            </a:extLst>
          </p:cNvPr>
          <p:cNvSpPr txBox="1"/>
          <p:nvPr/>
        </p:nvSpPr>
        <p:spPr>
          <a:xfrm>
            <a:off x="1619860" y="261727"/>
            <a:ext cx="7633146" cy="131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DẶN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DÒ</a:t>
            </a:r>
            <a:r>
              <a:rPr kumimoji="0" lang="vi-VN" sz="60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A picture containing indoor&#10;&#10;Description automatically generated">
            <a:extLst>
              <a:ext uri="{FF2B5EF4-FFF2-40B4-BE49-F238E27FC236}">
                <a16:creationId xmlns:a16="http://schemas.microsoft.com/office/drawing/2014/main" xmlns="" id="{7657F9E9-486C-410F-820E-03D2F91819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241" y="1944974"/>
            <a:ext cx="4642717" cy="48493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60021" y="2078182"/>
            <a:ext cx="82889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vi-VN" sz="40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Viết một đoạn văn tả đồ dùng học tập của em.</a:t>
            </a:r>
          </a:p>
          <a:p>
            <a:pPr marL="571500" indent="-571500">
              <a:buFontTx/>
              <a:buChar char="-"/>
            </a:pPr>
            <a:r>
              <a:rPr lang="vi-VN" sz="40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 sau:Ôn tập giữa học kì I.</a:t>
            </a:r>
            <a:endParaRPr lang="en-US" sz="40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0269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AFA68B95-2E26-4AA8-A85A-2DF96EDCCAF8}"/>
              </a:ext>
            </a:extLst>
          </p:cNvPr>
          <p:cNvSpPr/>
          <p:nvPr/>
        </p:nvSpPr>
        <p:spPr>
          <a:xfrm>
            <a:off x="658623" y="267797"/>
            <a:ext cx="10902462" cy="617571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xmlns="" id="{3526A218-E0F8-4456-947C-7FFE753FB5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547" y="3552166"/>
            <a:ext cx="2284916" cy="289134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CFB47087-3A2F-477E-A9AF-24A9B660D134}"/>
              </a:ext>
            </a:extLst>
          </p:cNvPr>
          <p:cNvGrpSpPr/>
          <p:nvPr/>
        </p:nvGrpSpPr>
        <p:grpSpPr>
          <a:xfrm>
            <a:off x="2216932" y="1156443"/>
            <a:ext cx="8672738" cy="1300191"/>
            <a:chOff x="9566064" y="964372"/>
            <a:chExt cx="5446164" cy="698253"/>
          </a:xfrm>
        </p:grpSpPr>
        <p:sp>
          <p:nvSpPr>
            <p:cNvPr id="16" name="Rectangle 10">
              <a:extLst>
                <a:ext uri="{FF2B5EF4-FFF2-40B4-BE49-F238E27FC236}">
                  <a16:creationId xmlns:a16="http://schemas.microsoft.com/office/drawing/2014/main" xmlns="" id="{F8380500-9FDB-4A2B-AB91-F561BEABC0AA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Rectangle 10">
              <a:extLst>
                <a:ext uri="{FF2B5EF4-FFF2-40B4-BE49-F238E27FC236}">
                  <a16:creationId xmlns:a16="http://schemas.microsoft.com/office/drawing/2014/main" xmlns="" id="{9E6C9517-813B-4E1E-8FF5-893194207AED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xmlns="" id="{7E5C7106-7CDC-4278-A66F-BCA78D793573}"/>
                </a:ext>
              </a:extLst>
            </p:cNvPr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25D67BB7-ABF3-4937-80E3-7513DB36DE92}"/>
              </a:ext>
            </a:extLst>
          </p:cNvPr>
          <p:cNvGrpSpPr/>
          <p:nvPr/>
        </p:nvGrpSpPr>
        <p:grpSpPr>
          <a:xfrm>
            <a:off x="1030990" y="879854"/>
            <a:ext cx="1679993" cy="1576906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A75BE7B4-D9A1-47E1-930C-1304B33AB339}"/>
                </a:ext>
              </a:extLst>
            </p:cNvPr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861EFB17-4C1D-4EE8-AC7B-9013B1DC2F77}"/>
                </a:ext>
              </a:extLst>
            </p:cNvPr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1819AAE-DD9A-4272-A6E6-885734231E32}"/>
              </a:ext>
            </a:extLst>
          </p:cNvPr>
          <p:cNvSpPr txBox="1"/>
          <p:nvPr/>
        </p:nvSpPr>
        <p:spPr>
          <a:xfrm>
            <a:off x="1210586" y="1059994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ctr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16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A44E49C-DF40-4CC1-84B1-BF615A2F7C0D}"/>
              </a:ext>
            </a:extLst>
          </p:cNvPr>
          <p:cNvSpPr txBox="1"/>
          <p:nvPr/>
        </p:nvSpPr>
        <p:spPr>
          <a:xfrm>
            <a:off x="2561536" y="1369877"/>
            <a:ext cx="7260599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 TRANG SÁCH MỞ RA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E2C41686-61D4-404D-9E8F-DF7321B2DFBC}"/>
              </a:ext>
            </a:extLst>
          </p:cNvPr>
          <p:cNvSpPr/>
          <p:nvPr/>
        </p:nvSpPr>
        <p:spPr>
          <a:xfrm>
            <a:off x="2558085" y="2405095"/>
            <a:ext cx="6832889" cy="1015663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5. </a:t>
            </a:r>
            <a:r>
              <a:rPr kumimoji="0" lang="en-US" sz="40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000" b="0" i="0" u="none" strike="noStrike" kern="1200" cap="none" spc="0" normalizeH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VIẾT ĐOẠN</a:t>
            </a:r>
            <a:endParaRPr kumimoji="0" lang="en-US" sz="4000" b="0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22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4681" y="3196628"/>
            <a:ext cx="12192000" cy="3882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-247650" y="5737225"/>
            <a:ext cx="3832225" cy="968375"/>
            <a:chOff x="0" y="0"/>
            <a:chExt cx="3831771" cy="968829"/>
          </a:xfrm>
        </p:grpSpPr>
        <p:pic>
          <p:nvPicPr>
            <p:cNvPr id="8" name="Picture 3" descr="·_0005_Layer-4-副本"/>
            <p:cNvPicPr>
              <a:picLocks noChangeAspect="1" noChangeArrowheads="1"/>
            </p:cNvPicPr>
            <p:nvPr/>
          </p:nvPicPr>
          <p:blipFill>
            <a:blip r:embed="rId4"/>
            <a:srcRect l="22261" r="58095" b="81171"/>
            <a:stretch>
              <a:fillRect/>
            </a:stretch>
          </p:blipFill>
          <p:spPr bwMode="auto">
            <a:xfrm>
              <a:off x="2035629" y="0"/>
              <a:ext cx="1796142" cy="968829"/>
            </a:xfrm>
            <a:prstGeom prst="rect">
              <a:avLst/>
            </a:prstGeom>
            <a:noFill/>
          </p:spPr>
        </p:pic>
        <p:pic>
          <p:nvPicPr>
            <p:cNvPr id="9" name="Picture 9" descr="·_0006_Layer-4"/>
            <p:cNvPicPr>
              <a:picLocks noChangeAspect="1" noChangeArrowheads="1"/>
            </p:cNvPicPr>
            <p:nvPr/>
          </p:nvPicPr>
          <p:blipFill>
            <a:blip r:embed="rId5"/>
            <a:srcRect r="75357" b="81171"/>
            <a:stretch>
              <a:fillRect/>
            </a:stretch>
          </p:blipFill>
          <p:spPr bwMode="auto">
            <a:xfrm>
              <a:off x="0" y="0"/>
              <a:ext cx="2253343" cy="968829"/>
            </a:xfrm>
            <a:prstGeom prst="rect">
              <a:avLst/>
            </a:prstGeom>
            <a:noFill/>
          </p:spPr>
        </p:pic>
      </p:grpSp>
      <p:pic>
        <p:nvPicPr>
          <p:cNvPr id="10" name="Picture 6" descr="5">
            <a:extLst>
              <a:ext uri="{FF2B5EF4-FFF2-40B4-BE49-F238E27FC236}">
                <a16:creationId xmlns:a16="http://schemas.microsoft.com/office/drawing/2014/main" xmlns="" id="{1D7BDE7B-8351-411C-80C5-2773C1D96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t="62344" r="64444"/>
          <a:stretch>
            <a:fillRect/>
          </a:stretch>
        </p:blipFill>
        <p:spPr bwMode="auto">
          <a:xfrm>
            <a:off x="1230425" y="4035967"/>
            <a:ext cx="4970047" cy="2960673"/>
          </a:xfrm>
          <a:prstGeom prst="rect">
            <a:avLst/>
          </a:prstGeom>
          <a:noFill/>
        </p:spPr>
      </p:pic>
      <p:sp>
        <p:nvSpPr>
          <p:cNvPr id="17" name="文本框 22">
            <a:extLst>
              <a:ext uri="{FF2B5EF4-FFF2-40B4-BE49-F238E27FC236}">
                <a16:creationId xmlns:a16="http://schemas.microsoft.com/office/drawing/2014/main" xmlns="" id="{BDEA7D3F-D115-4BD1-806F-75A418E2DEF9}"/>
              </a:ext>
            </a:extLst>
          </p:cNvPr>
          <p:cNvSpPr txBox="1"/>
          <p:nvPr/>
        </p:nvSpPr>
        <p:spPr>
          <a:xfrm>
            <a:off x="1788220" y="179923"/>
            <a:ext cx="8176438" cy="986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cầu</a:t>
            </a: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đạt</a:t>
            </a: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8665" y="1513553"/>
            <a:ext cx="1155982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-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Học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sinh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được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mở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rộng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vốn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chỉ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sự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(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đồ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dùng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tập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).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-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Học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sinh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viết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được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3 – 4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tả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một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đồ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dùng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học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tập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.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026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196628"/>
            <a:ext cx="12192000" cy="3882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-247650" y="5737225"/>
            <a:ext cx="3832225" cy="968375"/>
            <a:chOff x="0" y="0"/>
            <a:chExt cx="3831771" cy="968829"/>
          </a:xfrm>
        </p:grpSpPr>
        <p:pic>
          <p:nvPicPr>
            <p:cNvPr id="8" name="Picture 3" descr="·_0005_Layer-4-副本"/>
            <p:cNvPicPr>
              <a:picLocks noChangeAspect="1" noChangeArrowheads="1"/>
            </p:cNvPicPr>
            <p:nvPr/>
          </p:nvPicPr>
          <p:blipFill>
            <a:blip r:embed="rId4"/>
            <a:srcRect l="22261" r="58095" b="81171"/>
            <a:stretch>
              <a:fillRect/>
            </a:stretch>
          </p:blipFill>
          <p:spPr bwMode="auto">
            <a:xfrm>
              <a:off x="2035629" y="0"/>
              <a:ext cx="1796142" cy="968829"/>
            </a:xfrm>
            <a:prstGeom prst="rect">
              <a:avLst/>
            </a:prstGeom>
            <a:noFill/>
          </p:spPr>
        </p:pic>
        <p:pic>
          <p:nvPicPr>
            <p:cNvPr id="9" name="Picture 9" descr="·_0006_Layer-4"/>
            <p:cNvPicPr>
              <a:picLocks noChangeAspect="1" noChangeArrowheads="1"/>
            </p:cNvPicPr>
            <p:nvPr/>
          </p:nvPicPr>
          <p:blipFill>
            <a:blip r:embed="rId5"/>
            <a:srcRect r="75357" b="81171"/>
            <a:stretch>
              <a:fillRect/>
            </a:stretch>
          </p:blipFill>
          <p:spPr bwMode="auto">
            <a:xfrm>
              <a:off x="0" y="0"/>
              <a:ext cx="2253343" cy="968829"/>
            </a:xfrm>
            <a:prstGeom prst="rect">
              <a:avLst/>
            </a:prstGeom>
            <a:noFill/>
          </p:spPr>
        </p:pic>
      </p:grpSp>
      <p:pic>
        <p:nvPicPr>
          <p:cNvPr id="10" name="Picture 6" descr="5">
            <a:extLst>
              <a:ext uri="{FF2B5EF4-FFF2-40B4-BE49-F238E27FC236}">
                <a16:creationId xmlns:a16="http://schemas.microsoft.com/office/drawing/2014/main" xmlns="" id="{1D7BDE7B-8351-411C-80C5-2773C1D96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t="62344" r="64444"/>
          <a:stretch>
            <a:fillRect/>
          </a:stretch>
        </p:blipFill>
        <p:spPr bwMode="auto">
          <a:xfrm>
            <a:off x="1304144" y="4086736"/>
            <a:ext cx="4970047" cy="2960673"/>
          </a:xfrm>
          <a:prstGeom prst="rect">
            <a:avLst/>
          </a:prstGeom>
          <a:noFill/>
        </p:spPr>
      </p:pic>
      <p:sp>
        <p:nvSpPr>
          <p:cNvPr id="17" name="文本框 22">
            <a:extLst>
              <a:ext uri="{FF2B5EF4-FFF2-40B4-BE49-F238E27FC236}">
                <a16:creationId xmlns:a16="http://schemas.microsoft.com/office/drawing/2014/main" xmlns="" id="{BDEA7D3F-D115-4BD1-806F-75A418E2DEF9}"/>
              </a:ext>
            </a:extLst>
          </p:cNvPr>
          <p:cNvSpPr txBox="1"/>
          <p:nvPr/>
        </p:nvSpPr>
        <p:spPr>
          <a:xfrm>
            <a:off x="1452168" y="1761359"/>
            <a:ext cx="8176438" cy="18803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Khởi</a:t>
            </a:r>
            <a:r>
              <a:rPr kumimoji="0" lang="en-US" altLang="zh-CN" sz="8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64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eta.com - TÔI YÊU SÁCH HAY _ THE READING BOOK SONG (PARODY LYRICS   VIETSUB)(360p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89993" y="798490"/>
            <a:ext cx="8700395" cy="489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11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196628"/>
            <a:ext cx="12192000" cy="3882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-247650" y="5737225"/>
            <a:ext cx="3832225" cy="968375"/>
            <a:chOff x="0" y="0"/>
            <a:chExt cx="3831771" cy="968829"/>
          </a:xfrm>
        </p:grpSpPr>
        <p:pic>
          <p:nvPicPr>
            <p:cNvPr id="8" name="Picture 3" descr="·_0005_Layer-4-副本"/>
            <p:cNvPicPr>
              <a:picLocks noChangeAspect="1" noChangeArrowheads="1"/>
            </p:cNvPicPr>
            <p:nvPr/>
          </p:nvPicPr>
          <p:blipFill>
            <a:blip r:embed="rId4"/>
            <a:srcRect l="22261" r="58095" b="81171"/>
            <a:stretch>
              <a:fillRect/>
            </a:stretch>
          </p:blipFill>
          <p:spPr bwMode="auto">
            <a:xfrm>
              <a:off x="2035629" y="0"/>
              <a:ext cx="1796142" cy="968829"/>
            </a:xfrm>
            <a:prstGeom prst="rect">
              <a:avLst/>
            </a:prstGeom>
            <a:noFill/>
          </p:spPr>
        </p:pic>
        <p:pic>
          <p:nvPicPr>
            <p:cNvPr id="9" name="Picture 9" descr="·_0006_Layer-4"/>
            <p:cNvPicPr>
              <a:picLocks noChangeAspect="1" noChangeArrowheads="1"/>
            </p:cNvPicPr>
            <p:nvPr/>
          </p:nvPicPr>
          <p:blipFill>
            <a:blip r:embed="rId5"/>
            <a:srcRect r="75357" b="81171"/>
            <a:stretch>
              <a:fillRect/>
            </a:stretch>
          </p:blipFill>
          <p:spPr bwMode="auto">
            <a:xfrm>
              <a:off x="0" y="0"/>
              <a:ext cx="2253343" cy="968829"/>
            </a:xfrm>
            <a:prstGeom prst="rect">
              <a:avLst/>
            </a:prstGeom>
            <a:noFill/>
          </p:spPr>
        </p:pic>
      </p:grpSp>
      <p:pic>
        <p:nvPicPr>
          <p:cNvPr id="10" name="Picture 6" descr="5">
            <a:extLst>
              <a:ext uri="{FF2B5EF4-FFF2-40B4-BE49-F238E27FC236}">
                <a16:creationId xmlns:a16="http://schemas.microsoft.com/office/drawing/2014/main" xmlns="" id="{1D7BDE7B-8351-411C-80C5-2773C1D96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t="62344" r="64444"/>
          <a:stretch>
            <a:fillRect/>
          </a:stretch>
        </p:blipFill>
        <p:spPr bwMode="auto">
          <a:xfrm>
            <a:off x="1304144" y="4086736"/>
            <a:ext cx="4970047" cy="2960673"/>
          </a:xfrm>
          <a:prstGeom prst="rect">
            <a:avLst/>
          </a:prstGeom>
          <a:noFill/>
        </p:spPr>
      </p:pic>
      <p:sp>
        <p:nvSpPr>
          <p:cNvPr id="17" name="文本框 22">
            <a:extLst>
              <a:ext uri="{FF2B5EF4-FFF2-40B4-BE49-F238E27FC236}">
                <a16:creationId xmlns:a16="http://schemas.microsoft.com/office/drawing/2014/main" xmlns="" id="{BDEA7D3F-D115-4BD1-806F-75A418E2DEF9}"/>
              </a:ext>
            </a:extLst>
          </p:cNvPr>
          <p:cNvSpPr txBox="1"/>
          <p:nvPr/>
        </p:nvSpPr>
        <p:spPr>
          <a:xfrm>
            <a:off x="1452168" y="1761359"/>
            <a:ext cx="8176438" cy="18803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Khám</a:t>
            </a:r>
            <a:r>
              <a:rPr kumimoji="0" lang="en-US" altLang="zh-CN" sz="8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phá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43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71795" y="525412"/>
            <a:ext cx="10293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1.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 tên các đồ dùng học tập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719C09A1-FD1C-4F12-8504-82DF56D1EC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355" y="2873804"/>
            <a:ext cx="6145290" cy="3984196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3389238" y="1370822"/>
            <a:ext cx="5413521" cy="1257985"/>
            <a:chOff x="2771492" y="1005361"/>
            <a:chExt cx="12261705" cy="1403180"/>
          </a:xfrm>
        </p:grpSpPr>
        <p:sp>
          <p:nvSpPr>
            <p:cNvPr id="18" name="Cloud Callout 17"/>
            <p:cNvSpPr/>
            <p:nvPr/>
          </p:nvSpPr>
          <p:spPr>
            <a:xfrm>
              <a:off x="2771492" y="1005361"/>
              <a:ext cx="12261705" cy="1403180"/>
            </a:xfrm>
            <a:prstGeom prst="cloudCallout">
              <a:avLst>
                <a:gd name="adj1" fmla="val -8329"/>
                <a:gd name="adj2" fmla="val 7795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021364" y="1312156"/>
              <a:ext cx="11531842" cy="78958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Bạn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hãy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suy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nghĩ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nhé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!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281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8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9" b="100000" l="3383" r="928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12" t="6878" r="8159"/>
          <a:stretch/>
        </p:blipFill>
        <p:spPr>
          <a:xfrm>
            <a:off x="308288" y="844495"/>
            <a:ext cx="2167022" cy="16763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57" b="96957" l="137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346" y="603794"/>
            <a:ext cx="2085975" cy="21907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2749" y="844495"/>
            <a:ext cx="2029251" cy="20292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952" t="9606" r="42105" b="8092"/>
          <a:stretch/>
        </p:blipFill>
        <p:spPr>
          <a:xfrm rot="2143430">
            <a:off x="8966581" y="206634"/>
            <a:ext cx="440357" cy="25992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2637" r="95508">
                        <a14:foregroundMark x1="10449" y1="33496" x2="47168" y2="16602"/>
                        <a14:foregroundMark x1="9570" y1="28809" x2="56348" y2="9570"/>
                        <a14:foregroundMark x1="7422" y1="27148" x2="71777" y2="4492"/>
                        <a14:foregroundMark x1="7227" y1="21777" x2="61035" y2="195"/>
                        <a14:foregroundMark x1="7227" y1="23828" x2="3027" y2="3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03" t="10806" r="6639" b="14620"/>
          <a:stretch/>
        </p:blipFill>
        <p:spPr>
          <a:xfrm>
            <a:off x="2660580" y="597436"/>
            <a:ext cx="2439713" cy="20292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50" b="97750" l="24750" r="839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40" r="16550" b="1525"/>
          <a:stretch/>
        </p:blipFill>
        <p:spPr>
          <a:xfrm>
            <a:off x="4968215" y="3696396"/>
            <a:ext cx="1184000" cy="20344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37333" y1="53333" x2="57333" y2="52444"/>
                        <a14:foregroundMark x1="36444" y1="42667" x2="57333" y2="46667"/>
                        <a14:foregroundMark x1="30667" y1="44000" x2="40889" y2="53778"/>
                        <a14:foregroundMark x1="36444" y1="39556" x2="56000" y2="3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79" t="12411" r="15331" b="5649"/>
          <a:stretch/>
        </p:blipFill>
        <p:spPr>
          <a:xfrm>
            <a:off x="326262" y="3835585"/>
            <a:ext cx="1609288" cy="17560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89915" l="6917" r="9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6168">
            <a:off x="1861516" y="4096421"/>
            <a:ext cx="2505590" cy="14699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31" t="16508" r="14134" b="3645"/>
          <a:stretch/>
        </p:blipFill>
        <p:spPr>
          <a:xfrm>
            <a:off x="7062889" y="3677394"/>
            <a:ext cx="1837134" cy="205345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2357" y="2794544"/>
            <a:ext cx="13332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sách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35653" y="2794544"/>
            <a:ext cx="13332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vở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70169" y="2831170"/>
            <a:ext cx="28374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thước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kẻ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981456" y="2843728"/>
            <a:ext cx="17385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bút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mực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247816" y="2807713"/>
            <a:ext cx="18591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bút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chì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9897" y="5777464"/>
            <a:ext cx="13332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tẩy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713097" y="5771652"/>
            <a:ext cx="13332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kéo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478729" y="5773168"/>
            <a:ext cx="23725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bút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màu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149073" y="5722470"/>
            <a:ext cx="23725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bút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nhớ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8750" b="73250" l="20250" r="84125">
                        <a14:foregroundMark x1="45500" y1="48875" x2="73625" y2="62500"/>
                        <a14:foregroundMark x1="71250" y1="47750" x2="72500" y2="59125"/>
                        <a14:foregroundMark x1="63750" y1="65750" x2="68750" y2="63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57" t="18012" r="18604" b="25848"/>
          <a:stretch/>
        </p:blipFill>
        <p:spPr>
          <a:xfrm>
            <a:off x="9613611" y="4050287"/>
            <a:ext cx="1653221" cy="1496011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9819417" y="5771652"/>
            <a:ext cx="23725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dập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ghim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378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196628"/>
            <a:ext cx="12192000" cy="3882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-247650" y="5737225"/>
            <a:ext cx="3832225" cy="968375"/>
            <a:chOff x="0" y="0"/>
            <a:chExt cx="3831771" cy="968829"/>
          </a:xfrm>
        </p:grpSpPr>
        <p:pic>
          <p:nvPicPr>
            <p:cNvPr id="8" name="Picture 3" descr="·_0005_Layer-4-副本"/>
            <p:cNvPicPr>
              <a:picLocks noChangeAspect="1" noChangeArrowheads="1"/>
            </p:cNvPicPr>
            <p:nvPr/>
          </p:nvPicPr>
          <p:blipFill>
            <a:blip r:embed="rId4"/>
            <a:srcRect l="22261" r="58095" b="81171"/>
            <a:stretch>
              <a:fillRect/>
            </a:stretch>
          </p:blipFill>
          <p:spPr bwMode="auto">
            <a:xfrm>
              <a:off x="2035629" y="0"/>
              <a:ext cx="1796142" cy="968829"/>
            </a:xfrm>
            <a:prstGeom prst="rect">
              <a:avLst/>
            </a:prstGeom>
            <a:noFill/>
          </p:spPr>
        </p:pic>
        <p:pic>
          <p:nvPicPr>
            <p:cNvPr id="9" name="Picture 9" descr="·_0006_Layer-4"/>
            <p:cNvPicPr>
              <a:picLocks noChangeAspect="1" noChangeArrowheads="1"/>
            </p:cNvPicPr>
            <p:nvPr/>
          </p:nvPicPr>
          <p:blipFill>
            <a:blip r:embed="rId5"/>
            <a:srcRect r="75357" b="81171"/>
            <a:stretch>
              <a:fillRect/>
            </a:stretch>
          </p:blipFill>
          <p:spPr bwMode="auto">
            <a:xfrm>
              <a:off x="0" y="0"/>
              <a:ext cx="2253343" cy="968829"/>
            </a:xfrm>
            <a:prstGeom prst="rect">
              <a:avLst/>
            </a:prstGeom>
            <a:noFill/>
          </p:spPr>
        </p:pic>
      </p:grpSp>
      <p:pic>
        <p:nvPicPr>
          <p:cNvPr id="10" name="Picture 6" descr="5">
            <a:extLst>
              <a:ext uri="{FF2B5EF4-FFF2-40B4-BE49-F238E27FC236}">
                <a16:creationId xmlns:a16="http://schemas.microsoft.com/office/drawing/2014/main" xmlns="" id="{1D7BDE7B-8351-411C-80C5-2773C1D96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t="62344" r="64444"/>
          <a:stretch>
            <a:fillRect/>
          </a:stretch>
        </p:blipFill>
        <p:spPr bwMode="auto">
          <a:xfrm>
            <a:off x="1304144" y="4086736"/>
            <a:ext cx="4970047" cy="2960673"/>
          </a:xfrm>
          <a:prstGeom prst="rect">
            <a:avLst/>
          </a:prstGeom>
          <a:noFill/>
        </p:spPr>
      </p:pic>
      <p:sp>
        <p:nvSpPr>
          <p:cNvPr id="17" name="文本框 22">
            <a:extLst>
              <a:ext uri="{FF2B5EF4-FFF2-40B4-BE49-F238E27FC236}">
                <a16:creationId xmlns:a16="http://schemas.microsoft.com/office/drawing/2014/main" xmlns="" id="{BDEA7D3F-D115-4BD1-806F-75A418E2DEF9}"/>
              </a:ext>
            </a:extLst>
          </p:cNvPr>
          <p:cNvSpPr txBox="1"/>
          <p:nvPr/>
        </p:nvSpPr>
        <p:spPr>
          <a:xfrm>
            <a:off x="1452168" y="1761359"/>
            <a:ext cx="8176438" cy="18803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Vận</a:t>
            </a:r>
            <a:r>
              <a:rPr kumimoji="0" lang="en-US" altLang="zh-CN" sz="8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49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308261623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321</Words>
  <Application>Microsoft Office PowerPoint</Application>
  <PresentationFormat>Custom</PresentationFormat>
  <Paragraphs>51</Paragraphs>
  <Slides>12</Slides>
  <Notes>5</Notes>
  <HiddenSlides>0</HiddenSlides>
  <MMClips>2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1_Office Theme</vt:lpstr>
      <vt:lpstr>3_Office Theme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Minhthangpc.VN</cp:lastModifiedBy>
  <cp:revision>26</cp:revision>
  <dcterms:created xsi:type="dcterms:W3CDTF">2021-07-17T11:26:09Z</dcterms:created>
  <dcterms:modified xsi:type="dcterms:W3CDTF">2023-10-16T05:25:33Z</dcterms:modified>
</cp:coreProperties>
</file>