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5" r:id="rId4"/>
    <p:sldMasterId id="2147483794" r:id="rId5"/>
  </p:sldMasterIdLst>
  <p:notesMasterIdLst>
    <p:notesMasterId r:id="rId18"/>
  </p:notesMasterIdLst>
  <p:sldIdLst>
    <p:sldId id="280" r:id="rId6"/>
    <p:sldId id="272" r:id="rId7"/>
    <p:sldId id="273" r:id="rId8"/>
    <p:sldId id="274" r:id="rId9"/>
    <p:sldId id="277" r:id="rId10"/>
    <p:sldId id="275" r:id="rId11"/>
    <p:sldId id="269" r:id="rId12"/>
    <p:sldId id="278" r:id="rId13"/>
    <p:sldId id="259" r:id="rId14"/>
    <p:sldId id="260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CA02C-404D-48AD-9FE4-E81A7F4DC55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AA0D-9422-497C-8CDC-468EA5B4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5226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463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28B4D-1484-45A5-9EA9-DB8A325EC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D5B4CD-3C70-416D-856C-AB1C6F1C9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FA92B-C2AA-4A14-942D-17AA4221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FFC17-BCC9-4A27-851A-49A158DA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7977BD-C396-4DB7-B870-D1A9653D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94059-5BF1-440D-9136-9C68EE30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77305A-501D-4CDA-A2B1-5C1BAD97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4B05C-B3C0-4279-8CF1-88FC4253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49BEC7-BE46-4DCF-BA04-63B77AE8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4FDAA-C45F-4E13-99DD-FC14EA64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9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2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6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4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3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7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9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8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0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4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BB285B-99AA-40FE-B8CD-DF45E267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55F953-F90A-4ED7-933D-A29664DE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E80EB-FD6F-452B-9CF3-8A74829E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59F17-CC69-435B-96ED-38FED978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481A1-4DBE-47FA-B80D-DBF3277D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14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1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4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38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35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8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0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765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1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45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2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8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0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2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9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5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38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6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41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5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377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0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16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77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544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035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218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81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0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1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9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41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1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3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63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8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6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7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1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5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8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9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74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0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1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5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5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2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43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8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5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09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7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73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0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1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44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7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7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9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6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7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3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1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89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5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4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5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8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38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0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2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3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6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4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81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5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1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7C443-688F-4326-8E77-4CF2A9F2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F20122-C9D0-4769-B22B-975C7465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3BFB1-B133-4B26-B4BE-CA61607A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903FF-5146-4CA5-84EF-D1F76B99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B22F5-1201-4BB8-A7A8-1C30B618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8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806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1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8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2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0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63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7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55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79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0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5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3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8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6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1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5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01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5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1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0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302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6626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352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5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484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49392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73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6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321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8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9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1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9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87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16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39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5703B-1656-4593-ADC8-1EFD196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43EAC-3FDD-490F-8F30-FFAFF720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9EB76-540F-4B01-922F-53BA3A10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D3B226-36D4-4D3D-910E-43B48441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8BA8F-80B3-48C1-9247-82B2501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4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4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6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7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48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54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19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54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7241B-D05D-48D5-AD48-C6652782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F0398-C7A4-483D-BAB5-0E11A497B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9B5466-80EA-47CA-8715-98B03FD6A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B45D3F-4739-4A0A-A7F3-FAE6F56F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17502B-BD84-4FEB-BE4C-7D958CB6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E14065-6C74-4FD6-B8F6-7837B1EB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8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6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327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86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50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27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1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5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6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9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B16C1-B988-4DA2-9D6F-312357A2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ACD50-9F97-4698-8580-62EAACFFD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52AAC7-B487-4D07-962A-B8F146A0D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E6732B-58B2-496A-A087-67F333941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D45F35-0E14-44A0-AC19-ACFBA4EDB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E90A45-8CC7-4519-84DD-5FCAA5E1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804E75-7703-4D31-9314-5A95C550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B1DAFA-8C4E-42D2-B0E5-256B455C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5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8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4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3A1BE-CAF3-44AF-A7B3-95BBFB04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8A91A-F03B-47FD-8C58-95648E9E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4D3B73-A8FB-409D-A321-EBB495E0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97E1BB-1290-44FF-A342-C5ACFEF6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97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0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6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0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9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8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5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5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5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F432F4-A817-4689-A666-602A1997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4D2C40-7E2B-4358-835F-A75FC128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156F8B-F196-46A4-BB07-39F79FE7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2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0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4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7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6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2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4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5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ADDCC-5487-4385-8469-B44C310E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AE528-F08F-4B45-8F8A-06C93290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CD070F-E2CA-47CD-A45E-4F2ED8E0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BB7D19-9E60-4FD8-AE91-C4836740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38D40B-5012-43B2-BEF2-11BFFB6A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3084C6-2E53-4CF7-99E8-252B665B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5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80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2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0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9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16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3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243B8-4A68-4E4F-9E3C-5CF8E6C8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BB8247-FEB9-4CE4-B87F-270366489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C9B0A9-E277-42B2-964C-02886EA41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347C18-FBBF-4425-B05B-06693416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1277D-CC45-4829-874E-13C25D22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2E4B2C-B4D9-4E8D-A813-083404E5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8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3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58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70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0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7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8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05.xml"/><Relationship Id="rId55" Type="http://schemas.openxmlformats.org/officeDocument/2006/relationships/slideLayout" Target="../slideLayouts/slideLayout110.xml"/><Relationship Id="rId63" Type="http://schemas.openxmlformats.org/officeDocument/2006/relationships/slideLayout" Target="../slideLayouts/slideLayout118.xml"/><Relationship Id="rId68" Type="http://schemas.openxmlformats.org/officeDocument/2006/relationships/slideLayout" Target="../slideLayouts/slideLayout123.xml"/><Relationship Id="rId76" Type="http://schemas.openxmlformats.org/officeDocument/2006/relationships/slideLayout" Target="../slideLayouts/slideLayout131.xml"/><Relationship Id="rId84" Type="http://schemas.openxmlformats.org/officeDocument/2006/relationships/slideLayout" Target="../slideLayouts/slideLayout139.xml"/><Relationship Id="rId89" Type="http://schemas.openxmlformats.org/officeDocument/2006/relationships/theme" Target="../theme/theme4.xml"/><Relationship Id="rId7" Type="http://schemas.openxmlformats.org/officeDocument/2006/relationships/slideLayout" Target="../slideLayouts/slideLayout62.xml"/><Relationship Id="rId7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8" Type="http://schemas.openxmlformats.org/officeDocument/2006/relationships/slideLayout" Target="../slideLayouts/slideLayout113.xml"/><Relationship Id="rId66" Type="http://schemas.openxmlformats.org/officeDocument/2006/relationships/slideLayout" Target="../slideLayouts/slideLayout121.xml"/><Relationship Id="rId74" Type="http://schemas.openxmlformats.org/officeDocument/2006/relationships/slideLayout" Target="../slideLayouts/slideLayout129.xml"/><Relationship Id="rId79" Type="http://schemas.openxmlformats.org/officeDocument/2006/relationships/slideLayout" Target="../slideLayouts/slideLayout134.xml"/><Relationship Id="rId87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116.xml"/><Relationship Id="rId82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56" Type="http://schemas.openxmlformats.org/officeDocument/2006/relationships/slideLayout" Target="../slideLayouts/slideLayout111.xml"/><Relationship Id="rId64" Type="http://schemas.openxmlformats.org/officeDocument/2006/relationships/slideLayout" Target="../slideLayouts/slideLayout119.xml"/><Relationship Id="rId69" Type="http://schemas.openxmlformats.org/officeDocument/2006/relationships/slideLayout" Target="../slideLayouts/slideLayout124.xml"/><Relationship Id="rId7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72" Type="http://schemas.openxmlformats.org/officeDocument/2006/relationships/slideLayout" Target="../slideLayouts/slideLayout127.xml"/><Relationship Id="rId80" Type="http://schemas.openxmlformats.org/officeDocument/2006/relationships/slideLayout" Target="../slideLayouts/slideLayout135.xml"/><Relationship Id="rId85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59" Type="http://schemas.openxmlformats.org/officeDocument/2006/relationships/slideLayout" Target="../slideLayouts/slideLayout114.xml"/><Relationship Id="rId67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62" Type="http://schemas.openxmlformats.org/officeDocument/2006/relationships/slideLayout" Target="../slideLayouts/slideLayout117.xml"/><Relationship Id="rId70" Type="http://schemas.openxmlformats.org/officeDocument/2006/relationships/slideLayout" Target="../slideLayouts/slideLayout125.xml"/><Relationship Id="rId75" Type="http://schemas.openxmlformats.org/officeDocument/2006/relationships/slideLayout" Target="../slideLayouts/slideLayout130.xml"/><Relationship Id="rId83" Type="http://schemas.openxmlformats.org/officeDocument/2006/relationships/slideLayout" Target="../slideLayouts/slideLayout138.xml"/><Relationship Id="rId88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Relationship Id="rId57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60" Type="http://schemas.openxmlformats.org/officeDocument/2006/relationships/slideLayout" Target="../slideLayouts/slideLayout115.xml"/><Relationship Id="rId65" Type="http://schemas.openxmlformats.org/officeDocument/2006/relationships/slideLayout" Target="../slideLayouts/slideLayout120.xml"/><Relationship Id="rId73" Type="http://schemas.openxmlformats.org/officeDocument/2006/relationships/slideLayout" Target="../slideLayouts/slideLayout128.xml"/><Relationship Id="rId78" Type="http://schemas.openxmlformats.org/officeDocument/2006/relationships/slideLayout" Target="../slideLayouts/slideLayout133.xml"/><Relationship Id="rId81" Type="http://schemas.openxmlformats.org/officeDocument/2006/relationships/slideLayout" Target="../slideLayouts/slideLayout136.xml"/><Relationship Id="rId86" Type="http://schemas.openxmlformats.org/officeDocument/2006/relationships/slideLayout" Target="../slideLayouts/slideLayout14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9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164.xml"/><Relationship Id="rId34" Type="http://schemas.openxmlformats.org/officeDocument/2006/relationships/slideLayout" Target="../slideLayouts/slideLayout177.xml"/><Relationship Id="rId42" Type="http://schemas.openxmlformats.org/officeDocument/2006/relationships/slideLayout" Target="../slideLayouts/slideLayout185.xml"/><Relationship Id="rId47" Type="http://schemas.openxmlformats.org/officeDocument/2006/relationships/slideLayout" Target="../slideLayouts/slideLayout190.xml"/><Relationship Id="rId50" Type="http://schemas.openxmlformats.org/officeDocument/2006/relationships/slideLayout" Target="../slideLayouts/slideLayout193.xml"/><Relationship Id="rId55" Type="http://schemas.openxmlformats.org/officeDocument/2006/relationships/slideLayout" Target="../slideLayouts/slideLayout198.xml"/><Relationship Id="rId63" Type="http://schemas.openxmlformats.org/officeDocument/2006/relationships/slideLayout" Target="../slideLayouts/slideLayout206.xml"/><Relationship Id="rId68" Type="http://schemas.openxmlformats.org/officeDocument/2006/relationships/slideLayout" Target="../slideLayouts/slideLayout211.xml"/><Relationship Id="rId76" Type="http://schemas.openxmlformats.org/officeDocument/2006/relationships/slideLayout" Target="../slideLayouts/slideLayout219.xml"/><Relationship Id="rId84" Type="http://schemas.openxmlformats.org/officeDocument/2006/relationships/slideLayout" Target="../slideLayouts/slideLayout227.xml"/><Relationship Id="rId89" Type="http://schemas.openxmlformats.org/officeDocument/2006/relationships/theme" Target="../theme/theme5.xml"/><Relationship Id="rId7" Type="http://schemas.openxmlformats.org/officeDocument/2006/relationships/slideLayout" Target="../slideLayouts/slideLayout150.xml"/><Relationship Id="rId7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32" Type="http://schemas.openxmlformats.org/officeDocument/2006/relationships/slideLayout" Target="../slideLayouts/slideLayout175.xml"/><Relationship Id="rId37" Type="http://schemas.openxmlformats.org/officeDocument/2006/relationships/slideLayout" Target="../slideLayouts/slideLayout180.xml"/><Relationship Id="rId40" Type="http://schemas.openxmlformats.org/officeDocument/2006/relationships/slideLayout" Target="../slideLayouts/slideLayout183.xml"/><Relationship Id="rId45" Type="http://schemas.openxmlformats.org/officeDocument/2006/relationships/slideLayout" Target="../slideLayouts/slideLayout188.xml"/><Relationship Id="rId53" Type="http://schemas.openxmlformats.org/officeDocument/2006/relationships/slideLayout" Target="../slideLayouts/slideLayout196.xml"/><Relationship Id="rId58" Type="http://schemas.openxmlformats.org/officeDocument/2006/relationships/slideLayout" Target="../slideLayouts/slideLayout201.xml"/><Relationship Id="rId66" Type="http://schemas.openxmlformats.org/officeDocument/2006/relationships/slideLayout" Target="../slideLayouts/slideLayout209.xml"/><Relationship Id="rId74" Type="http://schemas.openxmlformats.org/officeDocument/2006/relationships/slideLayout" Target="../slideLayouts/slideLayout217.xml"/><Relationship Id="rId79" Type="http://schemas.openxmlformats.org/officeDocument/2006/relationships/slideLayout" Target="../slideLayouts/slideLayout222.xml"/><Relationship Id="rId87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48.xml"/><Relationship Id="rId61" Type="http://schemas.openxmlformats.org/officeDocument/2006/relationships/slideLayout" Target="../slideLayouts/slideLayout204.xml"/><Relationship Id="rId82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slideLayout" Target="../slideLayouts/slideLayout173.xml"/><Relationship Id="rId35" Type="http://schemas.openxmlformats.org/officeDocument/2006/relationships/slideLayout" Target="../slideLayouts/slideLayout178.xml"/><Relationship Id="rId43" Type="http://schemas.openxmlformats.org/officeDocument/2006/relationships/slideLayout" Target="../slideLayouts/slideLayout186.xml"/><Relationship Id="rId48" Type="http://schemas.openxmlformats.org/officeDocument/2006/relationships/slideLayout" Target="../slideLayouts/slideLayout191.xml"/><Relationship Id="rId56" Type="http://schemas.openxmlformats.org/officeDocument/2006/relationships/slideLayout" Target="../slideLayouts/slideLayout199.xml"/><Relationship Id="rId64" Type="http://schemas.openxmlformats.org/officeDocument/2006/relationships/slideLayout" Target="../slideLayouts/slideLayout207.xml"/><Relationship Id="rId69" Type="http://schemas.openxmlformats.org/officeDocument/2006/relationships/slideLayout" Target="../slideLayouts/slideLayout212.xml"/><Relationship Id="rId7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51.xml"/><Relationship Id="rId51" Type="http://schemas.openxmlformats.org/officeDocument/2006/relationships/slideLayout" Target="../slideLayouts/slideLayout194.xml"/><Relationship Id="rId72" Type="http://schemas.openxmlformats.org/officeDocument/2006/relationships/slideLayout" Target="../slideLayouts/slideLayout215.xml"/><Relationship Id="rId80" Type="http://schemas.openxmlformats.org/officeDocument/2006/relationships/slideLayout" Target="../slideLayouts/slideLayout223.xml"/><Relationship Id="rId85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33" Type="http://schemas.openxmlformats.org/officeDocument/2006/relationships/slideLayout" Target="../slideLayouts/slideLayout176.xml"/><Relationship Id="rId38" Type="http://schemas.openxmlformats.org/officeDocument/2006/relationships/slideLayout" Target="../slideLayouts/slideLayout181.xml"/><Relationship Id="rId46" Type="http://schemas.openxmlformats.org/officeDocument/2006/relationships/slideLayout" Target="../slideLayouts/slideLayout189.xml"/><Relationship Id="rId59" Type="http://schemas.openxmlformats.org/officeDocument/2006/relationships/slideLayout" Target="../slideLayouts/slideLayout202.xml"/><Relationship Id="rId67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84.xml"/><Relationship Id="rId54" Type="http://schemas.openxmlformats.org/officeDocument/2006/relationships/slideLayout" Target="../slideLayouts/slideLayout197.xml"/><Relationship Id="rId62" Type="http://schemas.openxmlformats.org/officeDocument/2006/relationships/slideLayout" Target="../slideLayouts/slideLayout205.xml"/><Relationship Id="rId70" Type="http://schemas.openxmlformats.org/officeDocument/2006/relationships/slideLayout" Target="../slideLayouts/slideLayout213.xml"/><Relationship Id="rId75" Type="http://schemas.openxmlformats.org/officeDocument/2006/relationships/slideLayout" Target="../slideLayouts/slideLayout218.xml"/><Relationship Id="rId83" Type="http://schemas.openxmlformats.org/officeDocument/2006/relationships/slideLayout" Target="../slideLayouts/slideLayout226.xml"/><Relationship Id="rId88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36" Type="http://schemas.openxmlformats.org/officeDocument/2006/relationships/slideLayout" Target="../slideLayouts/slideLayout179.xml"/><Relationship Id="rId49" Type="http://schemas.openxmlformats.org/officeDocument/2006/relationships/slideLayout" Target="../slideLayouts/slideLayout192.xml"/><Relationship Id="rId57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74.xml"/><Relationship Id="rId44" Type="http://schemas.openxmlformats.org/officeDocument/2006/relationships/slideLayout" Target="../slideLayouts/slideLayout187.xml"/><Relationship Id="rId52" Type="http://schemas.openxmlformats.org/officeDocument/2006/relationships/slideLayout" Target="../slideLayouts/slideLayout195.xml"/><Relationship Id="rId60" Type="http://schemas.openxmlformats.org/officeDocument/2006/relationships/slideLayout" Target="../slideLayouts/slideLayout203.xml"/><Relationship Id="rId65" Type="http://schemas.openxmlformats.org/officeDocument/2006/relationships/slideLayout" Target="../slideLayouts/slideLayout208.xml"/><Relationship Id="rId73" Type="http://schemas.openxmlformats.org/officeDocument/2006/relationships/slideLayout" Target="../slideLayouts/slideLayout216.xml"/><Relationship Id="rId78" Type="http://schemas.openxmlformats.org/officeDocument/2006/relationships/slideLayout" Target="../slideLayouts/slideLayout221.xml"/><Relationship Id="rId81" Type="http://schemas.openxmlformats.org/officeDocument/2006/relationships/slideLayout" Target="../slideLayouts/slideLayout224.xml"/><Relationship Id="rId86" Type="http://schemas.openxmlformats.org/officeDocument/2006/relationships/slideLayout" Target="../slideLayouts/slideLayout2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E7B82A-DFFC-4B9A-B91C-157A7A05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8BA3F1-8CE5-4F4B-AB74-3899A320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CA18B3-BE72-4D07-80B8-EF66980E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89BE-A124-45D3-92FB-CB1A69C576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16117-6386-4635-A014-526309D8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808321-EFD2-4959-9048-ED25B563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389E9-CB1B-40BB-9AC3-108D8C4C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88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4" r:id="rId59"/>
    <p:sldLayoutId id="2147483765" r:id="rId60"/>
    <p:sldLayoutId id="2147483766" r:id="rId61"/>
    <p:sldLayoutId id="2147483767" r:id="rId62"/>
    <p:sldLayoutId id="2147483768" r:id="rId63"/>
    <p:sldLayoutId id="2147483769" r:id="rId64"/>
    <p:sldLayoutId id="2147483770" r:id="rId65"/>
    <p:sldLayoutId id="2147483771" r:id="rId66"/>
    <p:sldLayoutId id="2147483772" r:id="rId67"/>
    <p:sldLayoutId id="2147483773" r:id="rId68"/>
    <p:sldLayoutId id="2147483774" r:id="rId69"/>
    <p:sldLayoutId id="2147483775" r:id="rId70"/>
    <p:sldLayoutId id="2147483776" r:id="rId71"/>
    <p:sldLayoutId id="2147483777" r:id="rId72"/>
    <p:sldLayoutId id="2147483778" r:id="rId73"/>
    <p:sldLayoutId id="2147483779" r:id="rId74"/>
    <p:sldLayoutId id="2147483780" r:id="rId75"/>
    <p:sldLayoutId id="2147483781" r:id="rId76"/>
    <p:sldLayoutId id="2147483782" r:id="rId77"/>
    <p:sldLayoutId id="2147483783" r:id="rId78"/>
    <p:sldLayoutId id="2147483784" r:id="rId79"/>
    <p:sldLayoutId id="2147483785" r:id="rId80"/>
    <p:sldLayoutId id="2147483786" r:id="rId81"/>
    <p:sldLayoutId id="2147483787" r:id="rId82"/>
    <p:sldLayoutId id="2147483788" r:id="rId83"/>
    <p:sldLayoutId id="2147483789" r:id="rId84"/>
    <p:sldLayoutId id="2147483790" r:id="rId85"/>
    <p:sldLayoutId id="2147483791" r:id="rId86"/>
    <p:sldLayoutId id="2147483792" r:id="rId87"/>
    <p:sldLayoutId id="2147483793" r:id="rId8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  <p:sldLayoutId id="2147483852" r:id="rId58"/>
    <p:sldLayoutId id="2147483853" r:id="rId59"/>
    <p:sldLayoutId id="2147483854" r:id="rId60"/>
    <p:sldLayoutId id="2147483855" r:id="rId61"/>
    <p:sldLayoutId id="2147483856" r:id="rId62"/>
    <p:sldLayoutId id="2147483857" r:id="rId63"/>
    <p:sldLayoutId id="2147483858" r:id="rId64"/>
    <p:sldLayoutId id="2147483859" r:id="rId65"/>
    <p:sldLayoutId id="2147483860" r:id="rId66"/>
    <p:sldLayoutId id="2147483861" r:id="rId67"/>
    <p:sldLayoutId id="2147483862" r:id="rId68"/>
    <p:sldLayoutId id="2147483863" r:id="rId69"/>
    <p:sldLayoutId id="2147483864" r:id="rId70"/>
    <p:sldLayoutId id="2147483865" r:id="rId71"/>
    <p:sldLayoutId id="2147483866" r:id="rId72"/>
    <p:sldLayoutId id="2147483867" r:id="rId73"/>
    <p:sldLayoutId id="2147483868" r:id="rId74"/>
    <p:sldLayoutId id="2147483869" r:id="rId75"/>
    <p:sldLayoutId id="2147483870" r:id="rId76"/>
    <p:sldLayoutId id="2147483871" r:id="rId77"/>
    <p:sldLayoutId id="2147483872" r:id="rId78"/>
    <p:sldLayoutId id="2147483873" r:id="rId79"/>
    <p:sldLayoutId id="2147483874" r:id="rId80"/>
    <p:sldLayoutId id="2147483875" r:id="rId81"/>
    <p:sldLayoutId id="2147483876" r:id="rId82"/>
    <p:sldLayoutId id="2147483877" r:id="rId83"/>
    <p:sldLayoutId id="2147483878" r:id="rId84"/>
    <p:sldLayoutId id="2147483879" r:id="rId85"/>
    <p:sldLayoutId id="2147483880" r:id="rId86"/>
    <p:sldLayoutId id="2147483881" r:id="rId87"/>
    <p:sldLayoutId id="2147483882" r:id="rId8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953" y="2789325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33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2856" y="403490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7726" r="56817" b="16493"/>
          <a:stretch/>
        </p:blipFill>
        <p:spPr bwMode="auto">
          <a:xfrm>
            <a:off x="1075742" y="3813903"/>
            <a:ext cx="3229557" cy="2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8096250" y="1314450"/>
            <a:ext cx="3115953" cy="28267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950" y="1314450"/>
            <a:ext cx="3071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4310" y="3627323"/>
            <a:ext cx="3588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6155" y="3014035"/>
            <a:ext cx="472076" cy="584775"/>
            <a:chOff x="9242474" y="1910261"/>
            <a:chExt cx="472076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91026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0619" y="4117263"/>
            <a:ext cx="491731" cy="584775"/>
            <a:chOff x="8869273" y="2569279"/>
            <a:chExt cx="491731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8869273" y="2654716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48712" y="2569279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59840" y="5178552"/>
            <a:ext cx="457200" cy="769441"/>
            <a:chOff x="9242474" y="1795961"/>
            <a:chExt cx="4572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2258" y="17959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692015" y="5364705"/>
            <a:ext cx="539085" cy="487531"/>
          </a:xfrm>
          <a:prstGeom prst="roundRect">
            <a:avLst/>
          </a:prstGeom>
          <a:solidFill>
            <a:srgbClr val="FF9999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solidFill>
                  <a:srgbClr val="FF9999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45">
            <a:extLst>
              <a:ext uri="{FF2B5EF4-FFF2-40B4-BE49-F238E27FC236}">
                <a16:creationId xmlns:a16="http://schemas.microsoft.com/office/drawing/2014/main" xmlns="" id="{1CC576D3-7A1F-4183-A2BB-514D2C2A0680}"/>
              </a:ext>
            </a:extLst>
          </p:cNvPr>
          <p:cNvSpPr/>
          <p:nvPr/>
        </p:nvSpPr>
        <p:spPr>
          <a:xfrm>
            <a:off x="7601461" y="4202700"/>
            <a:ext cx="539085" cy="487531"/>
          </a:xfrm>
          <a:prstGeom prst="roundRect">
            <a:avLst>
              <a:gd name="adj" fmla="val 12036"/>
            </a:avLst>
          </a:prstGeom>
          <a:solidFill>
            <a:srgbClr val="FF9999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solidFill>
                  <a:srgbClr val="FF9999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xmlns="" id="{6CAC8F6A-B799-4F95-A0C6-D5BC061B5FBD}"/>
              </a:ext>
            </a:extLst>
          </p:cNvPr>
          <p:cNvSpPr/>
          <p:nvPr/>
        </p:nvSpPr>
        <p:spPr>
          <a:xfrm>
            <a:off x="5975212" y="3101383"/>
            <a:ext cx="539085" cy="487531"/>
          </a:xfrm>
          <a:prstGeom prst="roundRect">
            <a:avLst/>
          </a:prstGeom>
          <a:solidFill>
            <a:srgbClr val="FF9999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solidFill>
                  <a:srgbClr val="FF9999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378515" y="356131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371606" y="1734714"/>
            <a:ext cx="11041461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xmlns="" id="{E94E3883-2C93-4590-BC6E-774992B54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954552"/>
            <a:ext cx="3871264" cy="2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45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BA4134-4927-40D2-9BCF-564A83A3464C}"/>
              </a:ext>
            </a:extLst>
          </p:cNvPr>
          <p:cNvSpPr/>
          <p:nvPr/>
        </p:nvSpPr>
        <p:spPr>
          <a:xfrm>
            <a:off x="3884811" y="1842079"/>
            <a:ext cx="8382680" cy="10676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</a:p>
        </p:txBody>
      </p:sp>
    </p:spTree>
    <p:extLst>
      <p:ext uri="{BB962C8B-B14F-4D97-AF65-F5344CB8AC3E}">
        <p14:creationId xmlns:p14="http://schemas.microsoft.com/office/powerpoint/2010/main" val="3065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623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2216932" y="1156443"/>
            <a:ext cx="8672738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1030990" y="8798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1210586" y="10599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44E49C-DF40-4CC1-84B1-BF615A2F7C0D}"/>
              </a:ext>
            </a:extLst>
          </p:cNvPr>
          <p:cNvSpPr txBox="1"/>
          <p:nvPr/>
        </p:nvSpPr>
        <p:spPr>
          <a:xfrm>
            <a:off x="2561536" y="1369877"/>
            <a:ext cx="7260599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TRANG SÁCH MỞ RA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558085" y="2405095"/>
            <a:ext cx="6832889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207162" y="297632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17" y="1506519"/>
            <a:ext cx="11088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mục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đích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83" y="5041885"/>
            <a:ext cx="2301393" cy="181611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7177319" y="3725241"/>
            <a:ext cx="2910923" cy="1794559"/>
          </a:xfrm>
          <a:prstGeom prst="cloudCallout">
            <a:avLst>
              <a:gd name="adj1" fmla="val 42312"/>
              <a:gd name="adj2" fmla="val 3818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769" y="2431271"/>
            <a:ext cx="630555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………………..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A0575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926" y="321471"/>
            <a:ext cx="10732143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769" y="3272290"/>
            <a:ext cx="630555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………………..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A0575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1"/>
          <a:stretch/>
        </p:blipFill>
        <p:spPr>
          <a:xfrm>
            <a:off x="265304" y="1846920"/>
            <a:ext cx="7024689" cy="48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7310" y="112888"/>
            <a:ext cx="935687" cy="790223"/>
          </a:xfrm>
          <a:prstGeom prst="flowChartConnector">
            <a:avLst/>
          </a:prstGeom>
          <a:noFill/>
          <a:ln>
            <a:noFill/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884526" y="140834"/>
            <a:ext cx="10810763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hoắt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8" y="1851379"/>
            <a:ext cx="8726311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9" b="31383" l="7338" r="49057">
                        <a14:backgroundMark x1="23899" y1="28191" x2="48847" y2="276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143" r="48750" b="67217"/>
          <a:stretch/>
        </p:blipFill>
        <p:spPr>
          <a:xfrm>
            <a:off x="745521" y="2613883"/>
            <a:ext cx="3492650" cy="771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7310" y="112888"/>
            <a:ext cx="935687" cy="790223"/>
          </a:xfrm>
          <a:prstGeom prst="flowChartConnector">
            <a:avLst/>
          </a:prstGeom>
          <a:noFill/>
          <a:ln>
            <a:noFill/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884526" y="140834"/>
            <a:ext cx="10810763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hoắt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72" b="100000" l="17191" r="6519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5638" r="35485" b="3782"/>
          <a:stretch/>
        </p:blipFill>
        <p:spPr>
          <a:xfrm>
            <a:off x="1201851" y="4302036"/>
            <a:ext cx="2926810" cy="17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54255" l="56813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16371" r="10745" b="45650"/>
          <a:stretch/>
        </p:blipFill>
        <p:spPr>
          <a:xfrm>
            <a:off x="6814467" y="2555826"/>
            <a:ext cx="3020291" cy="135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13" b="89894" l="68134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6" t="43417" r="11069" b="16436"/>
          <a:stretch/>
        </p:blipFill>
        <p:spPr>
          <a:xfrm>
            <a:off x="7327740" y="4484907"/>
            <a:ext cx="1848657" cy="1380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053" y="3267718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857" y="5865710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4467" y="3713255"/>
            <a:ext cx="174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5501" y="5688828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864" y="440083"/>
            <a:ext cx="10659057" cy="738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Bạn Hà"/>
          <p:cNvSpPr/>
          <p:nvPr/>
        </p:nvSpPr>
        <p:spPr>
          <a:xfrm>
            <a:off x="1447799" y="2561992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466849" y="33718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440365" y="42100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9135" y="2561992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89135" y="4210051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kẹo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989135" y="3371850"/>
            <a:ext cx="4837616" cy="537806"/>
            <a:chOff x="3684085" y="3028950"/>
            <a:chExt cx="4837616" cy="537806"/>
          </a:xfrm>
          <a:solidFill>
            <a:srgbClr val="9DF347"/>
          </a:solidFill>
        </p:grpSpPr>
        <p:sp>
          <p:nvSpPr>
            <p:cNvPr id="30" name="Rounded Rectangle 29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288" y="3043536"/>
              <a:ext cx="3094117" cy="523220"/>
            </a:xfrm>
            <a:prstGeom prst="rect">
              <a:avLst/>
            </a:prstGeom>
            <a:grp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nắp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33" name="Straight Connector 32"/>
          <p:cNvCxnSpPr>
            <a:stCxn id="20" idx="3"/>
            <a:endCxn id="31" idx="1"/>
          </p:cNvCxnSpPr>
          <p:nvPr/>
        </p:nvCxnSpPr>
        <p:spPr>
          <a:xfrm>
            <a:off x="4646108" y="2828692"/>
            <a:ext cx="1395230" cy="819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4" idx="1"/>
          </p:cNvCxnSpPr>
          <p:nvPr/>
        </p:nvCxnSpPr>
        <p:spPr>
          <a:xfrm flipV="1">
            <a:off x="4665158" y="2828692"/>
            <a:ext cx="1323977" cy="809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5" idx="1"/>
          </p:cNvCxnSpPr>
          <p:nvPr/>
        </p:nvCxnSpPr>
        <p:spPr>
          <a:xfrm>
            <a:off x="4638674" y="4476751"/>
            <a:ext cx="1350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64934" y="19240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2020" y="1924051"/>
            <a:ext cx="5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9156" y="5204178"/>
            <a:ext cx="903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38" grpId="0"/>
      <p:bldP spid="3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367</Words>
  <Application>Microsoft Office PowerPoint</Application>
  <PresentationFormat>Custom</PresentationFormat>
  <Paragraphs>63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23</cp:revision>
  <dcterms:created xsi:type="dcterms:W3CDTF">2021-07-17T11:08:29Z</dcterms:created>
  <dcterms:modified xsi:type="dcterms:W3CDTF">2023-10-16T05:22:46Z</dcterms:modified>
</cp:coreProperties>
</file>