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5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703" r:id="rId4"/>
    <p:sldMasterId id="2147483726" r:id="rId5"/>
    <p:sldMasterId id="2147483739" r:id="rId6"/>
  </p:sldMasterIdLst>
  <p:notesMasterIdLst>
    <p:notesMasterId r:id="rId20"/>
  </p:notesMasterIdLst>
  <p:sldIdLst>
    <p:sldId id="449" r:id="rId7"/>
    <p:sldId id="440" r:id="rId8"/>
    <p:sldId id="441" r:id="rId9"/>
    <p:sldId id="444" r:id="rId10"/>
    <p:sldId id="445" r:id="rId11"/>
    <p:sldId id="447" r:id="rId12"/>
    <p:sldId id="446" r:id="rId13"/>
    <p:sldId id="439" r:id="rId14"/>
    <p:sldId id="267" r:id="rId15"/>
    <p:sldId id="269" r:id="rId16"/>
    <p:sldId id="442" r:id="rId17"/>
    <p:sldId id="438" r:id="rId18"/>
    <p:sldId id="443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88FFE-662B-4897-AC2A-9F348E9A8BE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A2923-6DE7-4ACF-ABA0-2D77184FE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26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177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016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063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063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B3BD2-293B-4297-A8AE-A7A8ACB2F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88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4A620-F751-4274-9CDE-B9086E02B76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6268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1E8DB-9BDC-4FF1-9B2C-F488BBCD15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9864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B4A34-A5C2-48AD-B586-7B00D1BB22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7228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4B193-8F30-4826-B142-7A2087A6432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7945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BC210F-AAD2-4E23-AA4C-EF20BB3A427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49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57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69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80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51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80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05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2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3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3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02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78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0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56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43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81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61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204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31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2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7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1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40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342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37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104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848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37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15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355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69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46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3641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0567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996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398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1372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4359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350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0832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9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633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3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705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11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5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902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004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4181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5577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3665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6654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79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84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6980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9577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1580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7022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06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76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61874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23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896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02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1102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9609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0361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39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2541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300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2705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8531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E6F379-899D-434F-B5A2-CA8F30D1062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6550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73F96-2559-405F-A53F-BF96AE02523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376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82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73F96-2559-405F-A53F-BF96AE02523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55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7DC52-F3C8-4F8E-BB6B-07F743984AE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3375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09F2C-65DD-4D46-A73E-C5CBAB9C85D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41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09F2C-65DD-4D46-A73E-C5CBAB9C85D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130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09F2C-65DD-4D46-A73E-C5CBAB9C85D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11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09F2C-65DD-4D46-A73E-C5CBAB9C85D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297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D812C-BFF4-487B-9E73-F68B8D7B0F3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608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AC589-0063-402B-9CA4-A909201232B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7591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4A620-F751-4274-9CDE-B9086E02B76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5177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1E8DB-9BDC-4FF1-9B2C-F488BBCD15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63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89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B4A34-A5C2-48AD-B586-7B00D1BB22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0169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4B193-8F30-4826-B142-7A2087A6432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6019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BC210F-AAD2-4E23-AA4C-EF20BB3A427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0835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E6F379-899D-434F-B5A2-CA8F30D1062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1739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73F96-2559-405F-A53F-BF96AE02523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83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73F96-2559-405F-A53F-BF96AE02523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442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7DC52-F3C8-4F8E-BB6B-07F743984AE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6257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09F2C-65DD-4D46-A73E-C5CBAB9C85D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42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D812C-BFF4-487B-9E73-F68B8D7B0F3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438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AC589-0063-402B-9CA4-A909201232B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13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6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68" r:id="rId3"/>
    <p:sldLayoutId id="2147483767" r:id="rId4"/>
    <p:sldLayoutId id="2147483766" r:id="rId5"/>
    <p:sldLayoutId id="2147483763" r:id="rId6"/>
    <p:sldLayoutId id="2147483762" r:id="rId7"/>
    <p:sldLayoutId id="2147483759" r:id="rId8"/>
    <p:sldLayoutId id="2147483758" r:id="rId9"/>
    <p:sldLayoutId id="2147483757" r:id="rId10"/>
    <p:sldLayoutId id="2147483756" r:id="rId11"/>
    <p:sldLayoutId id="2147483755" r:id="rId12"/>
    <p:sldLayoutId id="2147483753" r:id="rId13"/>
    <p:sldLayoutId id="2147483752" r:id="rId14"/>
    <p:sldLayoutId id="2147483725" r:id="rId15"/>
    <p:sldLayoutId id="2147483724" r:id="rId16"/>
    <p:sldLayoutId id="2147483723" r:id="rId17"/>
    <p:sldLayoutId id="2147483722" r:id="rId18"/>
    <p:sldLayoutId id="2147483721" r:id="rId19"/>
    <p:sldLayoutId id="2147483720" r:id="rId20"/>
    <p:sldLayoutId id="2147483719" r:id="rId21"/>
    <p:sldLayoutId id="2147483716" r:id="rId22"/>
    <p:sldLayoutId id="2147483715" r:id="rId23"/>
    <p:sldLayoutId id="2147483702" r:id="rId24"/>
    <p:sldLayoutId id="2147483701" r:id="rId25"/>
    <p:sldLayoutId id="2147483663" r:id="rId26"/>
    <p:sldLayoutId id="2147483664" r:id="rId27"/>
    <p:sldLayoutId id="2147483665" r:id="rId28"/>
    <p:sldLayoutId id="2147483666" r:id="rId29"/>
    <p:sldLayoutId id="2147483667" r:id="rId30"/>
    <p:sldLayoutId id="2147483668" r:id="rId31"/>
    <p:sldLayoutId id="2147483669" r:id="rId32"/>
    <p:sldLayoutId id="2147483670" r:id="rId33"/>
    <p:sldLayoutId id="2147483671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94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17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76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39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64" r:id="rId2"/>
    <p:sldLayoutId id="2147483760" r:id="rId3"/>
    <p:sldLayoutId id="2147483718" r:id="rId4"/>
    <p:sldLayoutId id="2147483700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  <a:endParaRPr lang="en-US" alt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114BBA-495A-4804-B402-E41BCD805BE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99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65" r:id="rId6"/>
    <p:sldLayoutId id="2147483761" r:id="rId7"/>
    <p:sldLayoutId id="2147483754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  <a:endParaRPr lang="en-US" alt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114BBA-495A-4804-B402-E41BCD805BE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97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8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59936" y="2448218"/>
            <a:ext cx="1182886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5" y="4953005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5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-20030" y="2834861"/>
            <a:ext cx="1219200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6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049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19172" b="39407"/>
          <a:stretch/>
        </p:blipFill>
        <p:spPr bwMode="auto">
          <a:xfrm>
            <a:off x="565025" y="510305"/>
            <a:ext cx="10685076" cy="153021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8"/>
          <p:cNvSpPr txBox="1"/>
          <p:nvPr/>
        </p:nvSpPr>
        <p:spPr>
          <a:xfrm>
            <a:off x="565025" y="878215"/>
            <a:ext cx="10234734" cy="646327"/>
          </a:xfrm>
          <a:prstGeom prst="rect">
            <a:avLst/>
          </a:prstGeom>
          <a:noFill/>
          <a:ln w="9525">
            <a:noFill/>
          </a:ln>
        </p:spPr>
        <p:txBody>
          <a:bodyPr wrap="square" lIns="91376" tIns="45718" rIns="91376" bIns="45718">
            <a:spAutoFit/>
          </a:bodyPr>
          <a:lstStyle/>
          <a:p>
            <a:pPr>
              <a:defRPr/>
            </a:pPr>
            <a:r>
              <a:rPr lang="en-US" altLang="en-US" sz="3600" b="1" dirty="0" err="1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Gần</a:t>
            </a:r>
            <a:r>
              <a:rPr lang="en-US" altLang="en-US" sz="3600" b="1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mực</a:t>
            </a:r>
            <a:r>
              <a:rPr lang="en-US" altLang="en-US" sz="3600" b="1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đen</a:t>
            </a:r>
            <a:r>
              <a:rPr lang="en-US" altLang="en-US" sz="3600" b="1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gần</a:t>
            </a:r>
            <a:r>
              <a:rPr lang="en-US" altLang="en-US" sz="3600" b="1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đèn</a:t>
            </a:r>
            <a:r>
              <a:rPr lang="en-US" altLang="en-US" sz="3600" b="1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7030A0"/>
              </a:solidFill>
              <a:latin typeface="HP001 4 hang 1 ô ly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  <p:sp>
        <p:nvSpPr>
          <p:cNvPr id="10" name="Text Box 1725">
            <a:extLst>
              <a:ext uri="{FF2B5EF4-FFF2-40B4-BE49-F238E27FC236}">
                <a16:creationId xmlns:a16="http://schemas.microsoft.com/office/drawing/2014/main" xmlns="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4" y="2600171"/>
            <a:ext cx="114299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 Box 1727">
            <a:extLst>
              <a:ext uri="{FF2B5EF4-FFF2-40B4-BE49-F238E27FC236}">
                <a16:creationId xmlns:a16="http://schemas.microsoft.com/office/drawing/2014/main" xmlns="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337" y="5505747"/>
            <a:ext cx="67275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1 li.</a:t>
            </a:r>
          </a:p>
        </p:txBody>
      </p:sp>
      <p:sp>
        <p:nvSpPr>
          <p:cNvPr id="12" name="Text Box 1727">
            <a:extLst>
              <a:ext uri="{FF2B5EF4-FFF2-40B4-BE49-F238E27FC236}">
                <a16:creationId xmlns:a16="http://schemas.microsoft.com/office/drawing/2014/main" xmlns="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337" y="3336479"/>
            <a:ext cx="80907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G, h,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, h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2 li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rưỡi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Text Box 1727">
            <a:extLst>
              <a:ext uri="{FF2B5EF4-FFF2-40B4-BE49-F238E27FC236}">
                <a16:creationId xmlns:a16="http://schemas.microsoft.com/office/drawing/2014/main" xmlns="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337" y="4904371"/>
            <a:ext cx="94485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s,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r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1 li,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t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1 li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rưỡi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 Box 1727">
            <a:extLst>
              <a:ext uri="{FF2B5EF4-FFF2-40B4-BE49-F238E27FC236}">
                <a16:creationId xmlns:a16="http://schemas.microsoft.com/office/drawing/2014/main" xmlns="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336" y="4073374"/>
            <a:ext cx="80907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2 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li.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10" grpId="0"/>
      <p:bldP spid="10" grpId="1"/>
      <p:bldP spid="11" grpId="0"/>
      <p:bldP spid="12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91" y="-50280"/>
            <a:ext cx="12335176" cy="6948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424" y="1644316"/>
            <a:ext cx="361166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khảo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20188" y="879601"/>
            <a:ext cx="6966169" cy="510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5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296064" y="4266756"/>
            <a:ext cx="1496631" cy="17717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438968" y="5714398"/>
            <a:ext cx="2893229" cy="12191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3445" y="-461821"/>
            <a:ext cx="11268010" cy="73198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445" y="3727498"/>
            <a:ext cx="2276409" cy="30725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1240DF3-C403-4F4F-9D9F-0C26D2EDC06A}"/>
              </a:ext>
            </a:extLst>
          </p:cNvPr>
          <p:cNvSpPr/>
          <p:nvPr/>
        </p:nvSpPr>
        <p:spPr>
          <a:xfrm>
            <a:off x="4308764" y="1358259"/>
            <a:ext cx="2840376" cy="7753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5639" y="2724704"/>
            <a:ext cx="727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18.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1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91" y="-50280"/>
            <a:ext cx="12335176" cy="69488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22783" y="2135869"/>
            <a:ext cx="8389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Chào tạm biệt !</a:t>
            </a: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550" y="3031989"/>
            <a:ext cx="3286125" cy="39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3349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A68B95-2E26-4AA8-A85A-2DF96EDCCAF8}"/>
              </a:ext>
            </a:extLst>
          </p:cNvPr>
          <p:cNvSpPr/>
          <p:nvPr/>
        </p:nvSpPr>
        <p:spPr>
          <a:xfrm>
            <a:off x="644769" y="341141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13031" y="1218723"/>
            <a:ext cx="8398314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80506" y="1109787"/>
            <a:ext cx="1402072" cy="144344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764614" y="1218723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15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63301" y="1454717"/>
            <a:ext cx="6911972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CUỐN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SÁCH CỦA EM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B74094F0-4015-4F9E-9541-326E14E307AA}"/>
              </a:ext>
            </a:extLst>
          </p:cNvPr>
          <p:cNvSpPr txBox="1"/>
          <p:nvPr/>
        </p:nvSpPr>
        <p:spPr>
          <a:xfrm>
            <a:off x="1623347" y="3566712"/>
            <a:ext cx="8674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altLang="zh-CN" sz="44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4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altLang="zh-CN" sz="4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CHỮ HOA </a:t>
            </a:r>
            <a:r>
              <a:rPr kumimoji="0" lang="en-US" altLang="zh-CN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endParaRPr kumimoji="0" lang="zh-CN" altLang="en-US" sz="4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2544231" y="2478439"/>
            <a:ext cx="6832889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6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150" y="815331"/>
            <a:ext cx="6414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4249" y="1869434"/>
            <a:ext cx="11571497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indent="-457200" defTabSz="1219200">
              <a:spcBef>
                <a:spcPct val="20000"/>
              </a:spcBef>
              <a:buFontTx/>
              <a:buChar char="-"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Gần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mực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đen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en-US" sz="3600" b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6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36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en-US" sz="36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nét</a:t>
            </a:r>
            <a:r>
              <a:rPr kumimoji="0" lang="en-US" sz="36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88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2"/>
          <p:cNvGrpSpPr>
            <a:grpSpLocks/>
          </p:cNvGrpSpPr>
          <p:nvPr/>
        </p:nvGrpSpPr>
        <p:grpSpPr bwMode="auto">
          <a:xfrm>
            <a:off x="326301" y="1460576"/>
            <a:ext cx="4572000" cy="4953000"/>
            <a:chOff x="5251016" y="533400"/>
            <a:chExt cx="3207184" cy="5068155"/>
          </a:xfrm>
        </p:grpSpPr>
        <p:grpSp>
          <p:nvGrpSpPr>
            <p:cNvPr id="17436" name="Group 318"/>
            <p:cNvGrpSpPr>
              <a:grpSpLocks/>
            </p:cNvGrpSpPr>
            <p:nvPr/>
          </p:nvGrpSpPr>
          <p:grpSpPr bwMode="auto">
            <a:xfrm>
              <a:off x="5473700" y="533400"/>
              <a:ext cx="2984500" cy="5050692"/>
              <a:chOff x="3448" y="976"/>
              <a:chExt cx="1248" cy="2112"/>
            </a:xfrm>
          </p:grpSpPr>
          <p:pic>
            <p:nvPicPr>
              <p:cNvPr id="1743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53" t="29759" r="54736" b="20180"/>
              <a:stretch>
                <a:fillRect/>
              </a:stretch>
            </p:blipFill>
            <p:spPr bwMode="auto">
              <a:xfrm>
                <a:off x="3448" y="976"/>
                <a:ext cx="1248" cy="2112"/>
              </a:xfrm>
              <a:prstGeom prst="rect">
                <a:avLst/>
              </a:prstGeom>
              <a:noFill/>
              <a:ln w="2857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439" name="Arc 20"/>
              <p:cNvSpPr>
                <a:spLocks/>
              </p:cNvSpPr>
              <p:nvPr/>
            </p:nvSpPr>
            <p:spPr bwMode="auto">
              <a:xfrm rot="2976494" flipH="1">
                <a:off x="3606" y="1258"/>
                <a:ext cx="168" cy="292"/>
              </a:xfrm>
              <a:custGeom>
                <a:avLst/>
                <a:gdLst>
                  <a:gd name="T0" fmla="*/ 0 w 21569"/>
                  <a:gd name="T1" fmla="*/ 0 h 20036"/>
                  <a:gd name="T2" fmla="*/ 0 w 21569"/>
                  <a:gd name="T3" fmla="*/ 0 h 20036"/>
                  <a:gd name="T4" fmla="*/ 0 w 21569"/>
                  <a:gd name="T5" fmla="*/ 0 h 20036"/>
                  <a:gd name="T6" fmla="*/ 0 60000 65536"/>
                  <a:gd name="T7" fmla="*/ 0 60000 65536"/>
                  <a:gd name="T8" fmla="*/ 0 60000 65536"/>
                  <a:gd name="T9" fmla="*/ 0 w 21569"/>
                  <a:gd name="T10" fmla="*/ 0 h 20036"/>
                  <a:gd name="T11" fmla="*/ 21569 w 21569"/>
                  <a:gd name="T12" fmla="*/ 20036 h 20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9" h="20036" fill="none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</a:path>
                  <a:path w="21569" h="20036" stroke="0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  <a:lnTo>
                      <a:pt x="0" y="20036"/>
                    </a:lnTo>
                    <a:lnTo>
                      <a:pt x="8069" y="-1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7440" name="Arc 21"/>
              <p:cNvSpPr>
                <a:spLocks/>
              </p:cNvSpPr>
              <p:nvPr/>
            </p:nvSpPr>
            <p:spPr bwMode="auto">
              <a:xfrm rot="17879355" flipH="1">
                <a:off x="3872" y="2096"/>
                <a:ext cx="196" cy="314"/>
              </a:xfrm>
              <a:custGeom>
                <a:avLst/>
                <a:gdLst>
                  <a:gd name="T0" fmla="*/ 0 w 25305"/>
                  <a:gd name="T1" fmla="*/ 0 h 21600"/>
                  <a:gd name="T2" fmla="*/ 0 w 25305"/>
                  <a:gd name="T3" fmla="*/ 0 h 21600"/>
                  <a:gd name="T4" fmla="*/ 0 w 2530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305"/>
                  <a:gd name="T10" fmla="*/ 0 h 21600"/>
                  <a:gd name="T11" fmla="*/ 25305 w 2530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305" h="21600" fill="none" extrusionOk="0">
                    <a:moveTo>
                      <a:pt x="25305" y="14052"/>
                    </a:moveTo>
                    <a:cubicBezTo>
                      <a:pt x="21201" y="18842"/>
                      <a:pt x="15208" y="21599"/>
                      <a:pt x="8901" y="21600"/>
                    </a:cubicBezTo>
                    <a:cubicBezTo>
                      <a:pt x="5831" y="21600"/>
                      <a:pt x="2796" y="20945"/>
                      <a:pt x="0" y="19680"/>
                    </a:cubicBezTo>
                  </a:path>
                  <a:path w="25305" h="21600" stroke="0" extrusionOk="0">
                    <a:moveTo>
                      <a:pt x="25305" y="14052"/>
                    </a:moveTo>
                    <a:cubicBezTo>
                      <a:pt x="21201" y="18842"/>
                      <a:pt x="15208" y="21599"/>
                      <a:pt x="8901" y="21600"/>
                    </a:cubicBezTo>
                    <a:cubicBezTo>
                      <a:pt x="5831" y="21600"/>
                      <a:pt x="2796" y="20945"/>
                      <a:pt x="0" y="19680"/>
                    </a:cubicBezTo>
                    <a:lnTo>
                      <a:pt x="8901" y="0"/>
                    </a:lnTo>
                    <a:lnTo>
                      <a:pt x="25305" y="14052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7441" name="Arc 22"/>
              <p:cNvSpPr>
                <a:spLocks/>
              </p:cNvSpPr>
              <p:nvPr/>
            </p:nvSpPr>
            <p:spPr bwMode="auto">
              <a:xfrm rot="13537159" flipH="1">
                <a:off x="4151" y="1481"/>
                <a:ext cx="166" cy="291"/>
              </a:xfrm>
              <a:custGeom>
                <a:avLst/>
                <a:gdLst>
                  <a:gd name="T0" fmla="*/ 0 w 21142"/>
                  <a:gd name="T1" fmla="*/ 0 h 20119"/>
                  <a:gd name="T2" fmla="*/ 0 w 21142"/>
                  <a:gd name="T3" fmla="*/ 0 h 20119"/>
                  <a:gd name="T4" fmla="*/ 0 w 21142"/>
                  <a:gd name="T5" fmla="*/ 0 h 20119"/>
                  <a:gd name="T6" fmla="*/ 0 60000 65536"/>
                  <a:gd name="T7" fmla="*/ 0 60000 65536"/>
                  <a:gd name="T8" fmla="*/ 0 60000 65536"/>
                  <a:gd name="T9" fmla="*/ 0 w 21142"/>
                  <a:gd name="T10" fmla="*/ 0 h 20119"/>
                  <a:gd name="T11" fmla="*/ 21142 w 21142"/>
                  <a:gd name="T12" fmla="*/ 20119 h 201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42" h="20119" fill="none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</a:path>
                  <a:path w="21142" h="20119" stroke="0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  <a:lnTo>
                      <a:pt x="0" y="0"/>
                    </a:lnTo>
                    <a:lnTo>
                      <a:pt x="21142" y="4424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7442" name="Text Box 23"/>
              <p:cNvSpPr txBox="1">
                <a:spLocks noChangeArrowheads="1"/>
              </p:cNvSpPr>
              <p:nvPr/>
            </p:nvSpPr>
            <p:spPr bwMode="auto">
              <a:xfrm>
                <a:off x="3840" y="1104"/>
                <a:ext cx="157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9900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17443" name="Text Box 24"/>
              <p:cNvSpPr txBox="1">
                <a:spLocks noChangeArrowheads="1"/>
              </p:cNvSpPr>
              <p:nvPr/>
            </p:nvSpPr>
            <p:spPr bwMode="auto">
              <a:xfrm>
                <a:off x="4272" y="1728"/>
                <a:ext cx="156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9900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17444" name="Line 25"/>
              <p:cNvSpPr>
                <a:spLocks noChangeShapeType="1"/>
              </p:cNvSpPr>
              <p:nvPr/>
            </p:nvSpPr>
            <p:spPr bwMode="auto">
              <a:xfrm>
                <a:off x="4368" y="2016"/>
                <a:ext cx="0" cy="198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7445" name="Arc 26"/>
              <p:cNvSpPr>
                <a:spLocks/>
              </p:cNvSpPr>
              <p:nvPr/>
            </p:nvSpPr>
            <p:spPr bwMode="auto">
              <a:xfrm rot="131220" flipH="1">
                <a:off x="4120" y="2726"/>
                <a:ext cx="167" cy="291"/>
              </a:xfrm>
              <a:custGeom>
                <a:avLst/>
                <a:gdLst>
                  <a:gd name="T0" fmla="*/ 0 w 21569"/>
                  <a:gd name="T1" fmla="*/ 0 h 20036"/>
                  <a:gd name="T2" fmla="*/ 0 w 21569"/>
                  <a:gd name="T3" fmla="*/ 0 h 20036"/>
                  <a:gd name="T4" fmla="*/ 0 w 21569"/>
                  <a:gd name="T5" fmla="*/ 0 h 20036"/>
                  <a:gd name="T6" fmla="*/ 0 60000 65536"/>
                  <a:gd name="T7" fmla="*/ 0 60000 65536"/>
                  <a:gd name="T8" fmla="*/ 0 60000 65536"/>
                  <a:gd name="T9" fmla="*/ 0 w 21569"/>
                  <a:gd name="T10" fmla="*/ 0 h 20036"/>
                  <a:gd name="T11" fmla="*/ 21569 w 21569"/>
                  <a:gd name="T12" fmla="*/ 20036 h 20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9" h="20036" fill="none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</a:path>
                  <a:path w="21569" h="20036" stroke="0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  <a:lnTo>
                      <a:pt x="0" y="20036"/>
                    </a:lnTo>
                    <a:lnTo>
                      <a:pt x="8069" y="-1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7437" name="Picture 19" descr="g ho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9"/>
            <a:stretch>
              <a:fillRect/>
            </a:stretch>
          </p:blipFill>
          <p:spPr bwMode="auto">
            <a:xfrm>
              <a:off x="5251016" y="1488301"/>
              <a:ext cx="2673614" cy="4113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1" name="Group 24"/>
          <p:cNvGrpSpPr>
            <a:grpSpLocks/>
          </p:cNvGrpSpPr>
          <p:nvPr/>
        </p:nvGrpSpPr>
        <p:grpSpPr bwMode="auto">
          <a:xfrm>
            <a:off x="5164610" y="3802849"/>
            <a:ext cx="2319867" cy="2573337"/>
            <a:chOff x="2191656" y="2362200"/>
            <a:chExt cx="1161144" cy="2573734"/>
          </a:xfrm>
        </p:grpSpPr>
        <p:pic>
          <p:nvPicPr>
            <p:cNvPr id="1742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54491" r="66878" b="20180"/>
            <a:stretch>
              <a:fillRect/>
            </a:stretch>
          </p:blipFill>
          <p:spPr bwMode="auto">
            <a:xfrm>
              <a:off x="2292324" y="2438400"/>
              <a:ext cx="1060476" cy="2497534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8" name="Arc 20"/>
            <p:cNvSpPr>
              <a:spLocks/>
            </p:cNvSpPr>
            <p:nvPr/>
          </p:nvSpPr>
          <p:spPr bwMode="auto">
            <a:xfrm rot="2976494" flipH="1">
              <a:off x="2381952" y="2591759"/>
              <a:ext cx="199291" cy="252637"/>
            </a:xfrm>
            <a:custGeom>
              <a:avLst/>
              <a:gdLst>
                <a:gd name="T0" fmla="*/ 0 w 21569"/>
                <a:gd name="T1" fmla="*/ 0 h 20036"/>
                <a:gd name="T2" fmla="*/ 0 w 21569"/>
                <a:gd name="T3" fmla="*/ 0 h 20036"/>
                <a:gd name="T4" fmla="*/ 0 w 21569"/>
                <a:gd name="T5" fmla="*/ 0 h 20036"/>
                <a:gd name="T6" fmla="*/ 0 60000 65536"/>
                <a:gd name="T7" fmla="*/ 0 60000 65536"/>
                <a:gd name="T8" fmla="*/ 0 60000 65536"/>
                <a:gd name="T9" fmla="*/ 0 w 21569"/>
                <a:gd name="T10" fmla="*/ 0 h 20036"/>
                <a:gd name="T11" fmla="*/ 21569 w 21569"/>
                <a:gd name="T12" fmla="*/ 20036 h 200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9" h="20036" fill="none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29" name="Arc 21"/>
            <p:cNvSpPr>
              <a:spLocks/>
            </p:cNvSpPr>
            <p:nvPr/>
          </p:nvSpPr>
          <p:spPr bwMode="auto">
            <a:xfrm rot="17879355" flipH="1">
              <a:off x="2607599" y="3589376"/>
              <a:ext cx="232507" cy="271671"/>
            </a:xfrm>
            <a:custGeom>
              <a:avLst/>
              <a:gdLst>
                <a:gd name="T0" fmla="*/ 0 w 25305"/>
                <a:gd name="T1" fmla="*/ 0 h 21600"/>
                <a:gd name="T2" fmla="*/ 0 w 25305"/>
                <a:gd name="T3" fmla="*/ 0 h 21600"/>
                <a:gd name="T4" fmla="*/ 0 w 25305"/>
                <a:gd name="T5" fmla="*/ 0 h 21600"/>
                <a:gd name="T6" fmla="*/ 0 60000 65536"/>
                <a:gd name="T7" fmla="*/ 0 60000 65536"/>
                <a:gd name="T8" fmla="*/ 0 60000 65536"/>
                <a:gd name="T9" fmla="*/ 0 w 25305"/>
                <a:gd name="T10" fmla="*/ 0 h 21600"/>
                <a:gd name="T11" fmla="*/ 25305 w 253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305" h="21600" fill="none" extrusionOk="0">
                  <a:moveTo>
                    <a:pt x="25305" y="14052"/>
                  </a:moveTo>
                  <a:cubicBezTo>
                    <a:pt x="21201" y="18842"/>
                    <a:pt x="15208" y="21599"/>
                    <a:pt x="8901" y="21600"/>
                  </a:cubicBezTo>
                  <a:cubicBezTo>
                    <a:pt x="5831" y="21600"/>
                    <a:pt x="2796" y="20945"/>
                    <a:pt x="0" y="19680"/>
                  </a:cubicBezTo>
                </a:path>
                <a:path w="25305" h="21600" stroke="0" extrusionOk="0">
                  <a:moveTo>
                    <a:pt x="25305" y="14052"/>
                  </a:moveTo>
                  <a:cubicBezTo>
                    <a:pt x="21201" y="18842"/>
                    <a:pt x="15208" y="21599"/>
                    <a:pt x="8901" y="21600"/>
                  </a:cubicBezTo>
                  <a:cubicBezTo>
                    <a:pt x="5831" y="21600"/>
                    <a:pt x="2796" y="20945"/>
                    <a:pt x="0" y="19680"/>
                  </a:cubicBezTo>
                  <a:lnTo>
                    <a:pt x="8901" y="0"/>
                  </a:lnTo>
                  <a:lnTo>
                    <a:pt x="25305" y="14052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30" name="Arc 22"/>
            <p:cNvSpPr>
              <a:spLocks/>
            </p:cNvSpPr>
            <p:nvPr/>
          </p:nvSpPr>
          <p:spPr bwMode="auto">
            <a:xfrm rot="13537159" flipH="1">
              <a:off x="2853804" y="2856134"/>
              <a:ext cx="196919" cy="251771"/>
            </a:xfrm>
            <a:custGeom>
              <a:avLst/>
              <a:gdLst>
                <a:gd name="T0" fmla="*/ 0 w 21142"/>
                <a:gd name="T1" fmla="*/ 0 h 20119"/>
                <a:gd name="T2" fmla="*/ 0 w 21142"/>
                <a:gd name="T3" fmla="*/ 0 h 20119"/>
                <a:gd name="T4" fmla="*/ 0 w 21142"/>
                <a:gd name="T5" fmla="*/ 0 h 20119"/>
                <a:gd name="T6" fmla="*/ 0 60000 65536"/>
                <a:gd name="T7" fmla="*/ 0 60000 65536"/>
                <a:gd name="T8" fmla="*/ 0 60000 65536"/>
                <a:gd name="T9" fmla="*/ 0 w 21142"/>
                <a:gd name="T10" fmla="*/ 0 h 20119"/>
                <a:gd name="T11" fmla="*/ 21142 w 21142"/>
                <a:gd name="T12" fmla="*/ 20119 h 20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42" h="20119" fill="none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</a:path>
                <a:path w="21142" h="20119" stroke="0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  <a:lnTo>
                    <a:pt x="0" y="0"/>
                  </a:lnTo>
                  <a:lnTo>
                    <a:pt x="21142" y="4424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31" name="Text Box 23"/>
            <p:cNvSpPr txBox="1">
              <a:spLocks noChangeArrowheads="1"/>
            </p:cNvSpPr>
            <p:nvPr/>
          </p:nvSpPr>
          <p:spPr bwMode="auto">
            <a:xfrm>
              <a:off x="2587176" y="2362200"/>
              <a:ext cx="184258" cy="461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9900CC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17432" name="Text Box 24"/>
            <p:cNvSpPr txBox="1">
              <a:spLocks noChangeArrowheads="1"/>
            </p:cNvSpPr>
            <p:nvPr/>
          </p:nvSpPr>
          <p:spPr bwMode="auto">
            <a:xfrm>
              <a:off x="2960457" y="3102089"/>
              <a:ext cx="184258" cy="396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9900CC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</a:t>
              </a:r>
              <a:endPara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7433" name="Line 25"/>
            <p:cNvSpPr>
              <a:spLocks noChangeShapeType="1"/>
            </p:cNvSpPr>
            <p:nvPr/>
          </p:nvSpPr>
          <p:spPr bwMode="auto">
            <a:xfrm>
              <a:off x="3068199" y="3444068"/>
              <a:ext cx="0" cy="234879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34" name="Arc 26"/>
            <p:cNvSpPr>
              <a:spLocks/>
            </p:cNvSpPr>
            <p:nvPr/>
          </p:nvSpPr>
          <p:spPr bwMode="auto">
            <a:xfrm rot="131220" flipH="1">
              <a:off x="2853631" y="4286312"/>
              <a:ext cx="144488" cy="345201"/>
            </a:xfrm>
            <a:custGeom>
              <a:avLst/>
              <a:gdLst>
                <a:gd name="T0" fmla="*/ 0 w 21569"/>
                <a:gd name="T1" fmla="*/ 0 h 20036"/>
                <a:gd name="T2" fmla="*/ 0 w 21569"/>
                <a:gd name="T3" fmla="*/ 0 h 20036"/>
                <a:gd name="T4" fmla="*/ 0 w 21569"/>
                <a:gd name="T5" fmla="*/ 0 h 20036"/>
                <a:gd name="T6" fmla="*/ 0 60000 65536"/>
                <a:gd name="T7" fmla="*/ 0 60000 65536"/>
                <a:gd name="T8" fmla="*/ 0 60000 65536"/>
                <a:gd name="T9" fmla="*/ 0 w 21569"/>
                <a:gd name="T10" fmla="*/ 0 h 20036"/>
                <a:gd name="T11" fmla="*/ 21569 w 21569"/>
                <a:gd name="T12" fmla="*/ 20036 h 200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9" h="20036" fill="none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17435" name="Picture 19" descr="g ho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9"/>
            <a:stretch>
              <a:fillRect/>
            </a:stretch>
          </p:blipFill>
          <p:spPr bwMode="auto">
            <a:xfrm>
              <a:off x="2191656" y="2684034"/>
              <a:ext cx="967287" cy="2040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C475521-7A33-44A2-8529-828CB4B89D41}"/>
              </a:ext>
            </a:extLst>
          </p:cNvPr>
          <p:cNvSpPr txBox="1"/>
          <p:nvPr/>
        </p:nvSpPr>
        <p:spPr>
          <a:xfrm>
            <a:off x="85752" y="-8716"/>
            <a:ext cx="5731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0" y="0"/>
            <a:ext cx="12192000" cy="6798545"/>
            <a:chOff x="0" y="0"/>
            <a:chExt cx="9144000" cy="5132867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矩形 31">
            <a:extLst>
              <a:ext uri="{FF2B5EF4-FFF2-40B4-BE49-F238E27FC236}">
                <a16:creationId xmlns:a16="http://schemas.microsoft.com/office/drawing/2014/main" xmlns="" id="{64C6817E-0A5A-4C61-A3FB-3499F61C177E}"/>
              </a:ext>
            </a:extLst>
          </p:cNvPr>
          <p:cNvSpPr/>
          <p:nvPr/>
        </p:nvSpPr>
        <p:spPr>
          <a:xfrm>
            <a:off x="5040028" y="322852"/>
            <a:ext cx="6958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alt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alt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kumimoji="0" lang="en-US" alt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giống</a:t>
            </a:r>
            <a:r>
              <a:rPr kumimoji="0" lang="en-US" alt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alt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alt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alt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alt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 31">
            <a:extLst>
              <a:ext uri="{FF2B5EF4-FFF2-40B4-BE49-F238E27FC236}">
                <a16:creationId xmlns:a16="http://schemas.microsoft.com/office/drawing/2014/main" xmlns="" id="{C780A544-C9D3-4D45-9E67-00B21EA2B384}"/>
              </a:ext>
            </a:extLst>
          </p:cNvPr>
          <p:cNvSpPr/>
          <p:nvPr/>
        </p:nvSpPr>
        <p:spPr>
          <a:xfrm>
            <a:off x="5164610" y="1767477"/>
            <a:ext cx="6456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Giống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400" dirty="0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 </a:t>
            </a:r>
            <a:r>
              <a:rPr lang="en-US" altLang="en-US" sz="2400" dirty="0" err="1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gần</a:t>
            </a:r>
            <a:r>
              <a:rPr lang="en-US" altLang="en-US" sz="2400" dirty="0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giống</a:t>
            </a:r>
            <a:r>
              <a:rPr lang="en-US" altLang="en-US" sz="2400" dirty="0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altLang="en-US" sz="2400" dirty="0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altLang="en-US" sz="2400" dirty="0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 </a:t>
            </a:r>
            <a:r>
              <a:rPr lang="en-US" altLang="en-US" sz="2400" dirty="0" err="1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altLang="en-US" sz="2400" dirty="0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400" dirty="0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alt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9" name="矩形 31">
            <a:extLst>
              <a:ext uri="{FF2B5EF4-FFF2-40B4-BE49-F238E27FC236}">
                <a16:creationId xmlns:a16="http://schemas.microsoft.com/office/drawing/2014/main" xmlns="" id="{D2F10DC1-DE0B-4B56-A310-53F08C228C58}"/>
              </a:ext>
            </a:extLst>
          </p:cNvPr>
          <p:cNvSpPr/>
          <p:nvPr/>
        </p:nvSpPr>
        <p:spPr>
          <a:xfrm>
            <a:off x="5164610" y="2403588"/>
            <a:ext cx="5158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alt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khuyết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alt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54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8" grpId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BE94A2A-CE83-43E6-A51A-F53A9F4C840E}"/>
              </a:ext>
            </a:extLst>
          </p:cNvPr>
          <p:cNvGrpSpPr/>
          <p:nvPr/>
        </p:nvGrpSpPr>
        <p:grpSpPr>
          <a:xfrm>
            <a:off x="2006772" y="1362932"/>
            <a:ext cx="219867" cy="4567663"/>
            <a:chOff x="1042416" y="804672"/>
            <a:chExt cx="210312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77A885EF-BB9B-4413-81CE-BF51ECF786BD}"/>
                </a:ext>
              </a:extLst>
            </p:cNvPr>
            <p:cNvCxnSpPr/>
            <p:nvPr/>
          </p:nvCxnSpPr>
          <p:spPr>
            <a:xfrm>
              <a:off x="1107077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xmlns="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24" y="1995525"/>
            <a:ext cx="161927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8 ô li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r>
              <a:rPr kumimoji="0" lang="en-US" alt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ô 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li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đậm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xmlns="" id="{66C166B2-6AD7-47AC-9BAD-3D25ACF4660A}"/>
              </a:ext>
            </a:extLst>
          </p:cNvPr>
          <p:cNvSpPr/>
          <p:nvPr/>
        </p:nvSpPr>
        <p:spPr>
          <a:xfrm>
            <a:off x="6938065" y="1164528"/>
            <a:ext cx="5040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gồm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xmlns="" id="{8EAFC570-B8E8-4CB8-A618-F7FCDF09BB94}"/>
              </a:ext>
            </a:extLst>
          </p:cNvPr>
          <p:cNvSpPr/>
          <p:nvPr/>
        </p:nvSpPr>
        <p:spPr>
          <a:xfrm>
            <a:off x="6752020" y="2115063"/>
            <a:ext cx="52270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thắt</a:t>
            </a:r>
            <a:r>
              <a:rPr kumimoji="0" lang="en-US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phối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móc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gần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giống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矩形 31">
            <a:extLst>
              <a:ext uri="{FF2B5EF4-FFF2-40B4-BE49-F238E27FC236}">
                <a16:creationId xmlns:a16="http://schemas.microsoft.com/office/drawing/2014/main" xmlns="" id="{C780A544-C9D3-4D45-9E67-00B21EA2B384}"/>
              </a:ext>
            </a:extLst>
          </p:cNvPr>
          <p:cNvSpPr/>
          <p:nvPr/>
        </p:nvSpPr>
        <p:spPr>
          <a:xfrm>
            <a:off x="6752020" y="3804262"/>
            <a:ext cx="4757233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khuyết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9A8C4EC-1258-4B13-AB32-5232224A5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38" y="655498"/>
            <a:ext cx="3692239" cy="542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FDDE695-EFB3-4701-8F4C-03197722EB93}"/>
              </a:ext>
            </a:extLst>
          </p:cNvPr>
          <p:cNvGrpSpPr/>
          <p:nvPr/>
        </p:nvGrpSpPr>
        <p:grpSpPr>
          <a:xfrm flipV="1">
            <a:off x="2498053" y="821062"/>
            <a:ext cx="3135429" cy="139930"/>
            <a:chOff x="5440680" y="1322832"/>
            <a:chExt cx="3017520" cy="19507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12955D04-827A-47ED-A59F-F00A2E93E619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BBF2170C-C76C-4E94-AC88-D1EF60E8DF1C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7BC91FE7-52E0-4838-B47D-6C5B0EF75ED0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8">
            <a:extLst>
              <a:ext uri="{FF2B5EF4-FFF2-40B4-BE49-F238E27FC236}">
                <a16:creationId xmlns:a16="http://schemas.microsoft.com/office/drawing/2014/main" xmlns="" id="{EED65B6B-8B8A-4AC5-8CA4-29387ADE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934" y="376218"/>
            <a:ext cx="1508701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5 ô li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8919FA8-E61A-43C1-9A31-930B39A0DB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3747476" y="970328"/>
            <a:ext cx="729008" cy="8824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786ABEF2-CDD7-4BE1-84C5-6F344B5004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5086137" y="2643059"/>
            <a:ext cx="729008" cy="8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4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046 L -0.02943 0.01018 L -0.05065 0.02338 L -0.0694 0.04421 L -0.08646 0.07615 L -0.09193 0.09907 L -0.0957 0.11389 L -0.09688 0.13379 L -0.09609 0.15092 L -0.09023 0.17315 L -0.0819 0.18935 L -0.06901 0.19907 L -0.05195 0.20509 L -0.03151 0.20416 L -0.0069 0.19838 L 0.01849 0.18727 L 0.04766 0.16412 L 0.0694 0.1375 L 0.08516 0.10856 L 0.09518 0.08356 L 0.10065 0.05463 L 0.10065 0.03449 L 0.09648 0.01389 L 0.08607 0.00115 L 0.07096 -0.00162 L 0.05221 0.00648 L 0.0306 0.0243 L 0.00482 0.06041 L -0.01029 0.09467 L -0.02148 0.13611 L -0.03073 0.18565 L -0.0332 0.22731 L -0.03073 0.26435 L -0.02357 0.31389 L -0.01354 0.34791 L -0.00313 0.37245 L 0.01107 0.39305 L 0.02812 0.40509 L 0.04596 0.4081 L 0.06562 0.39768 L 0.08138 0.37453 L 0.09596 0.3331 L 0.09974 0.3243 L 0.1056 0.30046 L 0.10651 0.24652 " pathEditMode="relative" rAng="0" ptsTypes="AAAAAAAAAAAAAAAAAAAAAAAAAAAAAAAAAAAAAAAAAAAAA">
                                      <p:cBhvr>
                                        <p:cTn id="40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 0.00046 C -0.00053 0.02176 -0.00066 0.04329 -0.00079 0.06481 L -0.00079 0.17662 L -0.0017 0.31296 L -0.00456 0.34629 L -0.0112 0.37592 L -0.02162 0.39676 L -0.03034 0.40694 L -0.04037 0.41088 L -0.0504 0.40555 L -0.06081 0.38333 L -0.06159 0.34768 L -0.05495 0.30486 L -0.0379 0.2544 L -0.01784 0.20254 L 0.00455 0.15509 L 0.04635 0.08264 " pathEditMode="relative" rAng="0" ptsTypes="AAAAAAAAAAAAAAAAA">
                                      <p:cBhvr>
                                        <p:cTn id="53" dur="7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5" grpId="0"/>
      <p:bldP spid="2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hu hoa G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2875" r="46983" b="14604"/>
          <a:stretch/>
        </p:blipFill>
        <p:spPr>
          <a:xfrm>
            <a:off x="0" y="0"/>
            <a:ext cx="12192000" cy="6798545"/>
          </a:xfrm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12192000" cy="6798545"/>
            <a:chOff x="0" y="0"/>
            <a:chExt cx="9144000" cy="513286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596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296064" y="4266756"/>
            <a:ext cx="1496631" cy="17717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438968" y="5714398"/>
            <a:ext cx="2893229" cy="12191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488130" y="-461821"/>
            <a:ext cx="8592032" cy="73198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948628" y="3429000"/>
            <a:ext cx="2497563" cy="337103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1240DF3-C403-4F4F-9D9F-0C26D2EDC06A}"/>
              </a:ext>
            </a:extLst>
          </p:cNvPr>
          <p:cNvSpPr/>
          <p:nvPr/>
        </p:nvSpPr>
        <p:spPr>
          <a:xfrm>
            <a:off x="3460710" y="3044279"/>
            <a:ext cx="51058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14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739058" y="1925632"/>
            <a:ext cx="1521078" cy="191743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024805" y="1856209"/>
            <a:ext cx="8225296" cy="1318437"/>
            <a:chOff x="3485750" y="2171792"/>
            <a:chExt cx="4545106" cy="1393566"/>
          </a:xfrm>
        </p:grpSpPr>
        <p:sp>
          <p:nvSpPr>
            <p:cNvPr id="11" name="Text Box 1736">
              <a:extLst>
                <a:ext uri="{FF2B5EF4-FFF2-40B4-BE49-F238E27FC236}">
                  <a16:creationId xmlns:a16="http://schemas.microsoft.com/office/drawing/2014/main" xmlns="" id="{34AE8F09-E3A9-4D59-A83C-6FAEDE4E7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5853" y="2514654"/>
              <a:ext cx="4005369" cy="1050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alt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tục</a:t>
              </a:r>
              <a:r>
                <a:rPr kumimoji="0" lang="en-US" alt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ngữ</a:t>
              </a:r>
              <a:r>
                <a:rPr kumimoji="0" lang="en-US" alt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trên</a:t>
              </a:r>
              <a:r>
                <a:rPr kumimoji="0" lang="en-US" alt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alt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 con </a:t>
              </a:r>
              <a:r>
                <a:rPr kumimoji="0" lang="en-US" alt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biết</a:t>
              </a:r>
              <a:r>
                <a:rPr kumimoji="0" lang="en-US" alt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điều</a:t>
              </a:r>
              <a:r>
                <a:rPr kumimoji="0" lang="en-US" alt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2" name="Cloud Callout 11"/>
            <p:cNvSpPr/>
            <p:nvPr/>
          </p:nvSpPr>
          <p:spPr>
            <a:xfrm>
              <a:off x="3485750" y="2171792"/>
              <a:ext cx="4545106" cy="1259293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44" y="3174646"/>
            <a:ext cx="2317975" cy="2302824"/>
          </a:xfrm>
          <a:prstGeom prst="rect">
            <a:avLst/>
          </a:prstGeom>
        </p:spPr>
      </p:pic>
      <p:sp>
        <p:nvSpPr>
          <p:cNvPr id="19" name="Rectangle: Rounded Corners 9">
            <a:extLst>
              <a:ext uri="{FF2B5EF4-FFF2-40B4-BE49-F238E27FC236}">
                <a16:creationId xmlns:a16="http://schemas.microsoft.com/office/drawing/2014/main" xmlns="" id="{7C7A9665-D65A-4F8D-BB27-97CB230E49AF}"/>
              </a:ext>
            </a:extLst>
          </p:cNvPr>
          <p:cNvSpPr/>
          <p:nvPr/>
        </p:nvSpPr>
        <p:spPr>
          <a:xfrm>
            <a:off x="2517521" y="3499024"/>
            <a:ext cx="9239864" cy="1335303"/>
          </a:xfrm>
          <a:prstGeom prst="roundRect">
            <a:avLst/>
          </a:prstGeom>
          <a:solidFill>
            <a:schemeClr val="bg2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9">
            <a:extLst>
              <a:ext uri="{FF2B5EF4-FFF2-40B4-BE49-F238E27FC236}">
                <a16:creationId xmlns:a16="http://schemas.microsoft.com/office/drawing/2014/main" xmlns="" id="{7C7A9665-D65A-4F8D-BB27-97CB230E49AF}"/>
              </a:ext>
            </a:extLst>
          </p:cNvPr>
          <p:cNvSpPr/>
          <p:nvPr/>
        </p:nvSpPr>
        <p:spPr>
          <a:xfrm>
            <a:off x="2517521" y="5151497"/>
            <a:ext cx="9239864" cy="1335303"/>
          </a:xfrm>
          <a:prstGeom prst="roundRect">
            <a:avLst/>
          </a:prstGeom>
          <a:solidFill>
            <a:schemeClr val="bg2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người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người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12047985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363</Words>
  <Application>Microsoft Office PowerPoint</Application>
  <PresentationFormat>Custom</PresentationFormat>
  <Paragraphs>45</Paragraphs>
  <Slides>13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1_Office Theme</vt:lpstr>
      <vt:lpstr>2_Office Theme</vt:lpstr>
      <vt:lpstr>3_Office Theme</vt:lpstr>
      <vt:lpstr>5_Office Theme</vt:lpstr>
      <vt:lpstr>Chủ đề của Office</vt:lpstr>
      <vt:lpstr>1_Chủ đề của Office</vt:lpstr>
      <vt:lpstr>PowerPoint Presentation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30</cp:revision>
  <dcterms:created xsi:type="dcterms:W3CDTF">2021-07-15T23:32:06Z</dcterms:created>
  <dcterms:modified xsi:type="dcterms:W3CDTF">2023-10-16T05:27:32Z</dcterms:modified>
</cp:coreProperties>
</file>