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EFB"/>
    <a:srgbClr val="000099"/>
    <a:srgbClr val="C50B2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2A78B-DA71-4C64-BB18-68BCEA018A9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13479-B56D-4015-A7E5-A9D23BE6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7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57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3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5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0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7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9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7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8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12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74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2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55" y="1"/>
            <a:ext cx="12396455" cy="68940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5A92-9672-45D2-B8AA-D98ED73936E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C960-454E-48A5-A370-0C23736E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2" r:id="rId17"/>
    <p:sldLayoutId id="2147483671" r:id="rId18"/>
    <p:sldLayoutId id="2147483670" r:id="rId19"/>
    <p:sldLayoutId id="2147483669" r:id="rId20"/>
    <p:sldLayoutId id="2147483668" r:id="rId21"/>
    <p:sldLayoutId id="2147483667" r:id="rId22"/>
    <p:sldLayoutId id="2147483666" r:id="rId23"/>
    <p:sldLayoutId id="2147483665" r:id="rId24"/>
    <p:sldLayoutId id="2147483664" r:id="rId25"/>
    <p:sldLayoutId id="2147483663" r:id="rId26"/>
    <p:sldLayoutId id="2147483662" r:id="rId27"/>
    <p:sldLayoutId id="2147483661" r:id="rId28"/>
    <p:sldLayoutId id="2147483660" r:id="rId29"/>
    <p:sldLayoutId id="2147483656" r:id="rId30"/>
    <p:sldLayoutId id="2147483657" r:id="rId31"/>
    <p:sldLayoutId id="2147483658" r:id="rId32"/>
    <p:sldLayoutId id="2147483659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8424" y="3067050"/>
            <a:ext cx="6928431" cy="204396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C50B2A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C50B2A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C50B2A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55" y="3928492"/>
            <a:ext cx="6246389" cy="2781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75" y="1409701"/>
            <a:ext cx="1118235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 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những tiết học sau!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50738" y="1697938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42727" y="2626652"/>
            <a:ext cx="113781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6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(40)</a:t>
            </a:r>
            <a:endParaRPr kumimoji="0" lang="en-US" sz="66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10" y="541403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561" y="2109457"/>
            <a:ext cx="9780982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0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901521"/>
            <a:ext cx="10834597" cy="47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52500"/>
            <a:ext cx="9239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7 =			7 + 9   = 			5 + 9   = 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+ 6   = 			11 – 8 =			4 + 8   =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– 8 = 			4 + 7   = 			12 – 4 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8202" y="1880316"/>
            <a:ext cx="70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815" y="2910791"/>
            <a:ext cx="829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6688" y="3885350"/>
            <a:ext cx="70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509" y="1880316"/>
            <a:ext cx="70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7896" y="2859275"/>
            <a:ext cx="70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348" y="3885350"/>
            <a:ext cx="70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9067" y="1921526"/>
            <a:ext cx="70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9067" y="2949801"/>
            <a:ext cx="70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10850" y="3841263"/>
            <a:ext cx="70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1" y="555554"/>
            <a:ext cx="10415886" cy="3616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5626" y="1512247"/>
            <a:ext cx="1066800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1776" y="1512246"/>
            <a:ext cx="106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1751" y="1519542"/>
            <a:ext cx="106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  <a:p>
            <a:pPr>
              <a:lnSpc>
                <a:spcPts val="48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849" y="4612718"/>
            <a:ext cx="892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287" y="1512246"/>
            <a:ext cx="2759139" cy="2779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4320" y="-693362"/>
            <a:ext cx="12410941" cy="75534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8" y="-126245"/>
            <a:ext cx="11496972" cy="574143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24400" y="2323959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8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48325" y="2343009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34148" y="2362059"/>
            <a:ext cx="552451" cy="5048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14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70409" y="3057384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48325" y="3057383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8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26241" y="3066908"/>
            <a:ext cx="541307" cy="5048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14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1" y="3715482"/>
            <a:ext cx="598346" cy="5048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14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1" y="4470774"/>
            <a:ext cx="579408" cy="5048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38800" y="3739292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43673" y="4446959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8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34148" y="3747947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38800" y="4442198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197909" y="2343009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83852" y="2362059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39485" y="2343008"/>
            <a:ext cx="601691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16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197909" y="3047857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83852" y="3047856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939485" y="3066908"/>
            <a:ext cx="601691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16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163763" y="3738419"/>
            <a:ext cx="601691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16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83852" y="3723596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007776" y="3723596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75012" y="4467955"/>
            <a:ext cx="601691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16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070824" y="4467955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73630" y="4463193"/>
            <a:ext cx="533400" cy="523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84857" y="1056068"/>
            <a:ext cx="2962140" cy="4456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16"/>
          <p:cNvSpPr txBox="1"/>
          <p:nvPr/>
        </p:nvSpPr>
        <p:spPr>
          <a:xfrm>
            <a:off x="439989" y="5057895"/>
            <a:ext cx="1095007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6"/>
          <p:cNvSpPr txBox="1"/>
          <p:nvPr/>
        </p:nvSpPr>
        <p:spPr>
          <a:xfrm>
            <a:off x="417991" y="5605448"/>
            <a:ext cx="11688630" cy="523220"/>
          </a:xfrm>
          <a:prstGeom prst="rect">
            <a:avLst/>
          </a:prstGeom>
          <a:solidFill>
            <a:srgbClr val="D3EEF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4" name="TextBox 16"/>
          <p:cNvSpPr txBox="1"/>
          <p:nvPr/>
        </p:nvSpPr>
        <p:spPr>
          <a:xfrm>
            <a:off x="417991" y="6181753"/>
            <a:ext cx="11688630" cy="523220"/>
          </a:xfrm>
          <a:prstGeom prst="rect">
            <a:avLst/>
          </a:prstGeom>
          <a:solidFill>
            <a:srgbClr val="D3EEF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74" y="3906175"/>
            <a:ext cx="1465012" cy="2526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11" y="4680254"/>
            <a:ext cx="2222512" cy="1967878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76" y="4703904"/>
            <a:ext cx="2203537" cy="1920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8775" y="2750002"/>
            <a:ext cx="9839325" cy="31337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nào!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800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204</Words>
  <Application>Microsoft Office PowerPoint</Application>
  <PresentationFormat>Custom</PresentationFormat>
  <Paragraphs>70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17</cp:revision>
  <dcterms:created xsi:type="dcterms:W3CDTF">2021-10-13T07:04:17Z</dcterms:created>
  <dcterms:modified xsi:type="dcterms:W3CDTF">2023-10-15T23:21:32Z</dcterms:modified>
</cp:coreProperties>
</file>