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2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3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5" r:id="rId3"/>
    <p:sldMasterId id="2147483703" r:id="rId4"/>
  </p:sldMasterIdLst>
  <p:notesMasterIdLst>
    <p:notesMasterId r:id="rId22"/>
  </p:notesMasterIdLst>
  <p:sldIdLst>
    <p:sldId id="446" r:id="rId5"/>
    <p:sldId id="440" r:id="rId6"/>
    <p:sldId id="441" r:id="rId7"/>
    <p:sldId id="444" r:id="rId8"/>
    <p:sldId id="259" r:id="rId9"/>
    <p:sldId id="260" r:id="rId10"/>
    <p:sldId id="274" r:id="rId11"/>
    <p:sldId id="261" r:id="rId12"/>
    <p:sldId id="275" r:id="rId13"/>
    <p:sldId id="439" r:id="rId14"/>
    <p:sldId id="267" r:id="rId15"/>
    <p:sldId id="277" r:id="rId16"/>
    <p:sldId id="269" r:id="rId17"/>
    <p:sldId id="270" r:id="rId18"/>
    <p:sldId id="442" r:id="rId19"/>
    <p:sldId id="438" r:id="rId20"/>
    <p:sldId id="443" r:id="rId21"/>
  </p:sldIdLst>
  <p:sldSz cx="12192000" cy="6858000"/>
  <p:notesSz cx="6858000" cy="9144000"/>
  <p:custDataLst>
    <p:tags r:id="rId23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660"/>
  </p:normalViewPr>
  <p:slideViewPr>
    <p:cSldViewPr snapToGrid="0">
      <p:cViewPr varScale="1">
        <p:scale>
          <a:sx n="69" d="100"/>
          <a:sy n="69" d="100"/>
        </p:scale>
        <p:origin x="-780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gs" Target="tags/tag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E88FFE-662B-4897-AC2A-9F348E9A8BEC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3A2923-6DE7-4ACF-ABA0-2D77184FE6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34262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41777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481B1F-2521-4E24-A028-52B6FE0F995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00160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D71773-5A0B-472D-BACC-ADA20FE383F6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80635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D71773-5A0B-472D-BACC-ADA20FE383F6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80635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0B3BD2-293B-4297-A8AE-A7A8ACB2FBD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68840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D953FCB-8F62-4072-9136-DAD8346C90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20D03612-F00C-4FB4-AFEB-6D052B5EF6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F7DDC8F-9159-4350-BBB4-2BFE7ADB99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209450E-7221-4C9A-8506-A04C7E220D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CC7B287-C064-4771-8035-9D18CBE443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356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B020CB0-5836-48F1-A63D-C74F80031B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59CCB1E-3805-4F75-B30E-CD32D592C5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94831D4-9E3D-46EF-8C9D-99EADA8F39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3406857-1E91-4FEF-A165-E4991A2CE2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488D96D-06A5-4B41-AAB4-FE070650E8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29561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B020CB0-5836-48F1-A63D-C74F80031B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59CCB1E-3805-4F75-B30E-CD32D592C5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94831D4-9E3D-46EF-8C9D-99EADA8F39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3406857-1E91-4FEF-A165-E4991A2CE2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488D96D-06A5-4B41-AAB4-FE070650E8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03434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B020CB0-5836-48F1-A63D-C74F80031B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59CCB1E-3805-4F75-B30E-CD32D592C5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94831D4-9E3D-46EF-8C9D-99EADA8F39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3406857-1E91-4FEF-A165-E4991A2CE2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488D96D-06A5-4B41-AAB4-FE070650E8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83813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B020CB0-5836-48F1-A63D-C74F80031B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59CCB1E-3805-4F75-B30E-CD32D592C5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94831D4-9E3D-46EF-8C9D-99EADA8F39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3406857-1E91-4FEF-A165-E4991A2CE2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488D96D-06A5-4B41-AAB4-FE070650E8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53615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D74632D-8512-4580-A29D-59FF31A437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43EF3CFA-A608-4208-9460-EC1211CCD6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D67DDCB-E7DD-4322-B88E-7276776B34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70CC16B-8C08-49CD-8F3E-BE51795CD8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5FE234C-5B9A-45E6-86D5-06A04C5677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764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BDD6BE4-3FD2-4B20-89F6-53708B7E2A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75E7122-B9CD-472D-86D9-AFB4B28F872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0C5CD482-F621-480D-96CC-08AD5DC329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701C4DD-774A-4FCA-B0A1-00869FE595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0399EF80-271E-466D-8FB9-6A42522471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111E26D-AC7D-4177-B87E-141B512B71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542048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2AAE881-C94A-4CA2-92EB-68F06A608A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9AA7A251-AADF-40FD-A28D-871F8C72AA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8DFD11D2-9EE0-43F7-9A7B-E4FF9F2CC3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309C5CE1-EC92-41F1-BD92-F5DAF997D06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D5D135D0-D49D-431D-B3B8-103AA575E21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20EEBE21-83E9-4DE4-8B30-F13E0EBB92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0C7F9E74-60C9-4926-820B-90E320ADDE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CA9F1C68-3229-4013-AF79-8CF4B97EAD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383167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1DF9BF6-AB67-41B6-92FF-773F25EAF0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4F03B9C1-AD61-4B2C-A562-EB9EB4FBAB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6431EF4D-1A76-4D0C-B771-63E2E401C0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78F380D0-356B-4EB5-AE96-F91306A856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212477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9F3829F8-D257-4345-859B-AC599D6CB6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92DF8A40-1678-4A57-A3BC-EAF617E4C6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75CC1E17-6285-4120-BB11-41401902BC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78193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F416A6B-40FC-4F0A-91F5-FBBB897E34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219BB47-62DB-4512-AA39-3C9CFAD245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C53FA225-8A24-4EF3-89DC-82C1E46FA7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DEE8BED3-5C4F-463B-8C4E-E2FBF4CB8B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DB0CE380-6BF1-4222-9C3C-B85AC7452C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67F5AED-C68E-4229-BE45-60B86D615D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03407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B020CB0-5836-48F1-A63D-C74F80031B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59CCB1E-3805-4F75-B30E-CD32D592C5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94831D4-9E3D-46EF-8C9D-99EADA8F39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3406857-1E91-4FEF-A165-E4991A2CE2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488D96D-06A5-4B41-AAB4-FE070650E8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68021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560E557-B547-4CF9-972A-E186356138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6259A22B-B3F1-47C8-A69E-A7ADD99BDAB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02D6D3C7-BF94-4BFD-836A-6D54D58B3D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2D925012-1143-432F-B735-2C27E22A3D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11825848-0FBC-4238-B070-91A4674916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8971F956-724B-4C8A-B9BE-3938656965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463424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38143B4-0A74-4B3A-A7A4-430139E1A0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13C3266D-CBE0-4583-A5A3-D816903890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F5D260A-4342-4169-950F-59F96729FC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27BE648-FBCD-48AF-A32B-DFC3244422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B4E2D5D-47AE-4C0F-A29F-C13940475C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263722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4A8444E2-B382-4B79-BF30-AC2E779FBE8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E5EAFF2D-5510-4C54-A1A8-AB94FD6B88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96DFEF1-5669-47C7-837D-729E61E02F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85132E6-344C-43BE-9E91-9E4423EA9E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93ADCB5-8760-49CD-A792-1092F9DBD7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321040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7268BB-C1B0-4A07-841E-B140DAEE97C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DB716F-5A96-4A9A-BE33-5D9C969214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78485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7268BB-C1B0-4A07-841E-B140DAEE97C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DB716F-5A96-4A9A-BE33-5D9C969214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13711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7268BB-C1B0-4A07-841E-B140DAEE97C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DB716F-5A96-4A9A-BE33-5D9C969214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51522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7268BB-C1B0-4A07-841E-B140DAEE97C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DB716F-5A96-4A9A-BE33-5D9C969214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33554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7268BB-C1B0-4A07-841E-B140DAEE97C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DB716F-5A96-4A9A-BE33-5D9C969214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469116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7268BB-C1B0-4A07-841E-B140DAEE97C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DB716F-5A96-4A9A-BE33-5D9C969214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436419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7268BB-C1B0-4A07-841E-B140DAEE97C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DB716F-5A96-4A9A-BE33-5D9C969214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10567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B020CB0-5836-48F1-A63D-C74F80031B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59CCB1E-3805-4F75-B30E-CD32D592C5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94831D4-9E3D-46EF-8C9D-99EADA8F39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3406857-1E91-4FEF-A165-E4991A2CE2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488D96D-06A5-4B41-AAB4-FE070650E8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07807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7268BB-C1B0-4A07-841E-B140DAEE97C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DB716F-5A96-4A9A-BE33-5D9C969214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79961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7268BB-C1B0-4A07-841E-B140DAEE97C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DB716F-5A96-4A9A-BE33-5D9C969214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43982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7268BB-C1B0-4A07-841E-B140DAEE97C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DB716F-5A96-4A9A-BE33-5D9C969214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613723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7268BB-C1B0-4A07-841E-B140DAEE97C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DB716F-5A96-4A9A-BE33-5D9C969214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943592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7268BB-C1B0-4A07-841E-B140DAEE97C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DB716F-5A96-4A9A-BE33-5D9C969214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835075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7268BB-C1B0-4A07-841E-B140DAEE97C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DB716F-5A96-4A9A-BE33-5D9C969214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608320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70D28F20-4900-0903-11A9-70353157D071}"/>
              </a:ext>
            </a:extLst>
          </p:cNvPr>
          <p:cNvGrpSpPr/>
          <p:nvPr userDrawn="1"/>
        </p:nvGrpSpPr>
        <p:grpSpPr>
          <a:xfrm>
            <a:off x="0" y="5949574"/>
            <a:ext cx="12192000" cy="908426"/>
            <a:chOff x="-251460" y="5305036"/>
            <a:chExt cx="12694920" cy="4572004"/>
          </a:xfrm>
        </p:grpSpPr>
        <p:sp>
          <p:nvSpPr>
            <p:cNvPr id="13" name="Rectangle 12">
              <a:extLst>
                <a:ext uri="{FF2B5EF4-FFF2-40B4-BE49-F238E27FC236}">
                  <a16:creationId xmlns="" xmlns:a16="http://schemas.microsoft.com/office/drawing/2014/main" id="{D8F07F4C-47CF-4565-BB18-97000E818F97}"/>
                </a:ext>
              </a:extLst>
            </p:cNvPr>
            <p:cNvSpPr/>
            <p:nvPr userDrawn="1"/>
          </p:nvSpPr>
          <p:spPr>
            <a:xfrm>
              <a:off x="-251460" y="5305036"/>
              <a:ext cx="12694920" cy="3048001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90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="" xmlns:a16="http://schemas.microsoft.com/office/drawing/2014/main" id="{530465B1-8DA9-44A4-B274-2B78C71B6159}"/>
                </a:ext>
              </a:extLst>
            </p:cNvPr>
            <p:cNvSpPr/>
            <p:nvPr userDrawn="1"/>
          </p:nvSpPr>
          <p:spPr>
            <a:xfrm>
              <a:off x="-251460" y="6067035"/>
              <a:ext cx="12694920" cy="3048001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900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="" xmlns:a16="http://schemas.microsoft.com/office/drawing/2014/main" id="{DD1A1DE6-B996-4C2F-8008-452B46218B2C}"/>
                </a:ext>
              </a:extLst>
            </p:cNvPr>
            <p:cNvSpPr/>
            <p:nvPr userDrawn="1"/>
          </p:nvSpPr>
          <p:spPr>
            <a:xfrm>
              <a:off x="-251460" y="6829039"/>
              <a:ext cx="12694920" cy="3048001"/>
            </a:xfrm>
            <a:prstGeom prst="rect">
              <a:avLst/>
            </a:prstGeom>
            <a:solidFill>
              <a:srgbClr val="F36A1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900"/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6142903B-1DFB-3542-4486-AACBE79360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64690" r="65687"/>
          <a:stretch/>
        </p:blipFill>
        <p:spPr>
          <a:xfrm>
            <a:off x="8869680" y="1"/>
            <a:ext cx="3322320" cy="872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76631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76332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25472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89028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B020CB0-5836-48F1-A63D-C74F80031B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59CCB1E-3805-4F75-B30E-CD32D592C5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94831D4-9E3D-46EF-8C9D-99EADA8F39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3406857-1E91-4FEF-A165-E4991A2CE2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488D96D-06A5-4B41-AAB4-FE070650E8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98053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90042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641815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455772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536658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866542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879039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069805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995774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715802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87022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B020CB0-5836-48F1-A63D-C74F80031B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59CCB1E-3805-4F75-B30E-CD32D592C5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94831D4-9E3D-46EF-8C9D-99EADA8F39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3406857-1E91-4FEF-A165-E4991A2CE2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488D96D-06A5-4B41-AAB4-FE070650E8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45268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21069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19769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618744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D953FCB-8F62-4072-9136-DAD8346C90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20D03612-F00C-4FB4-AFEB-6D052B5EF6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F7DDC8F-9159-4350-BBB4-2BFE7ADB99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5EE2EB-8EE5-4B11-B816-93391C6F804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209450E-7221-4C9A-8506-A04C7E220D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CC7B287-C064-4771-8035-9D18CBE443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128B17-70BE-4D48-9B47-1AA93213D2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8233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B020CB0-5836-48F1-A63D-C74F80031B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59CCB1E-3805-4F75-B30E-CD32D592C5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94831D4-9E3D-46EF-8C9D-99EADA8F39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5EE2EB-8EE5-4B11-B816-93391C6F804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3406857-1E91-4FEF-A165-E4991A2CE2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488D96D-06A5-4B41-AAB4-FE070650E8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128B17-70BE-4D48-9B47-1AA93213D2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18964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D74632D-8512-4580-A29D-59FF31A437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43EF3CFA-A608-4208-9460-EC1211CCD6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D67DDCB-E7DD-4322-B88E-7276776B34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5EE2EB-8EE5-4B11-B816-93391C6F804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70CC16B-8C08-49CD-8F3E-BE51795CD8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5FE234C-5B9A-45E6-86D5-06A04C5677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128B17-70BE-4D48-9B47-1AA93213D2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77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BDD6BE4-3FD2-4B20-89F6-53708B7E2A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75E7122-B9CD-472D-86D9-AFB4B28F872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0C5CD482-F621-480D-96CC-08AD5DC329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701C4DD-774A-4FCA-B0A1-00869FE595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5EE2EB-8EE5-4B11-B816-93391C6F804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0399EF80-271E-466D-8FB9-6A42522471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111E26D-AC7D-4177-B87E-141B512B71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128B17-70BE-4D48-9B47-1AA93213D2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311026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2AAE881-C94A-4CA2-92EB-68F06A608A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9AA7A251-AADF-40FD-A28D-871F8C72AA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8DFD11D2-9EE0-43F7-9A7B-E4FF9F2CC3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309C5CE1-EC92-41F1-BD92-F5DAF997D06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D5D135D0-D49D-431D-B3B8-103AA575E21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20EEBE21-83E9-4DE4-8B30-F13E0EBB92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5EE2EB-8EE5-4B11-B816-93391C6F804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0C7F9E74-60C9-4926-820B-90E320ADDE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CA9F1C68-3229-4013-AF79-8CF4B97EAD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128B17-70BE-4D48-9B47-1AA93213D2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796090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1DF9BF6-AB67-41B6-92FF-773F25EAF0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4F03B9C1-AD61-4B2C-A562-EB9EB4FBAB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5EE2EB-8EE5-4B11-B816-93391C6F804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6431EF4D-1A76-4D0C-B771-63E2E401C0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78F380D0-356B-4EB5-AE96-F91306A856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128B17-70BE-4D48-9B47-1AA93213D2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403616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9F3829F8-D257-4345-859B-AC599D6CB6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5EE2EB-8EE5-4B11-B816-93391C6F804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92DF8A40-1678-4A57-A3BC-EAF617E4C6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75CC1E17-6285-4120-BB11-41401902BC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128B17-70BE-4D48-9B47-1AA93213D2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23930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B020CB0-5836-48F1-A63D-C74F80031B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59CCB1E-3805-4F75-B30E-CD32D592C5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94831D4-9E3D-46EF-8C9D-99EADA8F39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3406857-1E91-4FEF-A165-E4991A2CE2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488D96D-06A5-4B41-AAB4-FE070650E8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537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F416A6B-40FC-4F0A-91F5-FBBB897E34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219BB47-62DB-4512-AA39-3C9CFAD245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C53FA225-8A24-4EF3-89DC-82C1E46FA7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DEE8BED3-5C4F-463B-8C4E-E2FBF4CB8B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5EE2EB-8EE5-4B11-B816-93391C6F804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DB0CE380-6BF1-4222-9C3C-B85AC7452C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67F5AED-C68E-4229-BE45-60B86D615D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128B17-70BE-4D48-9B47-1AA93213D2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325419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560E557-B547-4CF9-972A-E186356138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6259A22B-B3F1-47C8-A69E-A7ADD99BDAB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02D6D3C7-BF94-4BFD-836A-6D54D58B3D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2D925012-1143-432F-B735-2C27E22A3D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5EE2EB-8EE5-4B11-B816-93391C6F804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11825848-0FBC-4238-B070-91A4674916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8971F956-724B-4C8A-B9BE-3938656965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128B17-70BE-4D48-9B47-1AA93213D2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03000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38143B4-0A74-4B3A-A7A4-430139E1A0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13C3266D-CBE0-4583-A5A3-D816903890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F5D260A-4342-4169-950F-59F96729FC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5EE2EB-8EE5-4B11-B816-93391C6F804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27BE648-FBCD-48AF-A32B-DFC3244422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B4E2D5D-47AE-4C0F-A29F-C13940475C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128B17-70BE-4D48-9B47-1AA93213D2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527053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4A8444E2-B382-4B79-BF30-AC2E779FBE8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E5EAFF2D-5510-4C54-A1A8-AB94FD6B88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96DFEF1-5669-47C7-837D-729E61E02F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5EE2EB-8EE5-4B11-B816-93391C6F804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85132E6-344C-43BE-9E91-9E4423EA9E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93ADCB5-8760-49CD-A792-1092F9DBD7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128B17-70BE-4D48-9B47-1AA93213D2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98531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B020CB0-5836-48F1-A63D-C74F80031B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59CCB1E-3805-4F75-B30E-CD32D592C5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94831D4-9E3D-46EF-8C9D-99EADA8F39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3406857-1E91-4FEF-A165-E4991A2CE2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488D96D-06A5-4B41-AAB4-FE070650E8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44371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B020CB0-5836-48F1-A63D-C74F80031B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59CCB1E-3805-4F75-B30E-CD32D592C5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94831D4-9E3D-46EF-8C9D-99EADA8F39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3406857-1E91-4FEF-A165-E4991A2CE2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488D96D-06A5-4B41-AAB4-FE070650E8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81786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B020CB0-5836-48F1-A63D-C74F80031B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59CCB1E-3805-4F75-B30E-CD32D592C5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94831D4-9E3D-46EF-8C9D-99EADA8F39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3406857-1E91-4FEF-A165-E4991A2CE2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488D96D-06A5-4B41-AAB4-FE070650E8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93073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slideLayout" Target="../slideLayouts/slideLayout49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38.xml"/><Relationship Id="rId16" Type="http://schemas.openxmlformats.org/officeDocument/2006/relationships/slideLayout" Target="../slideLayouts/slideLayout52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slideLayout" Target="../slideLayouts/slideLayout5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63.xml"/><Relationship Id="rId5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62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3D783C42-8CC2-4D9A-BD9C-862509D84E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63A86FB6-5418-4E80-82FF-BC3E521D85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4244D43-12AD-4B59-839C-18295CC781E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5EE2EB-8EE5-4B11-B816-93391C6F804F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D39612C-A4A7-4EC2-B71A-7324E33D531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6A179B2-97EC-408E-994F-F07A714F07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79615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725" r:id="rId3"/>
    <p:sldLayoutId id="2147483724" r:id="rId4"/>
    <p:sldLayoutId id="2147483723" r:id="rId5"/>
    <p:sldLayoutId id="2147483722" r:id="rId6"/>
    <p:sldLayoutId id="2147483721" r:id="rId7"/>
    <p:sldLayoutId id="2147483720" r:id="rId8"/>
    <p:sldLayoutId id="2147483719" r:id="rId9"/>
    <p:sldLayoutId id="2147483716" r:id="rId10"/>
    <p:sldLayoutId id="2147483715" r:id="rId11"/>
    <p:sldLayoutId id="2147483702" r:id="rId12"/>
    <p:sldLayoutId id="2147483701" r:id="rId13"/>
    <p:sldLayoutId id="2147483663" r:id="rId14"/>
    <p:sldLayoutId id="2147483664" r:id="rId15"/>
    <p:sldLayoutId id="2147483665" r:id="rId16"/>
    <p:sldLayoutId id="2147483666" r:id="rId17"/>
    <p:sldLayoutId id="2147483667" r:id="rId18"/>
    <p:sldLayoutId id="2147483668" r:id="rId19"/>
    <p:sldLayoutId id="2147483669" r:id="rId20"/>
    <p:sldLayoutId id="2147483670" r:id="rId21"/>
    <p:sldLayoutId id="2147483671" r:id="rId2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7268BB-C1B0-4A07-841E-B140DAEE97C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DB716F-5A96-4A9A-BE33-5D9C969214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09460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717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  <p:sldLayoutId id="2147483683" r:id="rId12"/>
    <p:sldLayoutId id="2147483684" r:id="rId13"/>
    <p:sldLayoutId id="2147483726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83991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718" r:id="rId2"/>
    <p:sldLayoutId id="2147483700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5" r:id="rId12"/>
    <p:sldLayoutId id="2147483696" r:id="rId13"/>
    <p:sldLayoutId id="2147483697" r:id="rId14"/>
    <p:sldLayoutId id="2147483698" r:id="rId15"/>
    <p:sldLayoutId id="2147483699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3D783C42-8CC2-4D9A-BD9C-862509D84E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63A86FB6-5418-4E80-82FF-BC3E521D85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4244D43-12AD-4B59-839C-18295CC781E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5EE2EB-8EE5-4B11-B816-93391C6F804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D39612C-A4A7-4EC2-B71A-7324E33D531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6A179B2-97EC-408E-994F-F07A714F07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128B17-70BE-4D48-9B47-1AA93213D2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60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6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7.jp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g"/><Relationship Id="rId5" Type="http://schemas.openxmlformats.org/officeDocument/2006/relationships/image" Target="../media/image25.png"/><Relationship Id="rId4" Type="http://schemas.microsoft.com/office/2007/relationships/hdphoto" Target="../media/hdphoto3.wdp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2.png"/><Relationship Id="rId2" Type="http://schemas.microsoft.com/office/2007/relationships/media" Target="../media/media5.mp3"/><Relationship Id="rId1" Type="http://schemas.openxmlformats.org/officeDocument/2006/relationships/audio" Target="NULL" TargetMode="External"/><Relationship Id="rId6" Type="http://schemas.openxmlformats.org/officeDocument/2006/relationships/image" Target="../media/image31.jp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5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4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media" Target="../media/media4.mp4"/><Relationship Id="rId7" Type="http://schemas.openxmlformats.org/officeDocument/2006/relationships/image" Target="../media/image18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7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4.mp4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Nhóm 21">
            <a:extLst>
              <a:ext uri="{FF2B5EF4-FFF2-40B4-BE49-F238E27FC236}">
                <a16:creationId xmlns:a16="http://schemas.microsoft.com/office/drawing/2014/main" xmlns="" id="{8323581E-9856-ACB1-55AC-0DD27AA1F194}"/>
              </a:ext>
            </a:extLst>
          </p:cNvPr>
          <p:cNvGrpSpPr/>
          <p:nvPr/>
        </p:nvGrpSpPr>
        <p:grpSpPr>
          <a:xfrm>
            <a:off x="159936" y="2448218"/>
            <a:ext cx="11828864" cy="1305312"/>
            <a:chOff x="5395119" y="3904156"/>
            <a:chExt cx="7750289" cy="1508760"/>
          </a:xfrm>
        </p:grpSpPr>
        <p:sp>
          <p:nvSpPr>
            <p:cNvPr id="10" name="Rectangle: Rounded Corners 8">
              <a:extLst>
                <a:ext uri="{FF2B5EF4-FFF2-40B4-BE49-F238E27FC236}">
                  <a16:creationId xmlns:a16="http://schemas.microsoft.com/office/drawing/2014/main" xmlns="" id="{E114C02D-075B-BBFE-578A-20762FBA8D2F}"/>
                </a:ext>
              </a:extLst>
            </p:cNvPr>
            <p:cNvSpPr/>
            <p:nvPr userDrawn="1"/>
          </p:nvSpPr>
          <p:spPr>
            <a:xfrm>
              <a:off x="5395119" y="3904156"/>
              <a:ext cx="7597889" cy="1356360"/>
            </a:xfrm>
            <a:prstGeom prst="round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: Rounded Corners 8">
              <a:extLst>
                <a:ext uri="{FF2B5EF4-FFF2-40B4-BE49-F238E27FC236}">
                  <a16:creationId xmlns:a16="http://schemas.microsoft.com/office/drawing/2014/main" xmlns="" id="{54786FF4-3440-7392-6BE0-ADF2FFED118C}"/>
                </a:ext>
              </a:extLst>
            </p:cNvPr>
            <p:cNvSpPr/>
            <p:nvPr userDrawn="1"/>
          </p:nvSpPr>
          <p:spPr>
            <a:xfrm>
              <a:off x="5547519" y="4056556"/>
              <a:ext cx="7597889" cy="1356360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" name="Nhóm 10">
            <a:extLst>
              <a:ext uri="{FF2B5EF4-FFF2-40B4-BE49-F238E27FC236}">
                <a16:creationId xmlns:a16="http://schemas.microsoft.com/office/drawing/2014/main" xmlns="" id="{0C945CCD-B735-91CA-F486-32899F0965E0}"/>
              </a:ext>
            </a:extLst>
          </p:cNvPr>
          <p:cNvGrpSpPr/>
          <p:nvPr/>
        </p:nvGrpSpPr>
        <p:grpSpPr>
          <a:xfrm>
            <a:off x="0" y="-53065"/>
            <a:ext cx="12192000" cy="1966549"/>
            <a:chOff x="-198120" y="-1143000"/>
            <a:chExt cx="12694920" cy="3657600"/>
          </a:xfrm>
        </p:grpSpPr>
        <p:sp>
          <p:nvSpPr>
            <p:cNvPr id="4" name="Rectangle 12">
              <a:extLst>
                <a:ext uri="{FF2B5EF4-FFF2-40B4-BE49-F238E27FC236}">
                  <a16:creationId xmlns:a16="http://schemas.microsoft.com/office/drawing/2014/main" xmlns="" id="{55BFA75F-037E-B890-AB63-D3AE7DC9C41C}"/>
                </a:ext>
              </a:extLst>
            </p:cNvPr>
            <p:cNvSpPr/>
            <p:nvPr userDrawn="1"/>
          </p:nvSpPr>
          <p:spPr>
            <a:xfrm>
              <a:off x="-198120" y="-533400"/>
              <a:ext cx="12694920" cy="30480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13">
              <a:extLst>
                <a:ext uri="{FF2B5EF4-FFF2-40B4-BE49-F238E27FC236}">
                  <a16:creationId xmlns:a16="http://schemas.microsoft.com/office/drawing/2014/main" xmlns="" id="{FEE8E0A4-257F-65DD-D495-C3233E4C3A3A}"/>
                </a:ext>
              </a:extLst>
            </p:cNvPr>
            <p:cNvSpPr/>
            <p:nvPr userDrawn="1"/>
          </p:nvSpPr>
          <p:spPr>
            <a:xfrm>
              <a:off x="-198120" y="-838200"/>
              <a:ext cx="12694920" cy="304800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14">
              <a:extLst>
                <a:ext uri="{FF2B5EF4-FFF2-40B4-BE49-F238E27FC236}">
                  <a16:creationId xmlns:a16="http://schemas.microsoft.com/office/drawing/2014/main" xmlns="" id="{78FAD5B2-AAAB-27C5-A33D-8C23E97CF886}"/>
                </a:ext>
              </a:extLst>
            </p:cNvPr>
            <p:cNvSpPr/>
            <p:nvPr userDrawn="1"/>
          </p:nvSpPr>
          <p:spPr>
            <a:xfrm>
              <a:off x="-198120" y="-1143000"/>
              <a:ext cx="12694920" cy="3048000"/>
            </a:xfrm>
            <a:prstGeom prst="rect">
              <a:avLst/>
            </a:prstGeom>
            <a:solidFill>
              <a:srgbClr val="F36A1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Picture 6" descr="A group of children's toys&#10;&#10;Description automatically generated with low confidence">
            <a:extLst>
              <a:ext uri="{FF2B5EF4-FFF2-40B4-BE49-F238E27FC236}">
                <a16:creationId xmlns:a16="http://schemas.microsoft.com/office/drawing/2014/main" xmlns="" id="{C9156996-CE34-5902-A0D8-F399CA9A43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6404" y="4953003"/>
            <a:ext cx="9439745" cy="2066177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xmlns="" id="{A5AD831D-3C9A-53B3-02C4-1434D0EEF6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889" b="98000" l="1404" r="96348">
                        <a14:foregroundMark x1="7022" y1="45333" x2="11236" y2="41778"/>
                        <a14:foregroundMark x1="2809" y1="46444" x2="2809" y2="46444"/>
                        <a14:foregroundMark x1="22753" y1="50444" x2="25281" y2="52444"/>
                        <a14:foregroundMark x1="60955" y1="22889" x2="64045" y2="20000"/>
                        <a14:foregroundMark x1="50562" y1="15111" x2="54494" y2="9111"/>
                        <a14:foregroundMark x1="64607" y1="5111" x2="68258" y2="4667"/>
                        <a14:foregroundMark x1="62360" y1="34000" x2="68820" y2="41111"/>
                        <a14:foregroundMark x1="67416" y1="34444" x2="85955" y2="27556"/>
                        <a14:foregroundMark x1="58427" y1="38444" x2="62921" y2="35556"/>
                        <a14:foregroundMark x1="71629" y1="36444" x2="72753" y2="41778"/>
                        <a14:foregroundMark x1="78652" y1="52889" x2="80618" y2="56667"/>
                        <a14:foregroundMark x1="84831" y1="51111" x2="94101" y2="53778"/>
                        <a14:foregroundMark x1="91854" y1="51778" x2="94944" y2="51333"/>
                        <a14:foregroundMark x1="62360" y1="73778" x2="85674" y2="93333"/>
                        <a14:foregroundMark x1="25562" y1="62889" x2="28933" y2="71111"/>
                        <a14:foregroundMark x1="3652" y1="86222" x2="14045" y2="80889"/>
                        <a14:foregroundMark x1="95787" y1="69111" x2="97191" y2="80222"/>
                        <a14:foregroundMark x1="97191" y1="80222" x2="93258" y2="90889"/>
                        <a14:foregroundMark x1="93258" y1="90889" x2="90730" y2="76889"/>
                        <a14:foregroundMark x1="90730" y1="76889" x2="91854" y2="70444"/>
                        <a14:foregroundMark x1="19663" y1="91556" x2="22753" y2="87333"/>
                        <a14:foregroundMark x1="21910" y1="93111" x2="42135" y2="98000"/>
                        <a14:foregroundMark x1="42135" y1="98000" x2="57584" y2="93778"/>
                        <a14:foregroundMark x1="66292" y1="48889" x2="66573" y2="30667"/>
                        <a14:foregroundMark x1="66573" y1="30667" x2="71348" y2="18889"/>
                        <a14:foregroundMark x1="71348" y1="18889" x2="63764" y2="12222"/>
                        <a14:foregroundMark x1="54494" y1="26444" x2="48034" y2="11111"/>
                        <a14:foregroundMark x1="48034" y1="11111" x2="70225" y2="3333"/>
                        <a14:foregroundMark x1="70225" y1="3333" x2="72472" y2="17778"/>
                        <a14:foregroundMark x1="72472" y1="17778" x2="66292" y2="22667"/>
                        <a14:foregroundMark x1="1685" y1="61778" x2="24438" y2="64000"/>
                        <a14:foregroundMark x1="21067" y1="63556" x2="25281" y2="75556"/>
                        <a14:foregroundMark x1="25281" y1="75556" x2="25281" y2="75556"/>
                        <a14:foregroundMark x1="27809" y1="62000" x2="34551" y2="66667"/>
                        <a14:foregroundMark x1="5337" y1="85556" x2="10393" y2="88667"/>
                        <a14:foregroundMark x1="20506" y1="90889" x2="25281" y2="91778"/>
                        <a14:foregroundMark x1="10955" y1="88667" x2="9831" y2="88444"/>
                        <a14:foregroundMark x1="2247" y1="88000" x2="8427" y2="88667"/>
                        <a14:foregroundMark x1="3090" y1="87333" x2="3371" y2="85333"/>
                        <a14:foregroundMark x1="10112" y1="89333" x2="12360" y2="88667"/>
                        <a14:foregroundMark x1="2247" y1="86667" x2="4494" y2="85556"/>
                        <a14:foregroundMark x1="2247" y1="86222" x2="6180" y2="84889"/>
                        <a14:foregroundMark x1="79775" y1="59333" x2="92978" y2="54667"/>
                        <a14:foregroundMark x1="92978" y1="54667" x2="89607" y2="51778"/>
                        <a14:foregroundMark x1="93258" y1="54000" x2="94944" y2="50889"/>
                        <a14:foregroundMark x1="94944" y1="54667" x2="96348" y2="51778"/>
                        <a14:foregroundMark x1="95787" y1="51111" x2="95506" y2="50889"/>
                        <a14:foregroundMark x1="72191" y1="19333" x2="71910" y2="24222"/>
                        <a14:foregroundMark x1="88483" y1="28000" x2="85674" y2="24667"/>
                        <a14:foregroundMark x1="88764" y1="26000" x2="88764" y2="26000"/>
                        <a14:foregroundMark x1="88764" y1="24667" x2="88764" y2="24667"/>
                        <a14:foregroundMark x1="11517" y1="52000" x2="14607" y2="56000"/>
                        <a14:foregroundMark x1="82303" y1="24222" x2="82303" y2="24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031" y="4165373"/>
            <a:ext cx="2638084" cy="2692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Hộp Văn bản 2">
            <a:extLst>
              <a:ext uri="{FF2B5EF4-FFF2-40B4-BE49-F238E27FC236}">
                <a16:creationId xmlns:a16="http://schemas.microsoft.com/office/drawing/2014/main" xmlns="" id="{5A8348B3-CB2D-E2EF-972D-EB623E0AF026}"/>
              </a:ext>
            </a:extLst>
          </p:cNvPr>
          <p:cNvSpPr txBox="1"/>
          <p:nvPr/>
        </p:nvSpPr>
        <p:spPr>
          <a:xfrm>
            <a:off x="36953" y="2789325"/>
            <a:ext cx="12192000" cy="663876"/>
          </a:xfrm>
          <a:prstGeom prst="rect">
            <a:avLst/>
          </a:prstGeom>
          <a:noFill/>
        </p:spPr>
        <p:txBody>
          <a:bodyPr wrap="square" lIns="108816" tIns="54408" rIns="108816" bIns="54408" rtlCol="0">
            <a:spAutoFit/>
          </a:bodyPr>
          <a:lstStyle/>
          <a:p>
            <a:pPr algn="ctr"/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Tên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bài</a:t>
            </a:r>
            <a:r>
              <a:rPr lang="en-US" sz="36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: </a:t>
            </a:r>
            <a:r>
              <a:rPr lang="en-US" sz="36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Chữ</a:t>
            </a:r>
            <a:r>
              <a:rPr lang="en-US" sz="36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hoa</a:t>
            </a:r>
            <a:r>
              <a:rPr lang="en-US" sz="3600" b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E, Ê</a:t>
            </a:r>
            <a:endParaRPr lang="en-US" sz="3600" b="1" noProof="1">
              <a:latin typeface="Times New Roman" pitchFamily="18" charset="0"/>
              <a:ea typeface="Helvetica-Narrow" pitchFamily="34" charset="0"/>
              <a:cs typeface="Times New Roman" pitchFamily="18" charset="0"/>
            </a:endParaRPr>
          </a:p>
        </p:txBody>
      </p:sp>
      <p:sp>
        <p:nvSpPr>
          <p:cNvPr id="15" name="TextBox 7">
            <a:extLst>
              <a:ext uri="{FF2B5EF4-FFF2-40B4-BE49-F238E27FC236}">
                <a16:creationId xmlns="" xmlns:a16="http://schemas.microsoft.com/office/drawing/2014/main" id="{6DC882CD-F5C9-CB7F-C1D8-8794B4476DB3}"/>
              </a:ext>
            </a:extLst>
          </p:cNvPr>
          <p:cNvSpPr txBox="1"/>
          <p:nvPr/>
        </p:nvSpPr>
        <p:spPr>
          <a:xfrm>
            <a:off x="159936" y="-18954"/>
            <a:ext cx="12032064" cy="1584641"/>
          </a:xfrm>
          <a:prstGeom prst="rect">
            <a:avLst/>
          </a:prstGeom>
          <a:noFill/>
        </p:spPr>
        <p:txBody>
          <a:bodyPr wrap="square" lIns="108816" tIns="54408" rIns="108816" bIns="54408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088161">
              <a:spcBef>
                <a:spcPts val="714"/>
              </a:spcBef>
              <a:defRPr/>
            </a:pPr>
            <a:r>
              <a:rPr lang="vi-VN" altLang="en-US" sz="4500" b="1" i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TRƯỜNG TIỂU HỌC ÁI MỘ A</a:t>
            </a:r>
          </a:p>
          <a:p>
            <a:pPr algn="ctr" defTabSz="1088161">
              <a:spcBef>
                <a:spcPts val="714"/>
              </a:spcBef>
              <a:defRPr/>
            </a:pPr>
            <a:r>
              <a:rPr lang="vi-VN" altLang="en-US" sz="4500" b="1" i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Bài giảng điện tử </a:t>
            </a:r>
            <a:r>
              <a:rPr lang="en-US" altLang="en-US" sz="45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altLang="en-US" sz="45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5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altLang="en-US" sz="45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5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altLang="en-US" sz="45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5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 </a:t>
            </a:r>
            <a:endParaRPr lang="en-US" altLang="en-US" sz="4500" b="1" i="1" dirty="0">
              <a:solidFill>
                <a:srgbClr val="002060"/>
              </a:solidFill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068180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66" t="43141" r="16000" b="18696"/>
          <a:stretch/>
        </p:blipFill>
        <p:spPr>
          <a:xfrm>
            <a:off x="10296064" y="4266756"/>
            <a:ext cx="1496631" cy="1771747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00" t="72533" r="8533"/>
          <a:stretch/>
        </p:blipFill>
        <p:spPr>
          <a:xfrm>
            <a:off x="9438968" y="5714398"/>
            <a:ext cx="2893229" cy="1219102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6" r="34400" b="5897"/>
          <a:stretch/>
        </p:blipFill>
        <p:spPr>
          <a:xfrm>
            <a:off x="1488130" y="-461821"/>
            <a:ext cx="8592032" cy="731982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81" t="24563" r="40933" b="26282"/>
          <a:stretch/>
        </p:blipFill>
        <p:spPr>
          <a:xfrm flipH="1">
            <a:off x="948628" y="3429000"/>
            <a:ext cx="2497563" cy="3371035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31240DF3-C403-4F4F-9D9F-0C26D2EDC06A}"/>
              </a:ext>
            </a:extLst>
          </p:cNvPr>
          <p:cNvSpPr/>
          <p:nvPr/>
        </p:nvSpPr>
        <p:spPr>
          <a:xfrm>
            <a:off x="3460710" y="3044279"/>
            <a:ext cx="5105885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kumimoji="0" lang="en-US" sz="48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ỨNG</a:t>
            </a:r>
            <a:r>
              <a:rPr kumimoji="0" lang="en-US" sz="48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endParaRPr kumimoji="0" lang="en-US" sz="48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0141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2"/>
          <a:srcRect l="5171" r="10281" b="6723"/>
          <a:stretch/>
        </p:blipFill>
        <p:spPr>
          <a:xfrm>
            <a:off x="332508" y="113288"/>
            <a:ext cx="11000509" cy="682336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2109" b="97764" l="0" r="53514">
                        <a14:foregroundMark x1="22045" y1="66134" x2="21725" y2="70288"/>
                        <a14:foregroundMark x1="36102" y1="58786" x2="36102" y2="64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3228" r="47031"/>
          <a:stretch/>
        </p:blipFill>
        <p:spPr>
          <a:xfrm>
            <a:off x="1677550" y="3859630"/>
            <a:ext cx="1521078" cy="1917430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3597076" y="2795797"/>
            <a:ext cx="6710706" cy="1291071"/>
            <a:chOff x="3495134" y="2187149"/>
            <a:chExt cx="4545106" cy="1259293"/>
          </a:xfrm>
        </p:grpSpPr>
        <p:sp>
          <p:nvSpPr>
            <p:cNvPr id="11" name="Text Box 1736">
              <a:extLst>
                <a:ext uri="{FF2B5EF4-FFF2-40B4-BE49-F238E27FC236}">
                  <a16:creationId xmlns:a16="http://schemas.microsoft.com/office/drawing/2014/main" xmlns="" id="{34AE8F09-E3A9-4D59-A83C-6FAEDE4E732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45853" y="2514654"/>
              <a:ext cx="4005369" cy="4115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ea typeface="Arial-Rounded" panose="020B0500000000000000" pitchFamily="34" charset="0"/>
                  <a:cs typeface="Arial" panose="020B0604020202020204" pitchFamily="34" charset="0"/>
                </a:rPr>
                <a:t>Hai </a:t>
              </a:r>
              <a:r>
                <a:rPr kumimoji="0" lang="en-US" altLang="en-US" sz="32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ea typeface="Arial-Rounded" panose="020B0500000000000000" pitchFamily="34" charset="0"/>
                  <a:cs typeface="Arial" panose="020B0604020202020204" pitchFamily="34" charset="0"/>
                </a:rPr>
                <a:t>câu</a:t>
              </a:r>
              <a:r>
                <a:rPr kumimoji="0" lang="en-US" altLang="en-US" sz="3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altLang="en-US" sz="32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ea typeface="Arial-Rounded" panose="020B0500000000000000" pitchFamily="34" charset="0"/>
                  <a:cs typeface="Arial" panose="020B0604020202020204" pitchFamily="34" charset="0"/>
                </a:rPr>
                <a:t>thơ</a:t>
              </a:r>
              <a:r>
                <a:rPr kumimoji="0" lang="en-US" altLang="en-US" sz="3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altLang="en-US" sz="32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ea typeface="Arial-Rounded" panose="020B0500000000000000" pitchFamily="34" charset="0"/>
                  <a:cs typeface="Arial" panose="020B0604020202020204" pitchFamily="34" charset="0"/>
                </a:rPr>
                <a:t>trên</a:t>
              </a:r>
              <a:r>
                <a:rPr kumimoji="0" lang="en-US" altLang="en-US" sz="3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altLang="en-US" sz="32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ea typeface="Arial-Rounded" panose="020B0500000000000000" pitchFamily="34" charset="0"/>
                  <a:cs typeface="Arial" panose="020B0604020202020204" pitchFamily="34" charset="0"/>
                </a:rPr>
                <a:t>nói</a:t>
              </a:r>
              <a:r>
                <a:rPr kumimoji="0" lang="en-US" altLang="en-US" sz="3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altLang="en-US" sz="32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ea typeface="Arial-Rounded" panose="020B0500000000000000" pitchFamily="34" charset="0"/>
                  <a:cs typeface="Arial" panose="020B0604020202020204" pitchFamily="34" charset="0"/>
                </a:rPr>
                <a:t>về</a:t>
              </a:r>
              <a:r>
                <a:rPr kumimoji="0" lang="en-US" altLang="en-US" sz="3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altLang="en-US" sz="32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ea typeface="Arial-Rounded" panose="020B0500000000000000" pitchFamily="34" charset="0"/>
                  <a:cs typeface="Arial" panose="020B0604020202020204" pitchFamily="34" charset="0"/>
                </a:rPr>
                <a:t>điều</a:t>
              </a:r>
              <a:r>
                <a:rPr kumimoji="0" lang="en-US" altLang="en-US" sz="3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altLang="en-US" sz="32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ea typeface="Arial-Rounded" panose="020B0500000000000000" pitchFamily="34" charset="0"/>
                  <a:cs typeface="Arial" panose="020B0604020202020204" pitchFamily="34" charset="0"/>
                </a:rPr>
                <a:t>gì</a:t>
              </a:r>
              <a:r>
                <a:rPr kumimoji="0" lang="en-US" altLang="en-US" sz="3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ea typeface="Arial-Rounded" panose="020B0500000000000000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12" name="Cloud Callout 11"/>
            <p:cNvSpPr/>
            <p:nvPr/>
          </p:nvSpPr>
          <p:spPr>
            <a:xfrm>
              <a:off x="3495134" y="2187149"/>
              <a:ext cx="4545106" cy="1259293"/>
            </a:xfrm>
            <a:prstGeom prst="cloudCallout">
              <a:avLst>
                <a:gd name="adj1" fmla="val -60774"/>
                <a:gd name="adj2" fmla="val 31887"/>
              </a:avLst>
            </a:prstGeom>
            <a:no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79101" y="3064850"/>
            <a:ext cx="2317975" cy="2302824"/>
          </a:xfrm>
          <a:prstGeom prst="rect">
            <a:avLst/>
          </a:prstGeom>
        </p:spPr>
      </p:pic>
      <p:sp>
        <p:nvSpPr>
          <p:cNvPr id="17" name="Text Box 1736">
            <a:extLst>
              <a:ext uri="{FF2B5EF4-FFF2-40B4-BE49-F238E27FC236}">
                <a16:creationId xmlns:a16="http://schemas.microsoft.com/office/drawing/2014/main" xmlns="" id="{34AE8F09-E3A9-4D59-A83C-6FAEDE4E73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98628" y="3996677"/>
            <a:ext cx="8346652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Hai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câu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thơ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trên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nói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về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tình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cảm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yêu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quý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của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bạn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nhỏ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với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ngôi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trường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của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mình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 descr="A tree in front of a building&#10;&#10;Description automatically generated with medium confidence">
            <a:extLst>
              <a:ext uri="{FF2B5EF4-FFF2-40B4-BE49-F238E27FC236}">
                <a16:creationId xmlns:a16="http://schemas.microsoft.com/office/drawing/2014/main" xmlns="" id="{45EAE30A-A043-4B1A-A9F1-9C209B5DDDA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327" y="3278340"/>
            <a:ext cx="5320146" cy="311780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 descr="A picture containing tree, outdoor, street, plant&#10;&#10;Description automatically generated">
            <a:extLst>
              <a:ext uri="{FF2B5EF4-FFF2-40B4-BE49-F238E27FC236}">
                <a16:creationId xmlns:a16="http://schemas.microsoft.com/office/drawing/2014/main" xmlns="" id="{D46AA0FD-DE68-47A1-92AE-B281585CEAE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7056" y="3284519"/>
            <a:ext cx="5117764" cy="324116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516496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7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icture containing application&#10;&#10;Description automatically generated">
            <a:extLst>
              <a:ext uri="{FF2B5EF4-FFF2-40B4-BE49-F238E27FC236}">
                <a16:creationId xmlns:a16="http://schemas.microsoft.com/office/drawing/2014/main" xmlns="" id="{7912B0C6-4D1F-4AD8-9E48-3AC0A8FE54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753837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FCF2787E-92B3-49BC-8976-60D0EDD1CB69}"/>
              </a:ext>
            </a:extLst>
          </p:cNvPr>
          <p:cNvSpPr txBox="1"/>
          <p:nvPr/>
        </p:nvSpPr>
        <p:spPr>
          <a:xfrm>
            <a:off x="1740738" y="1068833"/>
            <a:ext cx="9330537" cy="29987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            </a:t>
            </a:r>
            <a:r>
              <a:rPr kumimoji="0" lang="en-US" sz="360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LIÊN</a:t>
            </a:r>
            <a:r>
              <a:rPr kumimoji="0" lang="en-US" sz="360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HỆ</a:t>
            </a:r>
            <a:endParaRPr kumimoji="0" lang="en-US" sz="3600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- Con </a:t>
            </a:r>
            <a:r>
              <a:rPr kumimoji="0" lang="en-US" sz="300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kumimoji="0" lang="en-US" sz="300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yêu</a:t>
            </a:r>
            <a:r>
              <a:rPr kumimoji="0" lang="en-US" sz="300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ngôi</a:t>
            </a:r>
            <a:r>
              <a:rPr kumimoji="0" lang="en-US" sz="300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trường</a:t>
            </a:r>
            <a:r>
              <a:rPr kumimoji="0" lang="en-US" sz="300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của</a:t>
            </a:r>
            <a:r>
              <a:rPr kumimoji="0" lang="en-US" sz="300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mình</a:t>
            </a:r>
            <a:r>
              <a:rPr kumimoji="0" lang="en-US" sz="300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không</a:t>
            </a:r>
            <a:r>
              <a:rPr kumimoji="0" lang="en-US" sz="300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-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Hãy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kể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những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việc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con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kumimoji="0" lang="en-US" sz="30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thể</a:t>
            </a:r>
            <a:r>
              <a:rPr kumimoji="0" lang="en-US" sz="30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làm</a:t>
            </a:r>
            <a:r>
              <a:rPr kumimoji="0" lang="en-US" sz="30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để</a:t>
            </a:r>
            <a:r>
              <a:rPr kumimoji="0" lang="en-US" sz="30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ngôi</a:t>
            </a:r>
            <a:r>
              <a:rPr kumimoji="0" lang="en-US" sz="300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trường</a:t>
            </a:r>
            <a:r>
              <a:rPr kumimoji="0" lang="en-US" sz="30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của</a:t>
            </a:r>
            <a:r>
              <a:rPr kumimoji="0" lang="en-US" sz="30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mình</a:t>
            </a:r>
            <a:r>
              <a:rPr kumimoji="0" lang="en-US" sz="300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đẹp</a:t>
            </a:r>
            <a:r>
              <a:rPr kumimoji="0" lang="en-US" sz="300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hơn</a:t>
            </a:r>
            <a:r>
              <a:rPr kumimoji="0" lang="en-US" sz="300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?</a:t>
            </a:r>
            <a:endParaRPr kumimoji="0" lang="en-US" sz="30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8994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" name="Group 150">
            <a:extLst>
              <a:ext uri="{FF2B5EF4-FFF2-40B4-BE49-F238E27FC236}">
                <a16:creationId xmlns:a16="http://schemas.microsoft.com/office/drawing/2014/main" xmlns="" id="{90076A75-FB92-44C8-AA57-91D83C0B48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0954556"/>
              </p:ext>
            </p:extLst>
          </p:nvPr>
        </p:nvGraphicFramePr>
        <p:xfrm>
          <a:off x="2786281" y="183827"/>
          <a:ext cx="7041664" cy="2155536"/>
        </p:xfrm>
        <a:graphic>
          <a:graphicData uri="http://schemas.openxmlformats.org/drawingml/2006/table">
            <a:tbl>
              <a:tblPr/>
              <a:tblGrid>
                <a:gridCol w="88020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xmlns="" val="4270293533"/>
                    </a:ext>
                  </a:extLst>
                </a:gridCol>
              </a:tblGrid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253224008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916525657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635867132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945851519"/>
                  </a:ext>
                </a:extLst>
              </a:tr>
              <a:tr h="16547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grpSp>
        <p:nvGrpSpPr>
          <p:cNvPr id="20" name="Group 19">
            <a:extLst>
              <a:ext uri="{FF2B5EF4-FFF2-40B4-BE49-F238E27FC236}">
                <a16:creationId xmlns:a16="http://schemas.microsoft.com/office/drawing/2014/main" xmlns="" id="{D1CCC70B-FCEB-43BD-A430-C8EF23BC4592}"/>
              </a:ext>
            </a:extLst>
          </p:cNvPr>
          <p:cNvGrpSpPr/>
          <p:nvPr/>
        </p:nvGrpSpPr>
        <p:grpSpPr>
          <a:xfrm>
            <a:off x="3468395" y="291559"/>
            <a:ext cx="5712409" cy="2248279"/>
            <a:chOff x="2621798" y="471162"/>
            <a:chExt cx="7260498" cy="2248279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xmlns="" id="{9E38515B-D130-4A97-A602-D18A554A3859}"/>
                </a:ext>
              </a:extLst>
            </p:cNvPr>
            <p:cNvGrpSpPr/>
            <p:nvPr/>
          </p:nvGrpSpPr>
          <p:grpSpPr>
            <a:xfrm>
              <a:off x="2621798" y="471162"/>
              <a:ext cx="7216048" cy="2248279"/>
              <a:chOff x="2842136" y="112066"/>
              <a:chExt cx="7216048" cy="2248279"/>
            </a:xfrm>
          </p:grpSpPr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xmlns="" id="{952C9830-6258-4B39-98C8-FC1C0969EBCF}"/>
                  </a:ext>
                </a:extLst>
              </p:cNvPr>
              <p:cNvSpPr txBox="1"/>
              <p:nvPr/>
            </p:nvSpPr>
            <p:spPr>
              <a:xfrm>
                <a:off x="2842136" y="112066"/>
                <a:ext cx="7216048" cy="102335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88900" marR="0" lvl="2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HP001 5 hàng" panose="020B0603050302020204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Em</a:t>
                </a:r>
                <a:r>
                  <a:rPr kumimoji="0" lang="en-US" alt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HP001 5 hàng" panose="020B0603050302020204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alt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HP001 5 hàng" panose="020B0603050302020204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yêu</a:t>
                </a:r>
                <a:r>
                  <a:rPr kumimoji="0" lang="en-US" alt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HP001 5 hàng" panose="020B0603050302020204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alt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HP001 5 hàng" panose="020B0603050302020204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mái</a:t>
                </a:r>
                <a:r>
                  <a:rPr kumimoji="0" lang="en-US" alt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HP001 5 hàng" panose="020B0603050302020204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alt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HP001 5 hàng" panose="020B0603050302020204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trường</a:t>
                </a:r>
                <a:endParaRPr kumimoji="0" lang="en-US" alt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HP001 5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xmlns="" id="{55C9A7DC-B4A0-4F31-8F3E-A8AD116B85F4}"/>
                  </a:ext>
                </a:extLst>
              </p:cNvPr>
              <p:cNvSpPr txBox="1"/>
              <p:nvPr/>
            </p:nvSpPr>
            <p:spPr>
              <a:xfrm>
                <a:off x="3547418" y="1379307"/>
                <a:ext cx="4158236" cy="98103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42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HP001 5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</p:grp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xmlns="" id="{C82E8C1D-297C-4B86-915C-EE20AC7FCFE2}"/>
                </a:ext>
              </a:extLst>
            </p:cNvPr>
            <p:cNvSpPr txBox="1"/>
            <p:nvPr/>
          </p:nvSpPr>
          <p:spPr>
            <a:xfrm>
              <a:off x="2666248" y="1343181"/>
              <a:ext cx="7216048" cy="102335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2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HP001 5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Có</a:t>
              </a:r>
              <a:r>
                <a:rPr kumimoji="0" lang="en-US" alt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HP001 5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alt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HP001 5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hàng</a:t>
              </a:r>
              <a:r>
                <a:rPr kumimoji="0" lang="en-US" alt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HP001 5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alt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HP001 5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cây</a:t>
              </a:r>
              <a:r>
                <a:rPr kumimoji="0" lang="en-US" alt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HP001 5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alt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HP001 5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mát</a:t>
              </a:r>
              <a:r>
                <a:rPr kumimoji="0" lang="en-US" alt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HP001 5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5171" r="10281" b="6723"/>
          <a:stretch/>
        </p:blipFill>
        <p:spPr>
          <a:xfrm>
            <a:off x="332508" y="113288"/>
            <a:ext cx="11000509" cy="6823364"/>
          </a:xfrm>
          <a:prstGeom prst="rect">
            <a:avLst/>
          </a:prstGeom>
        </p:spPr>
      </p:pic>
      <p:sp>
        <p:nvSpPr>
          <p:cNvPr id="13" name="Text Box 1725">
            <a:extLst>
              <a:ext uri="{FF2B5EF4-FFF2-40B4-BE49-F238E27FC236}">
                <a16:creationId xmlns:a16="http://schemas.microsoft.com/office/drawing/2014/main" xmlns="" id="{7916D788-9A9D-4FA9-9A5A-4F301A86F4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733" y="2612935"/>
            <a:ext cx="1142992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Con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hãy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nêu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độ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cao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của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các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con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chữ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trong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câu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ứng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dụng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4" name="Text Box 1727">
            <a:extLst>
              <a:ext uri="{FF2B5EF4-FFF2-40B4-BE49-F238E27FC236}">
                <a16:creationId xmlns:a16="http://schemas.microsoft.com/office/drawing/2014/main" xmlns="" id="{5E4BB5D2-DECC-4431-AE68-55BE6AF621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33337" y="5489146"/>
            <a:ext cx="672754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Các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conchữ</a:t>
            </a:r>
            <a:r>
              <a:rPr kumimoji="0" lang="en-US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còn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lại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cao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1 li.</a:t>
            </a:r>
          </a:p>
        </p:txBody>
      </p:sp>
      <p:sp>
        <p:nvSpPr>
          <p:cNvPr id="15" name="Text Box 1727">
            <a:extLst>
              <a:ext uri="{FF2B5EF4-FFF2-40B4-BE49-F238E27FC236}">
                <a16:creationId xmlns:a16="http://schemas.microsoft.com/office/drawing/2014/main" xmlns="" id="{FAAD9A04-D9AF-4C1F-909C-A3DC6136AF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33338" y="3409739"/>
            <a:ext cx="8090771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Con </a:t>
            </a:r>
            <a:r>
              <a:rPr kumimoji="0" lang="en-US" alt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chhữ</a:t>
            </a:r>
            <a:r>
              <a:rPr kumimoji="0" lang="en-US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E, C, y, g, h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cao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2 li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rưỡi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6" name="Text Box 1727">
            <a:extLst>
              <a:ext uri="{FF2B5EF4-FFF2-40B4-BE49-F238E27FC236}">
                <a16:creationId xmlns:a16="http://schemas.microsoft.com/office/drawing/2014/main" xmlns="" id="{14920965-6F24-4B32-9D52-F204732E09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33337" y="4465529"/>
            <a:ext cx="944851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Con </a:t>
            </a:r>
            <a:r>
              <a:rPr kumimoji="0" lang="en-US" alt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chữ</a:t>
            </a:r>
            <a:r>
              <a:rPr kumimoji="0" lang="en-US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s, </a:t>
            </a:r>
            <a:r>
              <a:rPr kumimoji="0" lang="en-US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r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cao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hơn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1 li,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chữ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 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t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cao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1 li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rưỡi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89798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  <p:bldP spid="14" grpId="0"/>
      <p:bldP spid="14" grpId="1"/>
      <p:bldP spid="15" grpId="0"/>
      <p:bldP spid="15" grpId="1"/>
      <p:bldP spid="16" grpId="0"/>
      <p:bldP spid="16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r="10175" b="5776"/>
          <a:stretch/>
        </p:blipFill>
        <p:spPr>
          <a:xfrm>
            <a:off x="-53975" y="-34636"/>
            <a:ext cx="11687175" cy="689263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663F40C6-AA8E-4510-B290-B2B06A67F34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54" r="4912"/>
          <a:stretch/>
        </p:blipFill>
        <p:spPr>
          <a:xfrm>
            <a:off x="8477198" y="4521067"/>
            <a:ext cx="2620915" cy="2185029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24F69D4A-64E2-4994-942B-8967A480B941}"/>
              </a:ext>
            </a:extLst>
          </p:cNvPr>
          <p:cNvGrpSpPr/>
          <p:nvPr/>
        </p:nvGrpSpPr>
        <p:grpSpPr>
          <a:xfrm>
            <a:off x="8477199" y="1765025"/>
            <a:ext cx="2620916" cy="2395701"/>
            <a:chOff x="179882" y="202717"/>
            <a:chExt cx="3326130" cy="3007304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xmlns="" id="{CBE79402-6426-43DB-A24A-42FFF02E976C}"/>
                </a:ext>
              </a:extLst>
            </p:cNvPr>
            <p:cNvGrpSpPr/>
            <p:nvPr/>
          </p:nvGrpSpPr>
          <p:grpSpPr>
            <a:xfrm>
              <a:off x="179882" y="202717"/>
              <a:ext cx="3326130" cy="3007304"/>
              <a:chOff x="179882" y="202717"/>
              <a:chExt cx="3326130" cy="3007304"/>
            </a:xfrm>
          </p:grpSpPr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xmlns="" id="{4B3DAA42-BDAE-402E-9D38-E1A8A68DD4B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9882" y="202717"/>
                <a:ext cx="3326130" cy="3007304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xmlns="" id="{E11A2D84-57E9-4B52-AF22-C80E45245832}"/>
                  </a:ext>
                </a:extLst>
              </p:cNvPr>
              <p:cNvSpPr/>
              <p:nvPr/>
            </p:nvSpPr>
            <p:spPr>
              <a:xfrm>
                <a:off x="434715" y="501587"/>
                <a:ext cx="479686" cy="56271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xmlns="" id="{85AC4F8D-F00A-4B64-9EA4-AF087A40E146}"/>
                </a:ext>
              </a:extLst>
            </p:cNvPr>
            <p:cNvSpPr/>
            <p:nvPr/>
          </p:nvSpPr>
          <p:spPr>
            <a:xfrm rot="4043041" flipV="1">
              <a:off x="2439650" y="1145408"/>
              <a:ext cx="532151" cy="1101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xmlns="" id="{DA847B5A-CDF2-4270-9B87-33365830A502}"/>
                </a:ext>
              </a:extLst>
            </p:cNvPr>
            <p:cNvSpPr/>
            <p:nvPr/>
          </p:nvSpPr>
          <p:spPr>
            <a:xfrm rot="5400000" flipV="1">
              <a:off x="2469630" y="1483925"/>
              <a:ext cx="532151" cy="1101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xmlns="" id="{87CA2885-F883-45EF-AAC0-0233C74DB326}"/>
                </a:ext>
              </a:extLst>
            </p:cNvPr>
            <p:cNvSpPr/>
            <p:nvPr/>
          </p:nvSpPr>
          <p:spPr>
            <a:xfrm rot="4043041" flipV="1">
              <a:off x="2672773" y="1824508"/>
              <a:ext cx="184324" cy="11645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0" name="Cartoon Music (21)">
            <a:hlinkClick r:id="" action="ppaction://media"/>
            <a:extLst>
              <a:ext uri="{FF2B5EF4-FFF2-40B4-BE49-F238E27FC236}">
                <a16:creationId xmlns:a16="http://schemas.microsoft.com/office/drawing/2014/main" xmlns="" id="{8D9DB482-9792-48D9-B9D1-853DACF1903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2469.3333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33200" y="6299200"/>
            <a:ext cx="558800" cy="55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5961834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591" y="-50280"/>
            <a:ext cx="12335176" cy="694881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32424" y="1644316"/>
            <a:ext cx="3611661" cy="58477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32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viết</a:t>
            </a:r>
            <a:r>
              <a:rPr kumimoji="0" lang="en-US" sz="32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tham</a:t>
            </a:r>
            <a:r>
              <a:rPr kumimoji="0" lang="en-US" sz="32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khảo</a:t>
            </a:r>
            <a:endParaRPr kumimoji="0" lang="en-US" sz="32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8109" y="-50280"/>
            <a:ext cx="4891968" cy="6934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6058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66" t="43141" r="16000" b="18696"/>
          <a:stretch/>
        </p:blipFill>
        <p:spPr>
          <a:xfrm>
            <a:off x="10296064" y="4266756"/>
            <a:ext cx="1496631" cy="1771747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00" t="72533" r="8533"/>
          <a:stretch/>
        </p:blipFill>
        <p:spPr>
          <a:xfrm>
            <a:off x="9438968" y="5714398"/>
            <a:ext cx="2893229" cy="1219102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6" r="34400" b="5897"/>
          <a:stretch/>
        </p:blipFill>
        <p:spPr>
          <a:xfrm>
            <a:off x="23445" y="-461821"/>
            <a:ext cx="11268010" cy="731982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81" t="24563" r="40933" b="26282"/>
          <a:stretch/>
        </p:blipFill>
        <p:spPr>
          <a:xfrm flipH="1">
            <a:off x="23445" y="3727498"/>
            <a:ext cx="2276409" cy="3072537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31240DF3-C403-4F4F-9D9F-0C26D2EDC06A}"/>
              </a:ext>
            </a:extLst>
          </p:cNvPr>
          <p:cNvSpPr/>
          <p:nvPr/>
        </p:nvSpPr>
        <p:spPr>
          <a:xfrm>
            <a:off x="4308764" y="1358259"/>
            <a:ext cx="2840376" cy="7753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DẶN</a:t>
            </a:r>
            <a:r>
              <a:rPr kumimoji="0" lang="en-US" sz="44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DÒ</a:t>
            </a:r>
            <a:endParaRPr kumimoji="0" lang="en-US" sz="44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165639" y="2724704"/>
            <a:ext cx="72733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vở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16.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1107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591" y="-50280"/>
            <a:ext cx="12335176" cy="694881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222783" y="2135869"/>
            <a:ext cx="83892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Chào tạm biệt !</a:t>
            </a:r>
            <a:endParaRPr kumimoji="0" lang="en-US" sz="72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6970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7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05470" y="1337218"/>
            <a:ext cx="7381060" cy="1445623"/>
          </a:xfrm>
        </p:spPr>
        <p:txBody>
          <a:bodyPr>
            <a:normAutofit fontScale="90000"/>
          </a:bodyPr>
          <a:lstStyle/>
          <a:p>
            <a:r>
              <a:rPr lang="en-US" sz="4800" b="1" dirty="0" err="1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Chào</a:t>
            </a:r>
            <a:r>
              <a:rPr lang="en-US" sz="4800" b="1" dirty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mừng</a:t>
            </a:r>
            <a:r>
              <a:rPr lang="en-US" sz="4800" b="1" dirty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các</a:t>
            </a:r>
            <a:r>
              <a:rPr lang="en-US" sz="4800" b="1" dirty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em </a:t>
            </a:r>
            <a:r>
              <a:rPr lang="en-US" sz="4800" b="1" dirty="0" err="1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đến</a:t>
            </a:r>
            <a:r>
              <a:rPr lang="en-US" sz="4800" b="1" dirty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với</a:t>
            </a:r>
            <a:r>
              <a:rPr lang="en-US" sz="4800" b="1" dirty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vi-VN" sz="4800" b="1" dirty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tiết</a:t>
            </a:r>
            <a:r>
              <a:rPr lang="en-US" altLang="vi-VN" sz="4800" b="1" dirty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Tiếng Việt - Lớp 2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9550" y="3031989"/>
            <a:ext cx="3286125" cy="3909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3033499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AFA68B95-2E26-4AA8-A85A-2DF96EDCCAF8}"/>
              </a:ext>
            </a:extLst>
          </p:cNvPr>
          <p:cNvSpPr/>
          <p:nvPr/>
        </p:nvSpPr>
        <p:spPr>
          <a:xfrm>
            <a:off x="644769" y="341141"/>
            <a:ext cx="10902462" cy="617571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2713031" y="1218723"/>
            <a:ext cx="8398314" cy="1300191"/>
            <a:chOff x="9566064" y="964372"/>
            <a:chExt cx="5446164" cy="698253"/>
          </a:xfrm>
        </p:grpSpPr>
        <p:sp>
          <p:nvSpPr>
            <p:cNvPr id="13" name="Rectangle 10"/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3999"/>
                <a:gd name="connsiteY0" fmla="*/ 0 h 724766"/>
                <a:gd name="connsiteX1" fmla="*/ 5334000 w 5333999"/>
                <a:gd name="connsiteY1" fmla="*/ 0 h 724766"/>
                <a:gd name="connsiteX2" fmla="*/ 3970191 w 5333999"/>
                <a:gd name="connsiteY2" fmla="*/ 513468 h 724766"/>
                <a:gd name="connsiteX3" fmla="*/ 5334000 w 5333999"/>
                <a:gd name="connsiteY3" fmla="*/ 724766 h 724766"/>
                <a:gd name="connsiteX4" fmla="*/ 0 w 5333999"/>
                <a:gd name="connsiteY4" fmla="*/ 724766 h 724766"/>
                <a:gd name="connsiteX5" fmla="*/ 0 w 5333999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572681 w 5334002"/>
                <a:gd name="connsiteY2" fmla="*/ 409907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649495"/>
                <a:gd name="connsiteY0" fmla="*/ 0 h 724766"/>
                <a:gd name="connsiteX1" fmla="*/ 5649496 w 5649495"/>
                <a:gd name="connsiteY1" fmla="*/ 27302 h 724766"/>
                <a:gd name="connsiteX2" fmla="*/ 4572681 w 5649495"/>
                <a:gd name="connsiteY2" fmla="*/ 409907 h 724766"/>
                <a:gd name="connsiteX3" fmla="*/ 5334000 w 5649495"/>
                <a:gd name="connsiteY3" fmla="*/ 724766 h 724766"/>
                <a:gd name="connsiteX4" fmla="*/ 0 w 5649495"/>
                <a:gd name="connsiteY4" fmla="*/ 724766 h 724766"/>
                <a:gd name="connsiteX5" fmla="*/ 0 w 5649495"/>
                <a:gd name="connsiteY5" fmla="*/ 0 h 724766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24345 w 5673840"/>
                <a:gd name="connsiteY4" fmla="*/ 697464 h 697464"/>
                <a:gd name="connsiteX5" fmla="*/ -1 w 5673840"/>
                <a:gd name="connsiteY5" fmla="*/ 152873 h 697464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6831 w 5673840"/>
                <a:gd name="connsiteY4" fmla="*/ 568730 h 697464"/>
                <a:gd name="connsiteX5" fmla="*/ -1 w 5673840"/>
                <a:gd name="connsiteY5" fmla="*/ 152873 h 697464"/>
                <a:gd name="connsiteX0" fmla="*/ -1 w 5673840"/>
                <a:gd name="connsiteY0" fmla="*/ 152873 h 661803"/>
                <a:gd name="connsiteX1" fmla="*/ 5673841 w 5673840"/>
                <a:gd name="connsiteY1" fmla="*/ 0 h 661803"/>
                <a:gd name="connsiteX2" fmla="*/ 4597026 w 5673840"/>
                <a:gd name="connsiteY2" fmla="*/ 382605 h 661803"/>
                <a:gd name="connsiteX3" fmla="*/ 5253439 w 5673840"/>
                <a:gd name="connsiteY3" fmla="*/ 661803 h 661803"/>
                <a:gd name="connsiteX4" fmla="*/ 6831 w 5673840"/>
                <a:gd name="connsiteY4" fmla="*/ 568730 h 661803"/>
                <a:gd name="connsiteX5" fmla="*/ -1 w 5673840"/>
                <a:gd name="connsiteY5" fmla="*/ 152873 h 661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12" name="Rectangle 10"/>
            <p:cNvSpPr/>
            <p:nvPr/>
          </p:nvSpPr>
          <p:spPr>
            <a:xfrm>
              <a:off x="9616287" y="1021956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1780506" y="1109787"/>
            <a:ext cx="1402072" cy="1443449"/>
            <a:chOff x="1212273" y="1084984"/>
            <a:chExt cx="992332" cy="992332"/>
          </a:xfrm>
          <a:solidFill>
            <a:srgbClr val="00B0F0"/>
          </a:solidFill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9" name="Oval 8"/>
            <p:cNvSpPr/>
            <p:nvPr/>
          </p:nvSpPr>
          <p:spPr>
            <a:xfrm>
              <a:off x="1212273" y="1084984"/>
              <a:ext cx="992332" cy="992332"/>
            </a:xfrm>
            <a:prstGeom prst="ellipse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8" name="Oval 7"/>
            <p:cNvSpPr/>
            <p:nvPr/>
          </p:nvSpPr>
          <p:spPr>
            <a:xfrm>
              <a:off x="1252971" y="1095375"/>
              <a:ext cx="914400" cy="914400"/>
            </a:xfrm>
            <a:prstGeom prst="ellipse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</p:grpSp>
      <p:sp>
        <p:nvSpPr>
          <p:cNvPr id="33" name="TextBox 32"/>
          <p:cNvSpPr txBox="1"/>
          <p:nvPr/>
        </p:nvSpPr>
        <p:spPr>
          <a:xfrm>
            <a:off x="1764614" y="1218723"/>
            <a:ext cx="1320800" cy="1272143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Bài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Arial-Rounded" panose="020B0500000000000000" pitchFamily="34" charset="0"/>
              <a:cs typeface="Arial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13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3063301" y="1454717"/>
            <a:ext cx="6911972" cy="800154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YÊU LẮM TRƯỜNG </a:t>
            </a: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ƠI!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itchFamily="34" charset="0"/>
              <a:ea typeface="Arial-Rounded" panose="020B0500000000000000" pitchFamily="34" charset="0"/>
              <a:cs typeface="Arial" pitchFamily="34" charset="0"/>
            </a:endParaRPr>
          </a:p>
        </p:txBody>
      </p:sp>
      <p:pic>
        <p:nvPicPr>
          <p:cNvPr id="15" name="Picture 14" descr="Icon&#10;&#10;Description automatically generated">
            <a:extLst>
              <a:ext uri="{FF2B5EF4-FFF2-40B4-BE49-F238E27FC236}">
                <a16:creationId xmlns:a16="http://schemas.microsoft.com/office/drawing/2014/main" xmlns="" id="{3526A218-E0F8-4456-947C-7FFE753FB59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5547" y="3552166"/>
            <a:ext cx="2284916" cy="2891348"/>
          </a:xfrm>
          <a:prstGeom prst="rect">
            <a:avLst/>
          </a:prstGeom>
        </p:spPr>
      </p:pic>
      <p:sp>
        <p:nvSpPr>
          <p:cNvPr id="16" name="文本框 22">
            <a:extLst>
              <a:ext uri="{FF2B5EF4-FFF2-40B4-BE49-F238E27FC236}">
                <a16:creationId xmlns:a16="http://schemas.microsoft.com/office/drawing/2014/main" xmlns="" id="{B74094F0-4015-4F9E-9541-326E14E307AA}"/>
              </a:ext>
            </a:extLst>
          </p:cNvPr>
          <p:cNvSpPr txBox="1"/>
          <p:nvPr/>
        </p:nvSpPr>
        <p:spPr>
          <a:xfrm>
            <a:off x="1623347" y="2720933"/>
            <a:ext cx="867465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Tập</a:t>
            </a:r>
            <a:r>
              <a:rPr kumimoji="0" lang="en-US" altLang="zh-CN" sz="440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zh-CN" sz="440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viết</a:t>
            </a:r>
            <a:r>
              <a:rPr kumimoji="0" lang="en-US" altLang="zh-CN" sz="44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 CHỮ HOA E, Ê</a:t>
            </a:r>
            <a:endParaRPr kumimoji="0" lang="zh-CN" altLang="en-US" sz="440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9467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238150" y="815331"/>
            <a:ext cx="641486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Yêu</a:t>
            </a:r>
            <a:r>
              <a:rPr kumimoji="0" lang="en-US" sz="4400" b="1" i="0" u="none" strike="noStrike" kern="1200" cap="none" spc="0" normalizeH="0" baseline="0" noProof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cầu</a:t>
            </a:r>
            <a:r>
              <a:rPr kumimoji="0" lang="en-US" sz="4400" b="1" i="0" u="none" strike="noStrike" kern="1200" cap="none" spc="0" normalizeH="0" baseline="0" noProof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cần</a:t>
            </a:r>
            <a:r>
              <a:rPr kumimoji="0" lang="en-US" sz="4400" b="1" i="0" u="none" strike="noStrike" kern="1200" cap="none" spc="0" normalizeH="0" baseline="0" noProof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đạt</a:t>
            </a:r>
            <a:r>
              <a:rPr kumimoji="0" lang="en-US" sz="4400" b="1" i="0" u="none" strike="noStrike" kern="1200" cap="none" spc="0" normalizeH="0" baseline="0" noProof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  <a:endParaRPr kumimoji="0" lang="en-US" sz="4400" b="1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54249" y="1869434"/>
            <a:ext cx="11571497" cy="30839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 lvl="0" indent="-457200" algn="l" defTabSz="1219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Biết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viết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chữ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hoa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E, Ê: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cỡ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chữ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vừa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nhỏ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457200" indent="-457200" defTabSz="1219200">
              <a:spcBef>
                <a:spcPct val="20000"/>
              </a:spcBef>
              <a:buFontTx/>
              <a:buChar char="-"/>
              <a:defRPr/>
            </a:pP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Viết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câu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ứng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dụng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“ </a:t>
            </a:r>
            <a:r>
              <a:rPr kumimoji="0" lang="en-US" sz="3600" b="0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Em</a:t>
            </a:r>
            <a:r>
              <a:rPr kumimoji="0" lang="en-US" sz="36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yêu</a:t>
            </a:r>
            <a:r>
              <a:rPr kumimoji="0" lang="en-US" sz="3600" b="0" i="1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1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mái</a:t>
            </a:r>
            <a:r>
              <a:rPr kumimoji="0" lang="en-US" sz="3600" b="0" i="1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1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trường</a:t>
            </a:r>
            <a:r>
              <a:rPr kumimoji="0" lang="en-US" sz="3600" b="0" i="1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lang="en-US" sz="3600" i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600" i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</a:t>
            </a:r>
            <a:r>
              <a:rPr kumimoji="0" lang="en-US" sz="36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ng </a:t>
            </a:r>
            <a:r>
              <a:rPr kumimoji="0" lang="en-US" sz="3600" b="0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cây</a:t>
            </a:r>
            <a:r>
              <a:rPr kumimoji="0" lang="en-US" sz="3600" b="0" i="1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1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mát</a:t>
            </a:r>
            <a:r>
              <a:rPr kumimoji="0" lang="en-US" sz="36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” </a:t>
            </a:r>
            <a:r>
              <a:rPr kumimoji="0" lang="en-US" sz="3600" b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theo</a:t>
            </a:r>
            <a:r>
              <a:rPr kumimoji="0" lang="en-US" sz="3600" b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cỡ</a:t>
            </a:r>
            <a:r>
              <a:rPr kumimoji="0" lang="en-US" sz="3600" b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chữ</a:t>
            </a:r>
            <a:r>
              <a:rPr kumimoji="0" lang="en-US" sz="3600" b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nhỏ</a:t>
            </a:r>
            <a:r>
              <a:rPr kumimoji="0" lang="en-US" sz="3600" b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3600" b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chữ</a:t>
            </a:r>
            <a:r>
              <a:rPr kumimoji="0" lang="en-US" sz="3600" b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viết</a:t>
            </a:r>
            <a:r>
              <a:rPr kumimoji="0" lang="en-US" sz="3600" b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đúng</a:t>
            </a:r>
            <a:r>
              <a:rPr kumimoji="0" lang="en-US" sz="3600" b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mẫu</a:t>
            </a:r>
            <a:r>
              <a:rPr kumimoji="0" lang="en-US" sz="3600" b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3600" b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đều</a:t>
            </a:r>
            <a:r>
              <a:rPr kumimoji="0" lang="en-US" sz="3600" b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nét</a:t>
            </a:r>
            <a:r>
              <a:rPr kumimoji="0" lang="en-US" sz="3600" b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nối</a:t>
            </a:r>
            <a:r>
              <a:rPr lang="en-US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</a:t>
            </a:r>
            <a:r>
              <a:rPr lang="en-US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vi-VN" sz="3600" dirty="0">
              <a:solidFill>
                <a:prstClr val="black"/>
              </a:solidFill>
              <a:cs typeface="Arial" panose="020B0604020202020204" pitchFamily="34" charset="0"/>
            </a:endParaRPr>
          </a:p>
          <a:p>
            <a:pPr marL="457200" marR="0" lvl="0" indent="-457200" algn="l" defTabSz="1219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en-US" sz="3600" b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8882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矩形 31">
            <a:extLst>
              <a:ext uri="{FF2B5EF4-FFF2-40B4-BE49-F238E27FC236}">
                <a16:creationId xmlns:a16="http://schemas.microsoft.com/office/drawing/2014/main" xmlns="" id="{C780A544-C9D3-4D45-9E67-00B21EA2B384}"/>
              </a:ext>
            </a:extLst>
          </p:cNvPr>
          <p:cNvSpPr/>
          <p:nvPr/>
        </p:nvSpPr>
        <p:spPr>
          <a:xfrm>
            <a:off x="0" y="5478056"/>
            <a:ext cx="645621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Giống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</a:t>
            </a:r>
            <a:r>
              <a:rPr kumimoji="0" lang="en-US" altLang="en-US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4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kumimoji="0" lang="en-US" altLang="en-US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4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kết</a:t>
            </a:r>
            <a:r>
              <a:rPr kumimoji="0" lang="en-US" altLang="en-US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4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hợp</a:t>
            </a:r>
            <a:r>
              <a:rPr kumimoji="0" lang="en-US" altLang="en-US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4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của</a:t>
            </a:r>
            <a:r>
              <a:rPr kumimoji="0" lang="en-US" altLang="en-US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3 </a:t>
            </a:r>
            <a:r>
              <a:rPr kumimoji="0" lang="en-US" altLang="en-US" sz="24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nét</a:t>
            </a:r>
            <a:r>
              <a:rPr kumimoji="0" lang="en-US" altLang="en-US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4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cơ</a:t>
            </a:r>
            <a:r>
              <a:rPr kumimoji="0" lang="en-US" altLang="en-US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4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bản</a:t>
            </a:r>
            <a:r>
              <a:rPr kumimoji="0" lang="en-US" altLang="en-US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 1 </a:t>
            </a:r>
            <a:r>
              <a:rPr kumimoji="0" lang="en-US" altLang="en-US" sz="24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nét</a:t>
            </a:r>
            <a:r>
              <a:rPr kumimoji="0" lang="en-US" altLang="en-US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4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cong</a:t>
            </a:r>
            <a:r>
              <a:rPr kumimoji="0" lang="en-US" altLang="en-US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4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dưới</a:t>
            </a:r>
            <a:r>
              <a:rPr kumimoji="0" lang="en-US" altLang="en-US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4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</a:t>
            </a:r>
            <a:r>
              <a:rPr kumimoji="0" lang="en-US" altLang="en-US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2 </a:t>
            </a:r>
            <a:r>
              <a:rPr kumimoji="0" lang="en-US" altLang="en-US" sz="24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nét</a:t>
            </a:r>
            <a:r>
              <a:rPr kumimoji="0" lang="en-US" altLang="en-US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4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cong</a:t>
            </a:r>
            <a:r>
              <a:rPr kumimoji="0" lang="en-US" altLang="en-US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4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trái</a:t>
            </a:r>
            <a:r>
              <a:rPr kumimoji="0" lang="en-US" altLang="en-US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4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nối</a:t>
            </a:r>
            <a:r>
              <a:rPr kumimoji="0" lang="en-US" altLang="en-US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4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liền</a:t>
            </a:r>
            <a:r>
              <a:rPr kumimoji="0" lang="en-US" altLang="en-US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4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nhau</a:t>
            </a:r>
            <a:r>
              <a:rPr kumimoji="0" lang="en-US" altLang="en-US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4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tạo</a:t>
            </a:r>
            <a:r>
              <a:rPr kumimoji="0" lang="en-US" altLang="en-US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4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thành</a:t>
            </a:r>
            <a:r>
              <a:rPr kumimoji="0" lang="en-US" altLang="en-US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4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vòng</a:t>
            </a:r>
            <a:r>
              <a:rPr kumimoji="0" lang="en-US" altLang="en-US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4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xoắn</a:t>
            </a:r>
            <a:r>
              <a:rPr kumimoji="0" lang="en-US" altLang="en-US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4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nhỏ</a:t>
            </a:r>
            <a:r>
              <a:rPr kumimoji="0" lang="en-US" altLang="en-US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4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giữa</a:t>
            </a:r>
            <a:r>
              <a:rPr kumimoji="0" lang="en-US" altLang="en-US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4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thân</a:t>
            </a:r>
            <a:r>
              <a:rPr kumimoji="0" lang="en-US" altLang="en-US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40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chữ</a:t>
            </a:r>
            <a:r>
              <a:rPr kumimoji="0" lang="en-US" altLang="en-US" sz="240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  <a:endParaRPr kumimoji="0" lang="en-US" altLang="en-US" sz="24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glow rad="101600">
                  <a:prstClr val="white">
                    <a:alpha val="60000"/>
                  </a:prstClr>
                </a:glow>
              </a:effectLst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F6EF109A-B827-4FC7-A64D-ED77B7FB405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909" t="2070" r="10321" b="6364"/>
          <a:stretch/>
        </p:blipFill>
        <p:spPr>
          <a:xfrm>
            <a:off x="7467711" y="337863"/>
            <a:ext cx="3079670" cy="482255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91CA7FA3-EE54-4A07-8051-5D1DECD612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6" t="3846" r="6965" b="4682"/>
          <a:stretch/>
        </p:blipFill>
        <p:spPr bwMode="auto">
          <a:xfrm>
            <a:off x="1801309" y="706854"/>
            <a:ext cx="3079669" cy="4453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矩形 31">
            <a:extLst>
              <a:ext uri="{FF2B5EF4-FFF2-40B4-BE49-F238E27FC236}">
                <a16:creationId xmlns:a16="http://schemas.microsoft.com/office/drawing/2014/main" xmlns="" id="{64C6817E-0A5A-4C61-A3FB-3499F61C177E}"/>
              </a:ext>
            </a:extLst>
          </p:cNvPr>
          <p:cNvSpPr/>
          <p:nvPr/>
        </p:nvSpPr>
        <p:spPr>
          <a:xfrm>
            <a:off x="976022" y="-6068"/>
            <a:ext cx="10984934" cy="6588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Chữ</a:t>
            </a:r>
            <a:r>
              <a:rPr kumimoji="0" lang="en-US" altLang="en-US" sz="2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8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hoa</a:t>
            </a:r>
            <a:r>
              <a:rPr kumimoji="0" lang="en-US" altLang="en-US" sz="2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E, Ê </a:t>
            </a:r>
            <a:r>
              <a:rPr kumimoji="0" lang="en-US" altLang="en-US" sz="28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kumimoji="0" lang="en-US" altLang="en-US" sz="2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8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những</a:t>
            </a:r>
            <a:r>
              <a:rPr kumimoji="0" lang="en-US" altLang="en-US" sz="2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8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nét</a:t>
            </a:r>
            <a:r>
              <a:rPr kumimoji="0" lang="en-US" altLang="en-US" sz="2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8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nào</a:t>
            </a:r>
            <a:r>
              <a:rPr kumimoji="0" lang="en-US" altLang="en-US" sz="2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8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giống</a:t>
            </a:r>
            <a:r>
              <a:rPr kumimoji="0" lang="en-US" altLang="en-US" sz="2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8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</a:t>
            </a:r>
            <a:r>
              <a:rPr kumimoji="0" lang="en-US" altLang="en-US" sz="2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8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khác</a:t>
            </a:r>
            <a:r>
              <a:rPr kumimoji="0" lang="en-US" altLang="en-US" sz="2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8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nhau</a:t>
            </a:r>
            <a:r>
              <a:rPr kumimoji="0" lang="en-US" altLang="en-US" sz="2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9" name="矩形 31">
            <a:extLst>
              <a:ext uri="{FF2B5EF4-FFF2-40B4-BE49-F238E27FC236}">
                <a16:creationId xmlns:a16="http://schemas.microsoft.com/office/drawing/2014/main" xmlns="" id="{D2F10DC1-DE0B-4B56-A310-53F08C228C58}"/>
              </a:ext>
            </a:extLst>
          </p:cNvPr>
          <p:cNvSpPr/>
          <p:nvPr/>
        </p:nvSpPr>
        <p:spPr>
          <a:xfrm>
            <a:off x="6802230" y="5605085"/>
            <a:ext cx="515872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Khác</a:t>
            </a:r>
            <a:r>
              <a:rPr kumimoji="0" lang="en-US" altLang="en-US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 </a:t>
            </a:r>
            <a:r>
              <a:rPr kumimoji="0" lang="en-US" altLang="en-US" sz="24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Chữ</a:t>
            </a:r>
            <a:r>
              <a:rPr kumimoji="0" lang="en-US" altLang="en-US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4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hoa</a:t>
            </a:r>
            <a:r>
              <a:rPr kumimoji="0" lang="en-US" altLang="en-US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Ê </a:t>
            </a:r>
            <a:r>
              <a:rPr kumimoji="0" lang="en-US" altLang="en-US" sz="24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kumimoji="0" lang="en-US" altLang="en-US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4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thêm</a:t>
            </a:r>
            <a:r>
              <a:rPr kumimoji="0" lang="en-US" altLang="en-US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4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dấu</a:t>
            </a:r>
            <a:r>
              <a:rPr kumimoji="0" lang="en-US" altLang="en-US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4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mũ</a:t>
            </a:r>
            <a:r>
              <a:rPr kumimoji="0" lang="en-US" altLang="en-US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(</a:t>
            </a:r>
            <a:r>
              <a:rPr kumimoji="0" lang="en-US" altLang="en-US" sz="24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giống</a:t>
            </a:r>
            <a:r>
              <a:rPr kumimoji="0" lang="en-US" altLang="en-US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4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chữ</a:t>
            </a:r>
            <a:r>
              <a:rPr kumimoji="0" lang="en-US" altLang="en-US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4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hoa</a:t>
            </a:r>
            <a:r>
              <a:rPr kumimoji="0" lang="en-US" altLang="en-US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Â</a:t>
            </a:r>
            <a:r>
              <a:rPr kumimoji="0" lang="en-US" altLang="en-US" sz="240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).</a:t>
            </a:r>
            <a:endParaRPr kumimoji="0" lang="en-US" altLang="en-US" sz="24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glow rad="101600">
                  <a:prstClr val="white">
                    <a:alpha val="60000"/>
                  </a:prstClr>
                </a:glow>
              </a:effectLst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7E60A092-30EB-4FE0-AD3F-EAEEAF37BD1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667" b="57667" l="10000" r="7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907" r="29449" b="42330"/>
          <a:stretch/>
        </p:blipFill>
        <p:spPr>
          <a:xfrm rot="18588567">
            <a:off x="3356003" y="1120789"/>
            <a:ext cx="729008" cy="88243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52BA37B8-AF7F-4996-A13F-66BE69D0A41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667" b="57667" l="10000" r="7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907" r="29449" b="42330"/>
          <a:stretch/>
        </p:blipFill>
        <p:spPr>
          <a:xfrm rot="18588567">
            <a:off x="9005427" y="1109771"/>
            <a:ext cx="729008" cy="88243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4D63E6FC-E494-4DBF-BDA7-70A53E3EB22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667" b="57667" l="10000" r="7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907" r="29449" b="42330"/>
          <a:stretch/>
        </p:blipFill>
        <p:spPr>
          <a:xfrm rot="19779026">
            <a:off x="9086337" y="903075"/>
            <a:ext cx="729008" cy="88243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BAA33A9A-1B27-4980-B6DC-B341C8B6E89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667" b="57667" l="10000" r="7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907" r="29449" b="42330"/>
          <a:stretch/>
        </p:blipFill>
        <p:spPr>
          <a:xfrm rot="18297293">
            <a:off x="9612418" y="380272"/>
            <a:ext cx="729008" cy="882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0012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0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39 0.00046 L -0.03008 0.00324 L -0.053 0.00694 L -0.06758 0.01435 L -0.08581 0.03194 L -0.10195 0.06065 L -0.11029 0.08194 L -0.1155 0.1125 L -0.11393 0.14491 L -0.10612 0.17176 L -0.09206 0.1912 L -0.07695 0.19953 L -0.04414 0.20046 L -0.0155 0.19213 L 0.0168 0.16713 L 0.047 0.12731 L 0.0668 0.08935 L 0.07513 0.05879 L 0.07513 0.0375 L 0.07252 0.01528 L 0.06159 0.00231 L 0.03919 0.00231 L 0.01523 0.02268 L -0.00925 0.05694 L -0.02852 0.10046 L -0.03945 0.14861 L -0.04154 0.18287 L -0.03945 0.22176 L -0.03164 0.24768 L -0.02279 0.26435 L -0.00873 0.27546 L 0.00325 0.27731 L 0.01575 0.27361 L 0.02044 0.2662 L 0.02096 0.25416 L 0.01471 0.24583 L 0.00169 0.24213 L -0.01602 0.24953 L -0.03529 0.27083 L -0.04935 0.30324 L -0.05716 0.33287 L -0.06081 0.36898 L -0.06133 0.40509 L -0.05404 0.45231 L -0.04414 0.47639 L -0.0332 0.49676 L -0.01654 0.51041 L 0.00325 0.52083 L 0.02305 0.51805 L 0.04752 0.50231 L 0.06784 0.47083 L 0.07877 0.43842 L 0.08242 0.40602 L 0.08086 0.37453 L 0.07357 0.34491 L 0.06055 0.32268 L 0.0444 0.31435 L 0.02565 0.31991 L 0.01055 0.33565 L 0.00117 0.36342 L -0.00091 0.3875 L 0.00013 0.41713 " pathEditMode="relative" rAng="0" ptsTypes="AAAAAAAAAAAAAAAAAAAAAAAAAAAAAAAAAAAAAAAAAAAAAAAAAAAAAAAAAAAAAA">
                                      <p:cBhvr>
                                        <p:cTn id="27" dur="8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15" y="26019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0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39 0.00046 L -0.03008 0.00324 L -0.053 0.00694 L -0.06758 0.01435 L -0.08581 0.03194 L -0.10195 0.06065 L -0.11029 0.08194 L -0.1155 0.1125 L -0.11393 0.1449 L -0.10612 0.17176 L -0.09206 0.1912 L -0.07695 0.19953 L -0.04414 0.20046 L -0.0155 0.19213 L 0.0168 0.16713 L 0.047 0.12731 L 0.0668 0.08935 L 0.07513 0.05879 L 0.07513 0.0375 L 0.07253 0.01528 L 0.06159 0.00231 L 0.03919 0.00231 L 0.01523 0.02268 L -0.00925 0.05694 L -0.02852 0.10046 L -0.03945 0.14861 L -0.04154 0.18287 L -0.03945 0.22176 L -0.03164 0.24768 L -0.02279 0.26435 L -0.00872 0.27546 L 0.00325 0.27731 L 0.01575 0.27361 L 0.02044 0.2662 L 0.02096 0.25416 L 0.01471 0.24583 L 0.00169 0.24213 L -0.01602 0.24953 L -0.03529 0.27083 L -0.04935 0.30324 L -0.05716 0.33287 L -0.06081 0.36898 L -0.06133 0.40509 L -0.05404 0.45231 L -0.04414 0.47639 L -0.0332 0.49676 L -0.01654 0.51041 L 0.00325 0.52083 L 0.02305 0.51805 L 0.04753 0.50231 L 0.06784 0.47083 L 0.07878 0.43842 L 0.08242 0.40602 L 0.08086 0.37453 L 0.07357 0.3449 L 0.06055 0.32268 L 0.0444 0.31435 L 0.02565 0.3199 L 0.01055 0.33565 L 0.00117 0.36342 L -0.00091 0.3875 L 0.00013 0.41713 " pathEditMode="relative" rAng="0" ptsTypes="AAAAAAAAAAAAAAAAAAAAAAAAAAAAAAAAAAAAAAAAAAAAAAAAAAAAAAAAAAAAAA">
                                      <p:cBhvr>
                                        <p:cTn id="29" dur="8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15" y="260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8000"/>
                            </p:stCondLst>
                            <p:childTnLst>
                              <p:par>
                                <p:cTn id="3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78 -0.00115 L 0.03737 -0.05555 L 0.03737 -0.05532 " pathEditMode="relative" rAng="0" ptsTypes="AAA">
                                      <p:cBhvr>
                                        <p:cTn id="4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01" y="-27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000"/>
                            </p:stCondLst>
                            <p:childTnLst>
                              <p:par>
                                <p:cTn id="5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65 0.00046 L 0.0194 0.0375 L 0.0345 0.05393 " pathEditMode="relative" rAng="0" ptsTypes="AAA">
                                      <p:cBhvr>
                                        <p:cTn id="5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58" y="26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000"/>
                            </p:stCondLst>
                            <p:childTnLst>
                              <p:par>
                                <p:cTn id="5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6" grpId="1"/>
      <p:bldP spid="20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8">
            <a:extLst>
              <a:ext uri="{FF2B5EF4-FFF2-40B4-BE49-F238E27FC236}">
                <a16:creationId xmlns:a16="http://schemas.microsoft.com/office/drawing/2014/main" xmlns="" id="{79FCFEFF-67C3-45A4-AD69-784C06703128}"/>
              </a:ext>
            </a:extLst>
          </p:cNvPr>
          <p:cNvSpPr/>
          <p:nvPr/>
        </p:nvSpPr>
        <p:spPr>
          <a:xfrm>
            <a:off x="3181500" y="195573"/>
            <a:ext cx="6156463" cy="739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Hướng</a:t>
            </a:r>
            <a:r>
              <a:rPr kumimoji="0" lang="en-US" alt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dẫn</a:t>
            </a:r>
            <a:r>
              <a:rPr kumimoji="0" lang="en-US" alt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viết</a:t>
            </a:r>
            <a:r>
              <a:rPr kumimoji="0" lang="en-US" alt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chữ</a:t>
            </a:r>
            <a:r>
              <a:rPr kumimoji="0" lang="en-US" alt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hoa</a:t>
            </a:r>
            <a:r>
              <a:rPr kumimoji="0" lang="en-US" alt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E</a:t>
            </a:r>
          </a:p>
        </p:txBody>
      </p:sp>
      <p:pic>
        <p:nvPicPr>
          <p:cNvPr id="5" name="chữ hoa E đã sửa (online-video-cutter.com)">
            <a:hlinkClick r:id="" action="ppaction://media"/>
            <a:extLst>
              <a:ext uri="{FF2B5EF4-FFF2-40B4-BE49-F238E27FC236}">
                <a16:creationId xmlns:a16="http://schemas.microsoft.com/office/drawing/2014/main" xmlns="" id="{519C47B1-1098-4658-832A-FBF613AFCFF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56242" y="935199"/>
            <a:ext cx="5651500" cy="570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9554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8">
            <a:extLst>
              <a:ext uri="{FF2B5EF4-FFF2-40B4-BE49-F238E27FC236}">
                <a16:creationId xmlns:a16="http://schemas.microsoft.com/office/drawing/2014/main" xmlns="" id="{79FCFEFF-67C3-45A4-AD69-784C06703128}"/>
              </a:ext>
            </a:extLst>
          </p:cNvPr>
          <p:cNvSpPr/>
          <p:nvPr/>
        </p:nvSpPr>
        <p:spPr>
          <a:xfrm>
            <a:off x="3024086" y="165083"/>
            <a:ext cx="6198027" cy="739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Hướng</a:t>
            </a:r>
            <a:r>
              <a:rPr kumimoji="0" lang="en-US" alt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dẫn</a:t>
            </a:r>
            <a:r>
              <a:rPr kumimoji="0" lang="en-US" alt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viết</a:t>
            </a:r>
            <a:r>
              <a:rPr kumimoji="0" lang="en-US" alt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chữ</a:t>
            </a:r>
            <a:r>
              <a:rPr kumimoji="0" lang="en-US" alt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hoa</a:t>
            </a:r>
            <a:r>
              <a:rPr kumimoji="0" lang="en-US" alt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Ê</a:t>
            </a:r>
          </a:p>
        </p:txBody>
      </p:sp>
      <p:pic>
        <p:nvPicPr>
          <p:cNvPr id="8" name="chữ hoa Ê đã sửa (online-video-cutter.com)">
            <a:hlinkClick r:id="" action="ppaction://media"/>
            <a:extLst>
              <a:ext uri="{FF2B5EF4-FFF2-40B4-BE49-F238E27FC236}">
                <a16:creationId xmlns:a16="http://schemas.microsoft.com/office/drawing/2014/main" xmlns="" id="{C7B1C4A5-A050-479D-85B3-C55FDC25637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24086" y="1049499"/>
            <a:ext cx="5676900" cy="55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2074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59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8">
            <a:extLst>
              <a:ext uri="{FF2B5EF4-FFF2-40B4-BE49-F238E27FC236}">
                <a16:creationId xmlns:a16="http://schemas.microsoft.com/office/drawing/2014/main" xmlns="" id="{9235F0AB-6740-4475-85B2-2B2CAE3E2C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0974" y="5571578"/>
            <a:ext cx="1060042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Con </a:t>
            </a:r>
            <a:r>
              <a:rPr kumimoji="0" lang="en-US" alt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kumimoji="0" lang="en-US" alt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nhận</a:t>
            </a:r>
            <a:r>
              <a:rPr kumimoji="0" lang="en-US" alt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xét</a:t>
            </a:r>
            <a:r>
              <a:rPr kumimoji="0" lang="en-US" alt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gì</a:t>
            </a:r>
            <a:r>
              <a:rPr kumimoji="0" lang="en-US" alt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về</a:t>
            </a:r>
            <a:r>
              <a:rPr kumimoji="0" lang="en-US" alt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chữ</a:t>
            </a:r>
            <a:r>
              <a:rPr kumimoji="0" lang="en-US" alt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hoa</a:t>
            </a:r>
            <a:r>
              <a:rPr kumimoji="0" lang="en-US" alt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E, Ê </a:t>
            </a:r>
            <a:r>
              <a:rPr kumimoji="0" lang="en-US" alt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cỡ</a:t>
            </a:r>
            <a:r>
              <a:rPr kumimoji="0" lang="en-US" alt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vừa</a:t>
            </a:r>
            <a:r>
              <a:rPr kumimoji="0" lang="en-US" alt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và</a:t>
            </a:r>
            <a:r>
              <a:rPr kumimoji="0" lang="en-US" alt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cỡ</a:t>
            </a:r>
            <a:r>
              <a:rPr kumimoji="0" lang="en-US" alt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nhỏ</a:t>
            </a:r>
            <a:r>
              <a:rPr kumimoji="0" lang="en-US" alt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? 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xmlns="" id="{FCD94B6F-2C3D-4BEB-ACEF-E091BF75076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909" t="2070" r="10321" b="6364"/>
          <a:stretch/>
        </p:blipFill>
        <p:spPr>
          <a:xfrm>
            <a:off x="6117376" y="239601"/>
            <a:ext cx="3079670" cy="4822559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37502943-2170-4BDD-A589-89B445C1C78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6" t="3846" r="6965" b="4682"/>
          <a:stretch/>
        </p:blipFill>
        <p:spPr bwMode="auto">
          <a:xfrm>
            <a:off x="450974" y="608592"/>
            <a:ext cx="3079669" cy="4453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35">
            <a:extLst>
              <a:ext uri="{FF2B5EF4-FFF2-40B4-BE49-F238E27FC236}">
                <a16:creationId xmlns:a16="http://schemas.microsoft.com/office/drawing/2014/main" xmlns="" id="{B6FD7118-9103-4FB1-8EF8-4FDDB3B1FBB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35" t="24024" r="13244" b="24113"/>
          <a:stretch/>
        </p:blipFill>
        <p:spPr bwMode="auto">
          <a:xfrm>
            <a:off x="3732932" y="2835376"/>
            <a:ext cx="2232884" cy="22267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46">
            <a:extLst>
              <a:ext uri="{FF2B5EF4-FFF2-40B4-BE49-F238E27FC236}">
                <a16:creationId xmlns:a16="http://schemas.microsoft.com/office/drawing/2014/main" xmlns="" id="{8E602754-643E-41DF-A3E7-EB460DB176B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17" t="19539" r="12807" b="23804"/>
          <a:stretch/>
        </p:blipFill>
        <p:spPr bwMode="auto">
          <a:xfrm>
            <a:off x="9423037" y="2604977"/>
            <a:ext cx="2246038" cy="2425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25937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hu E">
            <a:hlinkClick r:id="" action="ppaction://media"/>
            <a:extLst>
              <a:ext uri="{FF2B5EF4-FFF2-40B4-BE49-F238E27FC236}">
                <a16:creationId xmlns:a16="http://schemas.microsoft.com/office/drawing/2014/main" xmlns="" id="{D07FDC29-F095-492B-91CD-0A5734C6492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11284" y="562581"/>
            <a:ext cx="5784716" cy="5784716"/>
          </a:xfrm>
          <a:prstGeom prst="rect">
            <a:avLst/>
          </a:prstGeom>
        </p:spPr>
      </p:pic>
      <p:pic>
        <p:nvPicPr>
          <p:cNvPr id="5" name="chu EE">
            <a:hlinkClick r:id="" action="ppaction://media"/>
            <a:extLst>
              <a:ext uri="{FF2B5EF4-FFF2-40B4-BE49-F238E27FC236}">
                <a16:creationId xmlns:a16="http://schemas.microsoft.com/office/drawing/2014/main" xmlns="" id="{D65F5D99-F8B2-4C93-8D14-AAB512A9B8EF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096000" y="584321"/>
            <a:ext cx="5784717" cy="5784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812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20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962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298693975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</TotalTime>
  <Words>352</Words>
  <Application>Microsoft Office PowerPoint</Application>
  <PresentationFormat>Custom</PresentationFormat>
  <Paragraphs>39</Paragraphs>
  <Slides>17</Slides>
  <Notes>5</Notes>
  <HiddenSlides>0</HiddenSlides>
  <MMClips>5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1_Office Theme</vt:lpstr>
      <vt:lpstr>2_Office Theme</vt:lpstr>
      <vt:lpstr>3_Office Theme</vt:lpstr>
      <vt:lpstr>5_Office Theme</vt:lpstr>
      <vt:lpstr>PowerPoint Presentation</vt:lpstr>
      <vt:lpstr>Chào mừng các em đến với tiết Tiếng Việt - Lớp 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linhmx</dc:creator>
  <cp:lastModifiedBy>Minhthangpc.VN</cp:lastModifiedBy>
  <cp:revision>17</cp:revision>
  <dcterms:created xsi:type="dcterms:W3CDTF">2021-07-15T23:32:06Z</dcterms:created>
  <dcterms:modified xsi:type="dcterms:W3CDTF">2023-10-15T23:13:20Z</dcterms:modified>
</cp:coreProperties>
</file>