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261" r:id="rId3"/>
    <p:sldId id="262" r:id="rId4"/>
    <p:sldId id="263" r:id="rId5"/>
    <p:sldId id="264" r:id="rId6"/>
    <p:sldId id="265" r:id="rId7"/>
    <p:sldId id="266" r:id="rId8"/>
    <p:sldId id="256" r:id="rId9"/>
    <p:sldId id="267" r:id="rId10"/>
    <p:sldId id="257" r:id="rId11"/>
    <p:sldId id="274" r:id="rId12"/>
    <p:sldId id="272" r:id="rId13"/>
    <p:sldId id="269" r:id="rId14"/>
    <p:sldId id="270" r:id="rId15"/>
    <p:sldId id="276" r:id="rId16"/>
    <p:sldId id="260" r:id="rId17"/>
    <p:sldId id="259" r:id="rId18"/>
    <p:sldId id="268" r:id="rId19"/>
    <p:sldId id="279" r:id="rId20"/>
    <p:sldId id="284" r:id="rId21"/>
    <p:sldId id="281" r:id="rId22"/>
    <p:sldId id="282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62CCF-EC9E-4DD9-9D2E-05EEA223874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67EAB-36BC-4B97-A8C4-B7C5CEEF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4FFD4-C49B-4DE4-BDB2-D4736871B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82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26A6-2F29-438E-BC2D-60A559F219A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5CF9-9450-45D2-BC04-91FD8305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9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26A6-2F29-438E-BC2D-60A559F219A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5CF9-9450-45D2-BC04-91FD8305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7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26A6-2F29-438E-BC2D-60A559F219A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5CF9-9450-45D2-BC04-91FD8305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43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08710" y="100842"/>
            <a:ext cx="127884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59002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7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26A6-2F29-438E-BC2D-60A559F219A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5CF9-9450-45D2-BC04-91FD8305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8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26A6-2F29-438E-BC2D-60A559F219A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5CF9-9450-45D2-BC04-91FD8305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3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26A6-2F29-438E-BC2D-60A559F219A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5CF9-9450-45D2-BC04-91FD8305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26A6-2F29-438E-BC2D-60A559F219A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5CF9-9450-45D2-BC04-91FD8305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2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26A6-2F29-438E-BC2D-60A559F219A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5CF9-9450-45D2-BC04-91FD8305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4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26A6-2F29-438E-BC2D-60A559F219A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5CF9-9450-45D2-BC04-91FD8305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26A6-2F29-438E-BC2D-60A559F219A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5CF9-9450-45D2-BC04-91FD8305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9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26A6-2F29-438E-BC2D-60A559F219A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5CF9-9450-45D2-BC04-91FD8305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226A6-2F29-438E-BC2D-60A559F219A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25CF9-9450-45D2-BC04-91FD83051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6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19952" y="2448218"/>
            <a:ext cx="887164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3" y="4953004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4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7715" y="2789325"/>
            <a:ext cx="9144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ngăn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nắp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446142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0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81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762000" y="1969294"/>
            <a:ext cx="78952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181599"/>
            <a:ext cx="9144000" cy="1706601"/>
          </a:xfrm>
          <a:prstGeom prst="rect">
            <a:avLst/>
          </a:prstGeom>
        </p:spPr>
      </p:pic>
      <p:pic>
        <p:nvPicPr>
          <p:cNvPr id="4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" y="1576627"/>
            <a:ext cx="8570928" cy="2732473"/>
          </a:xfrm>
          <a:prstGeom prst="rect">
            <a:avLst/>
          </a:prstGeom>
        </p:spPr>
      </p:pic>
      <p:pic>
        <p:nvPicPr>
          <p:cNvPr id="5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3" y="-39965"/>
            <a:ext cx="1246993" cy="1242836"/>
          </a:xfrm>
          <a:prstGeom prst="rect">
            <a:avLst/>
          </a:prstGeom>
        </p:spPr>
      </p:pic>
      <p:pic>
        <p:nvPicPr>
          <p:cNvPr id="6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1" y="4417482"/>
            <a:ext cx="810243" cy="1469239"/>
          </a:xfrm>
          <a:prstGeom prst="rect">
            <a:avLst/>
          </a:prstGeom>
        </p:spPr>
      </p:pic>
      <p:pic>
        <p:nvPicPr>
          <p:cNvPr id="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96" y="146376"/>
            <a:ext cx="810243" cy="1469239"/>
          </a:xfrm>
          <a:prstGeom prst="rect">
            <a:avLst/>
          </a:prstGeom>
        </p:spPr>
      </p:pic>
      <p:pic>
        <p:nvPicPr>
          <p:cNvPr id="8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01" y="129170"/>
            <a:ext cx="810243" cy="1469239"/>
          </a:xfrm>
          <a:prstGeom prst="rect">
            <a:avLst/>
          </a:prstGeom>
        </p:spPr>
      </p:pic>
      <p:pic>
        <p:nvPicPr>
          <p:cNvPr id="9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3" y="1751207"/>
            <a:ext cx="722839" cy="1310747"/>
          </a:xfrm>
          <a:prstGeom prst="rect">
            <a:avLst/>
          </a:prstGeom>
        </p:spPr>
      </p:pic>
      <p:sp>
        <p:nvSpPr>
          <p:cNvPr id="10" name="Luyện đọc từ khó">
            <a:extLst>
              <a:ext uri="{FF2B5EF4-FFF2-40B4-BE49-F238E27FC236}">
                <a16:creationId xmlns=""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721885" y="1940142"/>
            <a:ext cx="76794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nhầm lẫn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dung,…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23" y="3229102"/>
            <a:ext cx="722839" cy="13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762000" y="1969294"/>
            <a:ext cx="78952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181599"/>
            <a:ext cx="9144000" cy="1706601"/>
          </a:xfrm>
          <a:prstGeom prst="rect">
            <a:avLst/>
          </a:prstGeom>
        </p:spPr>
      </p:pic>
      <p:pic>
        <p:nvPicPr>
          <p:cNvPr id="4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81453"/>
            <a:ext cx="7924800" cy="4570649"/>
          </a:xfrm>
          <a:prstGeom prst="rect">
            <a:avLst/>
          </a:prstGeom>
        </p:spPr>
      </p:pic>
      <p:pic>
        <p:nvPicPr>
          <p:cNvPr id="5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3" y="-39965"/>
            <a:ext cx="1246993" cy="1242836"/>
          </a:xfrm>
          <a:prstGeom prst="rect">
            <a:avLst/>
          </a:prstGeom>
        </p:spPr>
      </p:pic>
      <p:pic>
        <p:nvPicPr>
          <p:cNvPr id="8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554" y="152400"/>
            <a:ext cx="810243" cy="1469239"/>
          </a:xfrm>
          <a:prstGeom prst="rect">
            <a:avLst/>
          </a:prstGeom>
        </p:spPr>
      </p:pic>
      <p:sp>
        <p:nvSpPr>
          <p:cNvPr id="10" name="Luyện đọc từ khó">
            <a:extLst>
              <a:ext uri="{FF2B5EF4-FFF2-40B4-BE49-F238E27FC236}">
                <a16:creationId xmlns=""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1279276" y="1024944"/>
            <a:ext cx="67378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vi-VN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nhà cửa luôn gọn gàng và không phải tìm đồ dùng cá nhân khi cần, chúng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 tiết kiệm được thời gian. Nếu không cất đồ dùng ngăn nắp sau khi sử dụng, chúng ta sẽ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luôn nhầm lẫn, mất thời gian đi tìm đồ đạc, hay bị đi </a:t>
            </a:r>
            <a:r>
              <a:rPr lang="vi-VN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10 chủ đề hình nền powerpoint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2771775" y="2930604"/>
            <a:ext cx="4314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340976" y="1794003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700" noProof="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70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noProof="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70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noProof="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70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noProof="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70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noProof="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70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noProof="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70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noProof="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70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noProof="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70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lang="en-US" sz="3700" noProof="0" dirty="0" err="1" smtClean="0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70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noProof="0" dirty="0" err="1" smtClean="0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700" noProof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2730"/>
          <p:cNvSpPr/>
          <p:nvPr/>
        </p:nvSpPr>
        <p:spPr>
          <a:xfrm>
            <a:off x="609600" y="533400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组合 550"/>
          <p:cNvGrpSpPr/>
          <p:nvPr/>
        </p:nvGrpSpPr>
        <p:grpSpPr>
          <a:xfrm>
            <a:off x="4043941" y="4508777"/>
            <a:ext cx="1056117" cy="1629656"/>
            <a:chOff x="2195736" y="1995685"/>
            <a:chExt cx="720080" cy="1111129"/>
          </a:xfrm>
          <a:effectLst>
            <a:outerShdw blurRad="139700" dist="63500" dir="10800000" algn="r" rotWithShape="0">
              <a:prstClr val="black">
                <a:alpha val="22000"/>
              </a:prstClr>
            </a:outerShdw>
          </a:effectLst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376617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609179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376617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609179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840018" y="2641690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252584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485146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717708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831405" y="2481481"/>
              <a:ext cx="29286" cy="36176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2791783" y="2410851"/>
              <a:ext cx="17227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2195736" y="1995685"/>
              <a:ext cx="720080" cy="925079"/>
            </a:xfrm>
            <a:custGeom>
              <a:avLst/>
              <a:gdLst>
                <a:gd name="T0" fmla="*/ 1699 w 1787"/>
                <a:gd name="T1" fmla="*/ 1023 h 2321"/>
                <a:gd name="T2" fmla="*/ 1054 w 1787"/>
                <a:gd name="T3" fmla="*/ 2245 h 2321"/>
                <a:gd name="T4" fmla="*/ 89 w 1787"/>
                <a:gd name="T5" fmla="*/ 1299 h 2321"/>
                <a:gd name="T6" fmla="*/ 734 w 1787"/>
                <a:gd name="T7" fmla="*/ 76 h 2321"/>
                <a:gd name="T8" fmla="*/ 1699 w 1787"/>
                <a:gd name="T9" fmla="*/ 1023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321">
                  <a:moveTo>
                    <a:pt x="1699" y="1023"/>
                  </a:moveTo>
                  <a:cubicBezTo>
                    <a:pt x="1787" y="1622"/>
                    <a:pt x="1498" y="2169"/>
                    <a:pt x="1054" y="2245"/>
                  </a:cubicBezTo>
                  <a:cubicBezTo>
                    <a:pt x="609" y="2321"/>
                    <a:pt x="177" y="1898"/>
                    <a:pt x="89" y="1299"/>
                  </a:cubicBezTo>
                  <a:cubicBezTo>
                    <a:pt x="0" y="700"/>
                    <a:pt x="289" y="152"/>
                    <a:pt x="734" y="76"/>
                  </a:cubicBezTo>
                  <a:cubicBezTo>
                    <a:pt x="1179" y="0"/>
                    <a:pt x="1611" y="424"/>
                    <a:pt x="1699" y="1023"/>
                  </a:cubicBez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2385231" y="2305768"/>
              <a:ext cx="29286" cy="77521"/>
            </a:xfrm>
            <a:custGeom>
              <a:avLst/>
              <a:gdLst>
                <a:gd name="T0" fmla="*/ 52 w 75"/>
                <a:gd name="T1" fmla="*/ 180 h 195"/>
                <a:gd name="T2" fmla="*/ 8 w 75"/>
                <a:gd name="T3" fmla="*/ 109 h 195"/>
                <a:gd name="T4" fmla="*/ 58 w 75"/>
                <a:gd name="T5" fmla="*/ 53 h 195"/>
                <a:gd name="T6" fmla="*/ 75 w 75"/>
                <a:gd name="T7" fmla="*/ 168 h 195"/>
                <a:gd name="T8" fmla="*/ 52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2" y="180"/>
                  </a:moveTo>
                  <a:cubicBezTo>
                    <a:pt x="52" y="180"/>
                    <a:pt x="0" y="150"/>
                    <a:pt x="8" y="109"/>
                  </a:cubicBezTo>
                  <a:cubicBezTo>
                    <a:pt x="16" y="68"/>
                    <a:pt x="46" y="0"/>
                    <a:pt x="58" y="53"/>
                  </a:cubicBezTo>
                  <a:cubicBezTo>
                    <a:pt x="70" y="105"/>
                    <a:pt x="75" y="168"/>
                    <a:pt x="75" y="168"/>
                  </a:cubicBezTo>
                  <a:cubicBezTo>
                    <a:pt x="75" y="168"/>
                    <a:pt x="73" y="195"/>
                    <a:pt x="52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2492037" y="2038752"/>
              <a:ext cx="29286" cy="79243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2667750" y="2338498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9 w 75"/>
                <a:gd name="T3" fmla="*/ 109 h 196"/>
                <a:gd name="T4" fmla="*/ 59 w 75"/>
                <a:gd name="T5" fmla="*/ 53 h 196"/>
                <a:gd name="T6" fmla="*/ 75 w 75"/>
                <a:gd name="T7" fmla="*/ 168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6"/>
                    <a:pt x="75" y="168"/>
                    <a:pt x="75" y="168"/>
                  </a:cubicBezTo>
                  <a:cubicBezTo>
                    <a:pt x="75" y="168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2476533" y="2509044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2633297" y="2569338"/>
              <a:ext cx="29286" cy="79243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2426575" y="2738160"/>
              <a:ext cx="29286" cy="77521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2778002" y="2503876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2560944" y="2167953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2691868" y="2734715"/>
              <a:ext cx="12059" cy="41344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0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2324937" y="256244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2393844" y="218345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2350777" y="2359171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7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2448970" y="2152449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2598843" y="2262700"/>
              <a:ext cx="24118" cy="29286"/>
            </a:xfrm>
            <a:custGeom>
              <a:avLst/>
              <a:gdLst>
                <a:gd name="T0" fmla="*/ 57 w 62"/>
                <a:gd name="T1" fmla="*/ 62 h 74"/>
                <a:gd name="T2" fmla="*/ 46 w 62"/>
                <a:gd name="T3" fmla="*/ 23 h 74"/>
                <a:gd name="T4" fmla="*/ 14 w 62"/>
                <a:gd name="T5" fmla="*/ 22 h 74"/>
                <a:gd name="T6" fmla="*/ 48 w 62"/>
                <a:gd name="T7" fmla="*/ 66 h 74"/>
                <a:gd name="T8" fmla="*/ 57 w 62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57" y="62"/>
                  </a:moveTo>
                  <a:cubicBezTo>
                    <a:pt x="57" y="62"/>
                    <a:pt x="62" y="34"/>
                    <a:pt x="46" y="23"/>
                  </a:cubicBezTo>
                  <a:cubicBezTo>
                    <a:pt x="31" y="13"/>
                    <a:pt x="0" y="0"/>
                    <a:pt x="14" y="22"/>
                  </a:cubicBezTo>
                  <a:cubicBezTo>
                    <a:pt x="28" y="44"/>
                    <a:pt x="48" y="66"/>
                    <a:pt x="48" y="66"/>
                  </a:cubicBezTo>
                  <a:cubicBezTo>
                    <a:pt x="48" y="66"/>
                    <a:pt x="57" y="74"/>
                    <a:pt x="57" y="62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2765943" y="2650304"/>
              <a:ext cx="27563" cy="32731"/>
            </a:xfrm>
            <a:custGeom>
              <a:avLst/>
              <a:gdLst>
                <a:gd name="T0" fmla="*/ 63 w 67"/>
                <a:gd name="T1" fmla="*/ 70 h 83"/>
                <a:gd name="T2" fmla="*/ 50 w 67"/>
                <a:gd name="T3" fmla="*/ 28 h 83"/>
                <a:gd name="T4" fmla="*/ 16 w 67"/>
                <a:gd name="T5" fmla="*/ 24 h 83"/>
                <a:gd name="T6" fmla="*/ 53 w 67"/>
                <a:gd name="T7" fmla="*/ 73 h 83"/>
                <a:gd name="T8" fmla="*/ 63 w 67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3">
                  <a:moveTo>
                    <a:pt x="63" y="70"/>
                  </a:moveTo>
                  <a:cubicBezTo>
                    <a:pt x="63" y="70"/>
                    <a:pt x="67" y="40"/>
                    <a:pt x="50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643633" y="2515935"/>
              <a:ext cx="25840" cy="32731"/>
            </a:xfrm>
            <a:custGeom>
              <a:avLst/>
              <a:gdLst>
                <a:gd name="T0" fmla="*/ 63 w 66"/>
                <a:gd name="T1" fmla="*/ 69 h 82"/>
                <a:gd name="T2" fmla="*/ 50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2309433" y="2639968"/>
              <a:ext cx="27563" cy="32731"/>
            </a:xfrm>
            <a:custGeom>
              <a:avLst/>
              <a:gdLst>
                <a:gd name="T0" fmla="*/ 63 w 66"/>
                <a:gd name="T1" fmla="*/ 69 h 82"/>
                <a:gd name="T2" fmla="*/ 49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49" y="27"/>
                  </a:cubicBezTo>
                  <a:cubicBezTo>
                    <a:pt x="32" y="15"/>
                    <a:pt x="0" y="0"/>
                    <a:pt x="16" y="24"/>
                  </a:cubicBezTo>
                  <a:cubicBezTo>
                    <a:pt x="31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2510986" y="2708875"/>
              <a:ext cx="27563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5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2" y="15"/>
                    <a:pt x="0" y="0"/>
                    <a:pt x="15" y="24"/>
                  </a:cubicBezTo>
                  <a:cubicBezTo>
                    <a:pt x="31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2616070" y="2805345"/>
              <a:ext cx="25840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6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2526490" y="2298877"/>
              <a:ext cx="15504" cy="41344"/>
            </a:xfrm>
            <a:custGeom>
              <a:avLst/>
              <a:gdLst>
                <a:gd name="T0" fmla="*/ 23 w 39"/>
                <a:gd name="T1" fmla="*/ 93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3"/>
                  </a:moveTo>
                  <a:cubicBezTo>
                    <a:pt x="23" y="93"/>
                    <a:pt x="39" y="69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2400735" y="2479758"/>
              <a:ext cx="17227" cy="41344"/>
            </a:xfrm>
            <a:custGeom>
              <a:avLst/>
              <a:gdLst>
                <a:gd name="T0" fmla="*/ 23 w 40"/>
                <a:gd name="T1" fmla="*/ 94 h 106"/>
                <a:gd name="T2" fmla="*/ 31 w 40"/>
                <a:gd name="T3" fmla="*/ 50 h 106"/>
                <a:gd name="T4" fmla="*/ 3 w 40"/>
                <a:gd name="T5" fmla="*/ 30 h 106"/>
                <a:gd name="T6" fmla="*/ 13 w 40"/>
                <a:gd name="T7" fmla="*/ 92 h 106"/>
                <a:gd name="T8" fmla="*/ 23 w 40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6">
                  <a:moveTo>
                    <a:pt x="23" y="94"/>
                  </a:moveTo>
                  <a:cubicBezTo>
                    <a:pt x="23" y="94"/>
                    <a:pt x="40" y="70"/>
                    <a:pt x="31" y="50"/>
                  </a:cubicBezTo>
                  <a:cubicBezTo>
                    <a:pt x="22" y="31"/>
                    <a:pt x="0" y="0"/>
                    <a:pt x="3" y="30"/>
                  </a:cubicBezTo>
                  <a:cubicBezTo>
                    <a:pt x="6" y="59"/>
                    <a:pt x="13" y="92"/>
                    <a:pt x="13" y="92"/>
                  </a:cubicBezTo>
                  <a:cubicBezTo>
                    <a:pt x="13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2764220" y="2393624"/>
              <a:ext cx="15504" cy="43067"/>
            </a:xfrm>
            <a:custGeom>
              <a:avLst/>
              <a:gdLst>
                <a:gd name="T0" fmla="*/ 22 w 39"/>
                <a:gd name="T1" fmla="*/ 94 h 106"/>
                <a:gd name="T2" fmla="*/ 30 w 39"/>
                <a:gd name="T3" fmla="*/ 50 h 106"/>
                <a:gd name="T4" fmla="*/ 2 w 39"/>
                <a:gd name="T5" fmla="*/ 30 h 106"/>
                <a:gd name="T6" fmla="*/ 12 w 39"/>
                <a:gd name="T7" fmla="*/ 92 h 106"/>
                <a:gd name="T8" fmla="*/ 22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2" y="94"/>
                  </a:moveTo>
                  <a:cubicBezTo>
                    <a:pt x="22" y="94"/>
                    <a:pt x="39" y="70"/>
                    <a:pt x="30" y="50"/>
                  </a:cubicBezTo>
                  <a:cubicBezTo>
                    <a:pt x="21" y="31"/>
                    <a:pt x="0" y="0"/>
                    <a:pt x="2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6" y="106"/>
                    <a:pt x="22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2407626" y="2600346"/>
              <a:ext cx="15504" cy="43067"/>
            </a:xfrm>
            <a:custGeom>
              <a:avLst/>
              <a:gdLst>
                <a:gd name="T0" fmla="*/ 23 w 39"/>
                <a:gd name="T1" fmla="*/ 94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2814178" y="2586564"/>
              <a:ext cx="15504" cy="41344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2485146" y="2653749"/>
              <a:ext cx="15504" cy="41344"/>
            </a:xfrm>
            <a:custGeom>
              <a:avLst/>
              <a:gdLst>
                <a:gd name="T0" fmla="*/ 23 w 40"/>
                <a:gd name="T1" fmla="*/ 93 h 105"/>
                <a:gd name="T2" fmla="*/ 31 w 40"/>
                <a:gd name="T3" fmla="*/ 50 h 105"/>
                <a:gd name="T4" fmla="*/ 3 w 40"/>
                <a:gd name="T5" fmla="*/ 29 h 105"/>
                <a:gd name="T6" fmla="*/ 13 w 40"/>
                <a:gd name="T7" fmla="*/ 91 h 105"/>
                <a:gd name="T8" fmla="*/ 23 w 40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5">
                  <a:moveTo>
                    <a:pt x="23" y="93"/>
                  </a:moveTo>
                  <a:cubicBezTo>
                    <a:pt x="23" y="93"/>
                    <a:pt x="40" y="69"/>
                    <a:pt x="31" y="50"/>
                  </a:cubicBezTo>
                  <a:cubicBezTo>
                    <a:pt x="22" y="30"/>
                    <a:pt x="0" y="0"/>
                    <a:pt x="3" y="29"/>
                  </a:cubicBezTo>
                  <a:cubicBezTo>
                    <a:pt x="6" y="58"/>
                    <a:pt x="13" y="91"/>
                    <a:pt x="13" y="91"/>
                  </a:cubicBezTo>
                  <a:cubicBezTo>
                    <a:pt x="13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2607456" y="2410851"/>
              <a:ext cx="15504" cy="43067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2450693" y="2347112"/>
              <a:ext cx="284242" cy="759702"/>
            </a:xfrm>
            <a:custGeom>
              <a:avLst/>
              <a:gdLst>
                <a:gd name="T0" fmla="*/ 300 w 706"/>
                <a:gd name="T1" fmla="*/ 0 h 1908"/>
                <a:gd name="T2" fmla="*/ 273 w 706"/>
                <a:gd name="T3" fmla="*/ 576 h 1908"/>
                <a:gd name="T4" fmla="*/ 63 w 706"/>
                <a:gd name="T5" fmla="*/ 459 h 1908"/>
                <a:gd name="T6" fmla="*/ 236 w 706"/>
                <a:gd name="T7" fmla="*/ 609 h 1908"/>
                <a:gd name="T8" fmla="*/ 241 w 706"/>
                <a:gd name="T9" fmla="*/ 826 h 1908"/>
                <a:gd name="T10" fmla="*/ 0 w 706"/>
                <a:gd name="T11" fmla="*/ 941 h 1908"/>
                <a:gd name="T12" fmla="*/ 264 w 706"/>
                <a:gd name="T13" fmla="*/ 901 h 1908"/>
                <a:gd name="T14" fmla="*/ 338 w 706"/>
                <a:gd name="T15" fmla="*/ 1344 h 1908"/>
                <a:gd name="T16" fmla="*/ 296 w 706"/>
                <a:gd name="T17" fmla="*/ 1881 h 1908"/>
                <a:gd name="T18" fmla="*/ 519 w 706"/>
                <a:gd name="T19" fmla="*/ 1908 h 1908"/>
                <a:gd name="T20" fmla="*/ 435 w 706"/>
                <a:gd name="T21" fmla="*/ 1141 h 1908"/>
                <a:gd name="T22" fmla="*/ 385 w 706"/>
                <a:gd name="T23" fmla="*/ 901 h 1908"/>
                <a:gd name="T24" fmla="*/ 706 w 706"/>
                <a:gd name="T25" fmla="*/ 859 h 1908"/>
                <a:gd name="T26" fmla="*/ 374 w 706"/>
                <a:gd name="T27" fmla="*/ 819 h 1908"/>
                <a:gd name="T28" fmla="*/ 333 w 706"/>
                <a:gd name="T29" fmla="*/ 515 h 1908"/>
                <a:gd name="T30" fmla="*/ 526 w 706"/>
                <a:gd name="T31" fmla="*/ 326 h 1908"/>
                <a:gd name="T32" fmla="*/ 328 w 706"/>
                <a:gd name="T33" fmla="*/ 420 h 1908"/>
                <a:gd name="T34" fmla="*/ 300 w 706"/>
                <a:gd name="T35" fmla="*/ 0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6" h="1908">
                  <a:moveTo>
                    <a:pt x="300" y="0"/>
                  </a:moveTo>
                  <a:cubicBezTo>
                    <a:pt x="301" y="19"/>
                    <a:pt x="273" y="576"/>
                    <a:pt x="273" y="576"/>
                  </a:cubicBezTo>
                  <a:lnTo>
                    <a:pt x="63" y="459"/>
                  </a:lnTo>
                  <a:lnTo>
                    <a:pt x="236" y="609"/>
                  </a:lnTo>
                  <a:lnTo>
                    <a:pt x="241" y="826"/>
                  </a:lnTo>
                  <a:lnTo>
                    <a:pt x="0" y="941"/>
                  </a:lnTo>
                  <a:lnTo>
                    <a:pt x="264" y="901"/>
                  </a:lnTo>
                  <a:lnTo>
                    <a:pt x="338" y="1344"/>
                  </a:lnTo>
                  <a:lnTo>
                    <a:pt x="296" y="1881"/>
                  </a:lnTo>
                  <a:lnTo>
                    <a:pt x="519" y="1908"/>
                  </a:lnTo>
                  <a:lnTo>
                    <a:pt x="435" y="1141"/>
                  </a:lnTo>
                  <a:lnTo>
                    <a:pt x="385" y="901"/>
                  </a:lnTo>
                  <a:lnTo>
                    <a:pt x="706" y="859"/>
                  </a:lnTo>
                  <a:lnTo>
                    <a:pt x="374" y="819"/>
                  </a:lnTo>
                  <a:lnTo>
                    <a:pt x="333" y="515"/>
                  </a:lnTo>
                  <a:lnTo>
                    <a:pt x="526" y="326"/>
                  </a:lnTo>
                  <a:lnTo>
                    <a:pt x="328" y="42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2742514" y="2252364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14"/>
            <p:cNvSpPr/>
            <p:nvPr/>
          </p:nvSpPr>
          <p:spPr bwMode="auto">
            <a:xfrm>
              <a:off x="2737346" y="2321272"/>
              <a:ext cx="12059" cy="46512"/>
            </a:xfrm>
            <a:custGeom>
              <a:avLst/>
              <a:gdLst>
                <a:gd name="T0" fmla="*/ 23 w 33"/>
                <a:gd name="T1" fmla="*/ 107 h 117"/>
                <a:gd name="T2" fmla="*/ 4 w 33"/>
                <a:gd name="T3" fmla="*/ 62 h 117"/>
                <a:gd name="T4" fmla="*/ 28 w 33"/>
                <a:gd name="T5" fmla="*/ 32 h 117"/>
                <a:gd name="T6" fmla="*/ 33 w 33"/>
                <a:gd name="T7" fmla="*/ 101 h 117"/>
                <a:gd name="T8" fmla="*/ 23 w 33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7">
                  <a:moveTo>
                    <a:pt x="23" y="107"/>
                  </a:moveTo>
                  <a:cubicBezTo>
                    <a:pt x="23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3" y="101"/>
                    <a:pt x="33" y="101"/>
                  </a:cubicBezTo>
                  <a:cubicBezTo>
                    <a:pt x="33" y="101"/>
                    <a:pt x="33" y="117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16"/>
            <p:cNvSpPr/>
            <p:nvPr/>
          </p:nvSpPr>
          <p:spPr bwMode="auto">
            <a:xfrm>
              <a:off x="2747682" y="2198961"/>
              <a:ext cx="15504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9" name="组合 550"/>
          <p:cNvGrpSpPr/>
          <p:nvPr/>
        </p:nvGrpSpPr>
        <p:grpSpPr>
          <a:xfrm>
            <a:off x="2286001" y="5190144"/>
            <a:ext cx="844894" cy="1103674"/>
            <a:chOff x="2195736" y="1995685"/>
            <a:chExt cx="720080" cy="1111129"/>
          </a:xfrm>
          <a:effectLst>
            <a:outerShdw blurRad="139700" dist="63500" dir="10800000" algn="r" rotWithShape="0">
              <a:prstClr val="black">
                <a:alpha val="22000"/>
              </a:prstClr>
            </a:outerShdw>
          </a:effectLst>
        </p:grpSpPr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2376617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Oval 6"/>
            <p:cNvSpPr>
              <a:spLocks noChangeArrowheads="1"/>
            </p:cNvSpPr>
            <p:nvPr/>
          </p:nvSpPr>
          <p:spPr bwMode="auto">
            <a:xfrm>
              <a:off x="2609179" y="2252364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>
              <a:off x="2376617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2609179" y="2641690"/>
              <a:ext cx="27563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2840018" y="2641690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Oval 11"/>
            <p:cNvSpPr>
              <a:spLocks noChangeArrowheads="1"/>
            </p:cNvSpPr>
            <p:nvPr/>
          </p:nvSpPr>
          <p:spPr bwMode="auto">
            <a:xfrm>
              <a:off x="2252584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2485146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Oval 13"/>
            <p:cNvSpPr>
              <a:spLocks noChangeArrowheads="1"/>
            </p:cNvSpPr>
            <p:nvPr/>
          </p:nvSpPr>
          <p:spPr bwMode="auto">
            <a:xfrm>
              <a:off x="2717708" y="2424632"/>
              <a:ext cx="29286" cy="27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2831405" y="2481481"/>
              <a:ext cx="29286" cy="36176"/>
            </a:xfrm>
            <a:custGeom>
              <a:avLst/>
              <a:gdLst>
                <a:gd name="T0" fmla="*/ 4 w 71"/>
                <a:gd name="T1" fmla="*/ 77 h 91"/>
                <a:gd name="T2" fmla="*/ 18 w 71"/>
                <a:gd name="T3" fmla="*/ 30 h 91"/>
                <a:gd name="T4" fmla="*/ 54 w 71"/>
                <a:gd name="T5" fmla="*/ 27 h 91"/>
                <a:gd name="T6" fmla="*/ 15 w 71"/>
                <a:gd name="T7" fmla="*/ 80 h 91"/>
                <a:gd name="T8" fmla="*/ 4 w 71"/>
                <a:gd name="T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4" y="77"/>
                  </a:moveTo>
                  <a:cubicBezTo>
                    <a:pt x="4" y="77"/>
                    <a:pt x="0" y="44"/>
                    <a:pt x="18" y="30"/>
                  </a:cubicBezTo>
                  <a:cubicBezTo>
                    <a:pt x="36" y="17"/>
                    <a:pt x="71" y="0"/>
                    <a:pt x="54" y="27"/>
                  </a:cubicBezTo>
                  <a:cubicBezTo>
                    <a:pt x="37" y="53"/>
                    <a:pt x="15" y="80"/>
                    <a:pt x="15" y="80"/>
                  </a:cubicBezTo>
                  <a:cubicBezTo>
                    <a:pt x="15" y="80"/>
                    <a:pt x="4" y="91"/>
                    <a:pt x="4" y="7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17"/>
            <p:cNvSpPr/>
            <p:nvPr/>
          </p:nvSpPr>
          <p:spPr bwMode="auto">
            <a:xfrm>
              <a:off x="2791783" y="2410851"/>
              <a:ext cx="17227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7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19"/>
            <p:cNvSpPr/>
            <p:nvPr/>
          </p:nvSpPr>
          <p:spPr bwMode="auto">
            <a:xfrm>
              <a:off x="2195736" y="1995685"/>
              <a:ext cx="720080" cy="925079"/>
            </a:xfrm>
            <a:custGeom>
              <a:avLst/>
              <a:gdLst>
                <a:gd name="T0" fmla="*/ 1699 w 1787"/>
                <a:gd name="T1" fmla="*/ 1023 h 2321"/>
                <a:gd name="T2" fmla="*/ 1054 w 1787"/>
                <a:gd name="T3" fmla="*/ 2245 h 2321"/>
                <a:gd name="T4" fmla="*/ 89 w 1787"/>
                <a:gd name="T5" fmla="*/ 1299 h 2321"/>
                <a:gd name="T6" fmla="*/ 734 w 1787"/>
                <a:gd name="T7" fmla="*/ 76 h 2321"/>
                <a:gd name="T8" fmla="*/ 1699 w 1787"/>
                <a:gd name="T9" fmla="*/ 1023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321">
                  <a:moveTo>
                    <a:pt x="1699" y="1023"/>
                  </a:moveTo>
                  <a:cubicBezTo>
                    <a:pt x="1787" y="1622"/>
                    <a:pt x="1498" y="2169"/>
                    <a:pt x="1054" y="2245"/>
                  </a:cubicBezTo>
                  <a:cubicBezTo>
                    <a:pt x="609" y="2321"/>
                    <a:pt x="177" y="1898"/>
                    <a:pt x="89" y="1299"/>
                  </a:cubicBezTo>
                  <a:cubicBezTo>
                    <a:pt x="0" y="700"/>
                    <a:pt x="289" y="152"/>
                    <a:pt x="734" y="76"/>
                  </a:cubicBezTo>
                  <a:cubicBezTo>
                    <a:pt x="1179" y="0"/>
                    <a:pt x="1611" y="424"/>
                    <a:pt x="1699" y="1023"/>
                  </a:cubicBezTo>
                  <a:close/>
                </a:path>
              </a:pathLst>
            </a:custGeom>
            <a:solidFill>
              <a:srgbClr val="40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20"/>
            <p:cNvSpPr/>
            <p:nvPr/>
          </p:nvSpPr>
          <p:spPr bwMode="auto">
            <a:xfrm>
              <a:off x="2385231" y="2305768"/>
              <a:ext cx="29286" cy="77521"/>
            </a:xfrm>
            <a:custGeom>
              <a:avLst/>
              <a:gdLst>
                <a:gd name="T0" fmla="*/ 52 w 75"/>
                <a:gd name="T1" fmla="*/ 180 h 195"/>
                <a:gd name="T2" fmla="*/ 8 w 75"/>
                <a:gd name="T3" fmla="*/ 109 h 195"/>
                <a:gd name="T4" fmla="*/ 58 w 75"/>
                <a:gd name="T5" fmla="*/ 53 h 195"/>
                <a:gd name="T6" fmla="*/ 75 w 75"/>
                <a:gd name="T7" fmla="*/ 168 h 195"/>
                <a:gd name="T8" fmla="*/ 52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2" y="180"/>
                  </a:moveTo>
                  <a:cubicBezTo>
                    <a:pt x="52" y="180"/>
                    <a:pt x="0" y="150"/>
                    <a:pt x="8" y="109"/>
                  </a:cubicBezTo>
                  <a:cubicBezTo>
                    <a:pt x="16" y="68"/>
                    <a:pt x="46" y="0"/>
                    <a:pt x="58" y="53"/>
                  </a:cubicBezTo>
                  <a:cubicBezTo>
                    <a:pt x="70" y="105"/>
                    <a:pt x="75" y="168"/>
                    <a:pt x="75" y="168"/>
                  </a:cubicBezTo>
                  <a:cubicBezTo>
                    <a:pt x="75" y="168"/>
                    <a:pt x="73" y="195"/>
                    <a:pt x="52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21"/>
            <p:cNvSpPr/>
            <p:nvPr/>
          </p:nvSpPr>
          <p:spPr bwMode="auto">
            <a:xfrm>
              <a:off x="2492037" y="2038752"/>
              <a:ext cx="29286" cy="79243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22"/>
            <p:cNvSpPr/>
            <p:nvPr/>
          </p:nvSpPr>
          <p:spPr bwMode="auto">
            <a:xfrm>
              <a:off x="2667750" y="2338498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9 w 75"/>
                <a:gd name="T3" fmla="*/ 109 h 196"/>
                <a:gd name="T4" fmla="*/ 59 w 75"/>
                <a:gd name="T5" fmla="*/ 53 h 196"/>
                <a:gd name="T6" fmla="*/ 75 w 75"/>
                <a:gd name="T7" fmla="*/ 168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6"/>
                    <a:pt x="75" y="168"/>
                    <a:pt x="75" y="168"/>
                  </a:cubicBezTo>
                  <a:cubicBezTo>
                    <a:pt x="75" y="168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23"/>
            <p:cNvSpPr/>
            <p:nvPr/>
          </p:nvSpPr>
          <p:spPr bwMode="auto">
            <a:xfrm>
              <a:off x="2476533" y="2509044"/>
              <a:ext cx="29286" cy="77521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24"/>
            <p:cNvSpPr/>
            <p:nvPr/>
          </p:nvSpPr>
          <p:spPr bwMode="auto">
            <a:xfrm>
              <a:off x="2633297" y="2569338"/>
              <a:ext cx="29286" cy="79243"/>
            </a:xfrm>
            <a:custGeom>
              <a:avLst/>
              <a:gdLst>
                <a:gd name="T0" fmla="*/ 53 w 75"/>
                <a:gd name="T1" fmla="*/ 180 h 196"/>
                <a:gd name="T2" fmla="*/ 8 w 75"/>
                <a:gd name="T3" fmla="*/ 110 h 196"/>
                <a:gd name="T4" fmla="*/ 58 w 75"/>
                <a:gd name="T5" fmla="*/ 53 h 196"/>
                <a:gd name="T6" fmla="*/ 75 w 75"/>
                <a:gd name="T7" fmla="*/ 169 h 196"/>
                <a:gd name="T8" fmla="*/ 53 w 75"/>
                <a:gd name="T9" fmla="*/ 1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6">
                  <a:moveTo>
                    <a:pt x="53" y="180"/>
                  </a:moveTo>
                  <a:cubicBezTo>
                    <a:pt x="53" y="180"/>
                    <a:pt x="0" y="151"/>
                    <a:pt x="8" y="110"/>
                  </a:cubicBezTo>
                  <a:cubicBezTo>
                    <a:pt x="16" y="69"/>
                    <a:pt x="46" y="0"/>
                    <a:pt x="58" y="53"/>
                  </a:cubicBezTo>
                  <a:cubicBezTo>
                    <a:pt x="70" y="106"/>
                    <a:pt x="75" y="169"/>
                    <a:pt x="75" y="169"/>
                  </a:cubicBezTo>
                  <a:cubicBezTo>
                    <a:pt x="75" y="169"/>
                    <a:pt x="74" y="196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25"/>
            <p:cNvSpPr/>
            <p:nvPr/>
          </p:nvSpPr>
          <p:spPr bwMode="auto">
            <a:xfrm>
              <a:off x="2426575" y="2738160"/>
              <a:ext cx="29286" cy="77521"/>
            </a:xfrm>
            <a:custGeom>
              <a:avLst/>
              <a:gdLst>
                <a:gd name="T0" fmla="*/ 53 w 75"/>
                <a:gd name="T1" fmla="*/ 180 h 195"/>
                <a:gd name="T2" fmla="*/ 9 w 75"/>
                <a:gd name="T3" fmla="*/ 109 h 195"/>
                <a:gd name="T4" fmla="*/ 59 w 75"/>
                <a:gd name="T5" fmla="*/ 53 h 195"/>
                <a:gd name="T6" fmla="*/ 75 w 75"/>
                <a:gd name="T7" fmla="*/ 168 h 195"/>
                <a:gd name="T8" fmla="*/ 53 w 75"/>
                <a:gd name="T9" fmla="*/ 18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5">
                  <a:moveTo>
                    <a:pt x="53" y="180"/>
                  </a:moveTo>
                  <a:cubicBezTo>
                    <a:pt x="53" y="180"/>
                    <a:pt x="0" y="150"/>
                    <a:pt x="9" y="109"/>
                  </a:cubicBezTo>
                  <a:cubicBezTo>
                    <a:pt x="17" y="68"/>
                    <a:pt x="47" y="0"/>
                    <a:pt x="59" y="53"/>
                  </a:cubicBezTo>
                  <a:cubicBezTo>
                    <a:pt x="71" y="105"/>
                    <a:pt x="75" y="168"/>
                    <a:pt x="75" y="168"/>
                  </a:cubicBezTo>
                  <a:cubicBezTo>
                    <a:pt x="75" y="168"/>
                    <a:pt x="74" y="195"/>
                    <a:pt x="53" y="18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26"/>
            <p:cNvSpPr/>
            <p:nvPr/>
          </p:nvSpPr>
          <p:spPr bwMode="auto">
            <a:xfrm>
              <a:off x="2778002" y="2503876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27"/>
            <p:cNvSpPr/>
            <p:nvPr/>
          </p:nvSpPr>
          <p:spPr bwMode="auto">
            <a:xfrm>
              <a:off x="2560944" y="2167953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28"/>
            <p:cNvSpPr/>
            <p:nvPr/>
          </p:nvSpPr>
          <p:spPr bwMode="auto">
            <a:xfrm>
              <a:off x="2691868" y="2734715"/>
              <a:ext cx="12059" cy="41344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0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29"/>
            <p:cNvSpPr/>
            <p:nvPr/>
          </p:nvSpPr>
          <p:spPr bwMode="auto">
            <a:xfrm>
              <a:off x="2324937" y="256244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30"/>
            <p:cNvSpPr/>
            <p:nvPr/>
          </p:nvSpPr>
          <p:spPr bwMode="auto">
            <a:xfrm>
              <a:off x="2393844" y="2183457"/>
              <a:ext cx="12059" cy="43067"/>
            </a:xfrm>
            <a:custGeom>
              <a:avLst/>
              <a:gdLst>
                <a:gd name="T0" fmla="*/ 9 w 31"/>
                <a:gd name="T1" fmla="*/ 97 h 107"/>
                <a:gd name="T2" fmla="*/ 27 w 31"/>
                <a:gd name="T3" fmla="*/ 57 h 107"/>
                <a:gd name="T4" fmla="*/ 5 w 31"/>
                <a:gd name="T5" fmla="*/ 29 h 107"/>
                <a:gd name="T6" fmla="*/ 0 w 31"/>
                <a:gd name="T7" fmla="*/ 92 h 107"/>
                <a:gd name="T8" fmla="*/ 9 w 31"/>
                <a:gd name="T9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7">
                  <a:moveTo>
                    <a:pt x="9" y="97"/>
                  </a:moveTo>
                  <a:cubicBezTo>
                    <a:pt x="9" y="97"/>
                    <a:pt x="31" y="78"/>
                    <a:pt x="27" y="57"/>
                  </a:cubicBezTo>
                  <a:cubicBezTo>
                    <a:pt x="23" y="35"/>
                    <a:pt x="10" y="0"/>
                    <a:pt x="5" y="29"/>
                  </a:cubicBezTo>
                  <a:cubicBezTo>
                    <a:pt x="1" y="58"/>
                    <a:pt x="0" y="92"/>
                    <a:pt x="0" y="92"/>
                  </a:cubicBezTo>
                  <a:cubicBezTo>
                    <a:pt x="0" y="92"/>
                    <a:pt x="1" y="107"/>
                    <a:pt x="9" y="9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31"/>
            <p:cNvSpPr/>
            <p:nvPr/>
          </p:nvSpPr>
          <p:spPr bwMode="auto">
            <a:xfrm>
              <a:off x="2350777" y="2359171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7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32"/>
            <p:cNvSpPr/>
            <p:nvPr/>
          </p:nvSpPr>
          <p:spPr bwMode="auto">
            <a:xfrm>
              <a:off x="2448970" y="2152449"/>
              <a:ext cx="27563" cy="32731"/>
            </a:xfrm>
            <a:custGeom>
              <a:avLst/>
              <a:gdLst>
                <a:gd name="T0" fmla="*/ 63 w 67"/>
                <a:gd name="T1" fmla="*/ 69 h 82"/>
                <a:gd name="T2" fmla="*/ 50 w 67"/>
                <a:gd name="T3" fmla="*/ 27 h 82"/>
                <a:gd name="T4" fmla="*/ 16 w 67"/>
                <a:gd name="T5" fmla="*/ 24 h 82"/>
                <a:gd name="T6" fmla="*/ 53 w 67"/>
                <a:gd name="T7" fmla="*/ 72 h 82"/>
                <a:gd name="T8" fmla="*/ 63 w 67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2">
                  <a:moveTo>
                    <a:pt x="63" y="69"/>
                  </a:moveTo>
                  <a:cubicBezTo>
                    <a:pt x="63" y="69"/>
                    <a:pt x="67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33"/>
            <p:cNvSpPr/>
            <p:nvPr/>
          </p:nvSpPr>
          <p:spPr bwMode="auto">
            <a:xfrm>
              <a:off x="2598843" y="2262700"/>
              <a:ext cx="24118" cy="29286"/>
            </a:xfrm>
            <a:custGeom>
              <a:avLst/>
              <a:gdLst>
                <a:gd name="T0" fmla="*/ 57 w 62"/>
                <a:gd name="T1" fmla="*/ 62 h 74"/>
                <a:gd name="T2" fmla="*/ 46 w 62"/>
                <a:gd name="T3" fmla="*/ 23 h 74"/>
                <a:gd name="T4" fmla="*/ 14 w 62"/>
                <a:gd name="T5" fmla="*/ 22 h 74"/>
                <a:gd name="T6" fmla="*/ 48 w 62"/>
                <a:gd name="T7" fmla="*/ 66 h 74"/>
                <a:gd name="T8" fmla="*/ 57 w 62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4">
                  <a:moveTo>
                    <a:pt x="57" y="62"/>
                  </a:moveTo>
                  <a:cubicBezTo>
                    <a:pt x="57" y="62"/>
                    <a:pt x="62" y="34"/>
                    <a:pt x="46" y="23"/>
                  </a:cubicBezTo>
                  <a:cubicBezTo>
                    <a:pt x="31" y="13"/>
                    <a:pt x="0" y="0"/>
                    <a:pt x="14" y="22"/>
                  </a:cubicBezTo>
                  <a:cubicBezTo>
                    <a:pt x="28" y="44"/>
                    <a:pt x="48" y="66"/>
                    <a:pt x="48" y="66"/>
                  </a:cubicBezTo>
                  <a:cubicBezTo>
                    <a:pt x="48" y="66"/>
                    <a:pt x="57" y="74"/>
                    <a:pt x="57" y="62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34"/>
            <p:cNvSpPr/>
            <p:nvPr/>
          </p:nvSpPr>
          <p:spPr bwMode="auto">
            <a:xfrm>
              <a:off x="2765943" y="2650304"/>
              <a:ext cx="27563" cy="32731"/>
            </a:xfrm>
            <a:custGeom>
              <a:avLst/>
              <a:gdLst>
                <a:gd name="T0" fmla="*/ 63 w 67"/>
                <a:gd name="T1" fmla="*/ 70 h 83"/>
                <a:gd name="T2" fmla="*/ 50 w 67"/>
                <a:gd name="T3" fmla="*/ 28 h 83"/>
                <a:gd name="T4" fmla="*/ 16 w 67"/>
                <a:gd name="T5" fmla="*/ 24 h 83"/>
                <a:gd name="T6" fmla="*/ 53 w 67"/>
                <a:gd name="T7" fmla="*/ 73 h 83"/>
                <a:gd name="T8" fmla="*/ 63 w 67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3">
                  <a:moveTo>
                    <a:pt x="63" y="70"/>
                  </a:moveTo>
                  <a:cubicBezTo>
                    <a:pt x="63" y="70"/>
                    <a:pt x="67" y="40"/>
                    <a:pt x="50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35"/>
            <p:cNvSpPr/>
            <p:nvPr/>
          </p:nvSpPr>
          <p:spPr bwMode="auto">
            <a:xfrm>
              <a:off x="2643633" y="2515935"/>
              <a:ext cx="25840" cy="32731"/>
            </a:xfrm>
            <a:custGeom>
              <a:avLst/>
              <a:gdLst>
                <a:gd name="T0" fmla="*/ 63 w 66"/>
                <a:gd name="T1" fmla="*/ 69 h 82"/>
                <a:gd name="T2" fmla="*/ 50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50" y="27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36"/>
            <p:cNvSpPr/>
            <p:nvPr/>
          </p:nvSpPr>
          <p:spPr bwMode="auto">
            <a:xfrm>
              <a:off x="2309433" y="2639968"/>
              <a:ext cx="27563" cy="32731"/>
            </a:xfrm>
            <a:custGeom>
              <a:avLst/>
              <a:gdLst>
                <a:gd name="T0" fmla="*/ 63 w 66"/>
                <a:gd name="T1" fmla="*/ 69 h 82"/>
                <a:gd name="T2" fmla="*/ 49 w 66"/>
                <a:gd name="T3" fmla="*/ 27 h 82"/>
                <a:gd name="T4" fmla="*/ 16 w 66"/>
                <a:gd name="T5" fmla="*/ 24 h 82"/>
                <a:gd name="T6" fmla="*/ 53 w 66"/>
                <a:gd name="T7" fmla="*/ 72 h 82"/>
                <a:gd name="T8" fmla="*/ 63 w 66"/>
                <a:gd name="T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2">
                  <a:moveTo>
                    <a:pt x="63" y="69"/>
                  </a:moveTo>
                  <a:cubicBezTo>
                    <a:pt x="63" y="69"/>
                    <a:pt x="66" y="39"/>
                    <a:pt x="49" y="27"/>
                  </a:cubicBezTo>
                  <a:cubicBezTo>
                    <a:pt x="32" y="15"/>
                    <a:pt x="0" y="0"/>
                    <a:pt x="16" y="24"/>
                  </a:cubicBezTo>
                  <a:cubicBezTo>
                    <a:pt x="31" y="48"/>
                    <a:pt x="53" y="72"/>
                    <a:pt x="53" y="72"/>
                  </a:cubicBezTo>
                  <a:cubicBezTo>
                    <a:pt x="53" y="72"/>
                    <a:pt x="63" y="82"/>
                    <a:pt x="63" y="69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37"/>
            <p:cNvSpPr/>
            <p:nvPr/>
          </p:nvSpPr>
          <p:spPr bwMode="auto">
            <a:xfrm>
              <a:off x="2510986" y="2708875"/>
              <a:ext cx="27563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5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2" y="15"/>
                    <a:pt x="0" y="0"/>
                    <a:pt x="15" y="24"/>
                  </a:cubicBezTo>
                  <a:cubicBezTo>
                    <a:pt x="31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38"/>
            <p:cNvSpPr/>
            <p:nvPr/>
          </p:nvSpPr>
          <p:spPr bwMode="auto">
            <a:xfrm>
              <a:off x="2616070" y="2805345"/>
              <a:ext cx="25840" cy="32731"/>
            </a:xfrm>
            <a:custGeom>
              <a:avLst/>
              <a:gdLst>
                <a:gd name="T0" fmla="*/ 63 w 66"/>
                <a:gd name="T1" fmla="*/ 70 h 83"/>
                <a:gd name="T2" fmla="*/ 49 w 66"/>
                <a:gd name="T3" fmla="*/ 28 h 83"/>
                <a:gd name="T4" fmla="*/ 16 w 66"/>
                <a:gd name="T5" fmla="*/ 24 h 83"/>
                <a:gd name="T6" fmla="*/ 53 w 66"/>
                <a:gd name="T7" fmla="*/ 73 h 83"/>
                <a:gd name="T8" fmla="*/ 63 w 66"/>
                <a:gd name="T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3">
                  <a:moveTo>
                    <a:pt x="63" y="70"/>
                  </a:moveTo>
                  <a:cubicBezTo>
                    <a:pt x="63" y="70"/>
                    <a:pt x="66" y="40"/>
                    <a:pt x="49" y="28"/>
                  </a:cubicBezTo>
                  <a:cubicBezTo>
                    <a:pt x="33" y="15"/>
                    <a:pt x="0" y="0"/>
                    <a:pt x="16" y="24"/>
                  </a:cubicBezTo>
                  <a:cubicBezTo>
                    <a:pt x="32" y="48"/>
                    <a:pt x="53" y="73"/>
                    <a:pt x="53" y="73"/>
                  </a:cubicBezTo>
                  <a:cubicBezTo>
                    <a:pt x="53" y="73"/>
                    <a:pt x="63" y="83"/>
                    <a:pt x="63" y="70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39"/>
            <p:cNvSpPr/>
            <p:nvPr/>
          </p:nvSpPr>
          <p:spPr bwMode="auto">
            <a:xfrm>
              <a:off x="2526490" y="2298877"/>
              <a:ext cx="15504" cy="41344"/>
            </a:xfrm>
            <a:custGeom>
              <a:avLst/>
              <a:gdLst>
                <a:gd name="T0" fmla="*/ 23 w 39"/>
                <a:gd name="T1" fmla="*/ 93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3"/>
                  </a:moveTo>
                  <a:cubicBezTo>
                    <a:pt x="23" y="93"/>
                    <a:pt x="39" y="69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40"/>
            <p:cNvSpPr/>
            <p:nvPr/>
          </p:nvSpPr>
          <p:spPr bwMode="auto">
            <a:xfrm>
              <a:off x="2400735" y="2479758"/>
              <a:ext cx="17227" cy="41344"/>
            </a:xfrm>
            <a:custGeom>
              <a:avLst/>
              <a:gdLst>
                <a:gd name="T0" fmla="*/ 23 w 40"/>
                <a:gd name="T1" fmla="*/ 94 h 106"/>
                <a:gd name="T2" fmla="*/ 31 w 40"/>
                <a:gd name="T3" fmla="*/ 50 h 106"/>
                <a:gd name="T4" fmla="*/ 3 w 40"/>
                <a:gd name="T5" fmla="*/ 30 h 106"/>
                <a:gd name="T6" fmla="*/ 13 w 40"/>
                <a:gd name="T7" fmla="*/ 92 h 106"/>
                <a:gd name="T8" fmla="*/ 23 w 40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6">
                  <a:moveTo>
                    <a:pt x="23" y="94"/>
                  </a:moveTo>
                  <a:cubicBezTo>
                    <a:pt x="23" y="94"/>
                    <a:pt x="40" y="70"/>
                    <a:pt x="31" y="50"/>
                  </a:cubicBezTo>
                  <a:cubicBezTo>
                    <a:pt x="22" y="31"/>
                    <a:pt x="0" y="0"/>
                    <a:pt x="3" y="30"/>
                  </a:cubicBezTo>
                  <a:cubicBezTo>
                    <a:pt x="6" y="59"/>
                    <a:pt x="13" y="92"/>
                    <a:pt x="13" y="92"/>
                  </a:cubicBezTo>
                  <a:cubicBezTo>
                    <a:pt x="13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41"/>
            <p:cNvSpPr/>
            <p:nvPr/>
          </p:nvSpPr>
          <p:spPr bwMode="auto">
            <a:xfrm>
              <a:off x="2764220" y="2393624"/>
              <a:ext cx="15504" cy="43067"/>
            </a:xfrm>
            <a:custGeom>
              <a:avLst/>
              <a:gdLst>
                <a:gd name="T0" fmla="*/ 22 w 39"/>
                <a:gd name="T1" fmla="*/ 94 h 106"/>
                <a:gd name="T2" fmla="*/ 30 w 39"/>
                <a:gd name="T3" fmla="*/ 50 h 106"/>
                <a:gd name="T4" fmla="*/ 2 w 39"/>
                <a:gd name="T5" fmla="*/ 30 h 106"/>
                <a:gd name="T6" fmla="*/ 12 w 39"/>
                <a:gd name="T7" fmla="*/ 92 h 106"/>
                <a:gd name="T8" fmla="*/ 22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2" y="94"/>
                  </a:moveTo>
                  <a:cubicBezTo>
                    <a:pt x="22" y="94"/>
                    <a:pt x="39" y="70"/>
                    <a:pt x="30" y="50"/>
                  </a:cubicBezTo>
                  <a:cubicBezTo>
                    <a:pt x="21" y="31"/>
                    <a:pt x="0" y="0"/>
                    <a:pt x="2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6" y="106"/>
                    <a:pt x="22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42"/>
            <p:cNvSpPr/>
            <p:nvPr/>
          </p:nvSpPr>
          <p:spPr bwMode="auto">
            <a:xfrm>
              <a:off x="2407626" y="2600346"/>
              <a:ext cx="15504" cy="43067"/>
            </a:xfrm>
            <a:custGeom>
              <a:avLst/>
              <a:gdLst>
                <a:gd name="T0" fmla="*/ 23 w 39"/>
                <a:gd name="T1" fmla="*/ 94 h 105"/>
                <a:gd name="T2" fmla="*/ 30 w 39"/>
                <a:gd name="T3" fmla="*/ 50 h 105"/>
                <a:gd name="T4" fmla="*/ 3 w 39"/>
                <a:gd name="T5" fmla="*/ 29 h 105"/>
                <a:gd name="T6" fmla="*/ 12 w 39"/>
                <a:gd name="T7" fmla="*/ 91 h 105"/>
                <a:gd name="T8" fmla="*/ 23 w 39"/>
                <a:gd name="T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5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0"/>
                    <a:pt x="0" y="0"/>
                    <a:pt x="3" y="29"/>
                  </a:cubicBezTo>
                  <a:cubicBezTo>
                    <a:pt x="5" y="58"/>
                    <a:pt x="12" y="91"/>
                    <a:pt x="12" y="91"/>
                  </a:cubicBezTo>
                  <a:cubicBezTo>
                    <a:pt x="12" y="91"/>
                    <a:pt x="17" y="105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43"/>
            <p:cNvSpPr/>
            <p:nvPr/>
          </p:nvSpPr>
          <p:spPr bwMode="auto">
            <a:xfrm>
              <a:off x="2814178" y="2586564"/>
              <a:ext cx="15504" cy="41344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44"/>
            <p:cNvSpPr/>
            <p:nvPr/>
          </p:nvSpPr>
          <p:spPr bwMode="auto">
            <a:xfrm>
              <a:off x="2485146" y="2653749"/>
              <a:ext cx="15504" cy="41344"/>
            </a:xfrm>
            <a:custGeom>
              <a:avLst/>
              <a:gdLst>
                <a:gd name="T0" fmla="*/ 23 w 40"/>
                <a:gd name="T1" fmla="*/ 93 h 105"/>
                <a:gd name="T2" fmla="*/ 31 w 40"/>
                <a:gd name="T3" fmla="*/ 50 h 105"/>
                <a:gd name="T4" fmla="*/ 3 w 40"/>
                <a:gd name="T5" fmla="*/ 29 h 105"/>
                <a:gd name="T6" fmla="*/ 13 w 40"/>
                <a:gd name="T7" fmla="*/ 91 h 105"/>
                <a:gd name="T8" fmla="*/ 23 w 40"/>
                <a:gd name="T9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5">
                  <a:moveTo>
                    <a:pt x="23" y="93"/>
                  </a:moveTo>
                  <a:cubicBezTo>
                    <a:pt x="23" y="93"/>
                    <a:pt x="40" y="69"/>
                    <a:pt x="31" y="50"/>
                  </a:cubicBezTo>
                  <a:cubicBezTo>
                    <a:pt x="22" y="30"/>
                    <a:pt x="0" y="0"/>
                    <a:pt x="3" y="29"/>
                  </a:cubicBezTo>
                  <a:cubicBezTo>
                    <a:pt x="6" y="58"/>
                    <a:pt x="13" y="91"/>
                    <a:pt x="13" y="91"/>
                  </a:cubicBezTo>
                  <a:cubicBezTo>
                    <a:pt x="13" y="91"/>
                    <a:pt x="17" y="105"/>
                    <a:pt x="23" y="9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45"/>
            <p:cNvSpPr/>
            <p:nvPr/>
          </p:nvSpPr>
          <p:spPr bwMode="auto">
            <a:xfrm>
              <a:off x="2607456" y="2410851"/>
              <a:ext cx="15504" cy="43067"/>
            </a:xfrm>
            <a:custGeom>
              <a:avLst/>
              <a:gdLst>
                <a:gd name="T0" fmla="*/ 23 w 39"/>
                <a:gd name="T1" fmla="*/ 94 h 106"/>
                <a:gd name="T2" fmla="*/ 30 w 39"/>
                <a:gd name="T3" fmla="*/ 50 h 106"/>
                <a:gd name="T4" fmla="*/ 3 w 39"/>
                <a:gd name="T5" fmla="*/ 30 h 106"/>
                <a:gd name="T6" fmla="*/ 12 w 39"/>
                <a:gd name="T7" fmla="*/ 92 h 106"/>
                <a:gd name="T8" fmla="*/ 23 w 39"/>
                <a:gd name="T9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6">
                  <a:moveTo>
                    <a:pt x="23" y="94"/>
                  </a:moveTo>
                  <a:cubicBezTo>
                    <a:pt x="23" y="94"/>
                    <a:pt x="39" y="70"/>
                    <a:pt x="30" y="50"/>
                  </a:cubicBezTo>
                  <a:cubicBezTo>
                    <a:pt x="21" y="31"/>
                    <a:pt x="0" y="0"/>
                    <a:pt x="3" y="30"/>
                  </a:cubicBezTo>
                  <a:cubicBezTo>
                    <a:pt x="5" y="59"/>
                    <a:pt x="12" y="92"/>
                    <a:pt x="12" y="92"/>
                  </a:cubicBezTo>
                  <a:cubicBezTo>
                    <a:pt x="12" y="92"/>
                    <a:pt x="17" y="106"/>
                    <a:pt x="23" y="94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46"/>
            <p:cNvSpPr/>
            <p:nvPr/>
          </p:nvSpPr>
          <p:spPr bwMode="auto">
            <a:xfrm>
              <a:off x="2450693" y="2347112"/>
              <a:ext cx="284242" cy="759702"/>
            </a:xfrm>
            <a:custGeom>
              <a:avLst/>
              <a:gdLst>
                <a:gd name="T0" fmla="*/ 300 w 706"/>
                <a:gd name="T1" fmla="*/ 0 h 1908"/>
                <a:gd name="T2" fmla="*/ 273 w 706"/>
                <a:gd name="T3" fmla="*/ 576 h 1908"/>
                <a:gd name="T4" fmla="*/ 63 w 706"/>
                <a:gd name="T5" fmla="*/ 459 h 1908"/>
                <a:gd name="T6" fmla="*/ 236 w 706"/>
                <a:gd name="T7" fmla="*/ 609 h 1908"/>
                <a:gd name="T8" fmla="*/ 241 w 706"/>
                <a:gd name="T9" fmla="*/ 826 h 1908"/>
                <a:gd name="T10" fmla="*/ 0 w 706"/>
                <a:gd name="T11" fmla="*/ 941 h 1908"/>
                <a:gd name="T12" fmla="*/ 264 w 706"/>
                <a:gd name="T13" fmla="*/ 901 h 1908"/>
                <a:gd name="T14" fmla="*/ 338 w 706"/>
                <a:gd name="T15" fmla="*/ 1344 h 1908"/>
                <a:gd name="T16" fmla="*/ 296 w 706"/>
                <a:gd name="T17" fmla="*/ 1881 h 1908"/>
                <a:gd name="T18" fmla="*/ 519 w 706"/>
                <a:gd name="T19" fmla="*/ 1908 h 1908"/>
                <a:gd name="T20" fmla="*/ 435 w 706"/>
                <a:gd name="T21" fmla="*/ 1141 h 1908"/>
                <a:gd name="T22" fmla="*/ 385 w 706"/>
                <a:gd name="T23" fmla="*/ 901 h 1908"/>
                <a:gd name="T24" fmla="*/ 706 w 706"/>
                <a:gd name="T25" fmla="*/ 859 h 1908"/>
                <a:gd name="T26" fmla="*/ 374 w 706"/>
                <a:gd name="T27" fmla="*/ 819 h 1908"/>
                <a:gd name="T28" fmla="*/ 333 w 706"/>
                <a:gd name="T29" fmla="*/ 515 h 1908"/>
                <a:gd name="T30" fmla="*/ 526 w 706"/>
                <a:gd name="T31" fmla="*/ 326 h 1908"/>
                <a:gd name="T32" fmla="*/ 328 w 706"/>
                <a:gd name="T33" fmla="*/ 420 h 1908"/>
                <a:gd name="T34" fmla="*/ 300 w 706"/>
                <a:gd name="T35" fmla="*/ 0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6" h="1908">
                  <a:moveTo>
                    <a:pt x="300" y="0"/>
                  </a:moveTo>
                  <a:cubicBezTo>
                    <a:pt x="301" y="19"/>
                    <a:pt x="273" y="576"/>
                    <a:pt x="273" y="576"/>
                  </a:cubicBezTo>
                  <a:lnTo>
                    <a:pt x="63" y="459"/>
                  </a:lnTo>
                  <a:lnTo>
                    <a:pt x="236" y="609"/>
                  </a:lnTo>
                  <a:lnTo>
                    <a:pt x="241" y="826"/>
                  </a:lnTo>
                  <a:lnTo>
                    <a:pt x="0" y="941"/>
                  </a:lnTo>
                  <a:lnTo>
                    <a:pt x="264" y="901"/>
                  </a:lnTo>
                  <a:lnTo>
                    <a:pt x="338" y="1344"/>
                  </a:lnTo>
                  <a:lnTo>
                    <a:pt x="296" y="1881"/>
                  </a:lnTo>
                  <a:lnTo>
                    <a:pt x="519" y="1908"/>
                  </a:lnTo>
                  <a:lnTo>
                    <a:pt x="435" y="1141"/>
                  </a:lnTo>
                  <a:lnTo>
                    <a:pt x="385" y="901"/>
                  </a:lnTo>
                  <a:lnTo>
                    <a:pt x="706" y="859"/>
                  </a:lnTo>
                  <a:lnTo>
                    <a:pt x="374" y="819"/>
                  </a:lnTo>
                  <a:lnTo>
                    <a:pt x="333" y="515"/>
                  </a:lnTo>
                  <a:lnTo>
                    <a:pt x="526" y="326"/>
                  </a:lnTo>
                  <a:lnTo>
                    <a:pt x="328" y="42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Oval 7"/>
            <p:cNvSpPr>
              <a:spLocks noChangeArrowheads="1"/>
            </p:cNvSpPr>
            <p:nvPr/>
          </p:nvSpPr>
          <p:spPr bwMode="auto">
            <a:xfrm>
              <a:off x="2742514" y="2252364"/>
              <a:ext cx="29286" cy="29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4"/>
            <p:cNvSpPr/>
            <p:nvPr/>
          </p:nvSpPr>
          <p:spPr bwMode="auto">
            <a:xfrm>
              <a:off x="2737346" y="2321272"/>
              <a:ext cx="12059" cy="46512"/>
            </a:xfrm>
            <a:custGeom>
              <a:avLst/>
              <a:gdLst>
                <a:gd name="T0" fmla="*/ 23 w 33"/>
                <a:gd name="T1" fmla="*/ 107 h 117"/>
                <a:gd name="T2" fmla="*/ 4 w 33"/>
                <a:gd name="T3" fmla="*/ 62 h 117"/>
                <a:gd name="T4" fmla="*/ 28 w 33"/>
                <a:gd name="T5" fmla="*/ 32 h 117"/>
                <a:gd name="T6" fmla="*/ 33 w 33"/>
                <a:gd name="T7" fmla="*/ 101 h 117"/>
                <a:gd name="T8" fmla="*/ 23 w 33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17">
                  <a:moveTo>
                    <a:pt x="23" y="107"/>
                  </a:moveTo>
                  <a:cubicBezTo>
                    <a:pt x="23" y="107"/>
                    <a:pt x="0" y="86"/>
                    <a:pt x="4" y="62"/>
                  </a:cubicBezTo>
                  <a:cubicBezTo>
                    <a:pt x="9" y="39"/>
                    <a:pt x="23" y="0"/>
                    <a:pt x="28" y="32"/>
                  </a:cubicBezTo>
                  <a:cubicBezTo>
                    <a:pt x="32" y="64"/>
                    <a:pt x="33" y="101"/>
                    <a:pt x="33" y="101"/>
                  </a:cubicBezTo>
                  <a:cubicBezTo>
                    <a:pt x="33" y="101"/>
                    <a:pt x="33" y="117"/>
                    <a:pt x="23" y="107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6"/>
            <p:cNvSpPr/>
            <p:nvPr/>
          </p:nvSpPr>
          <p:spPr bwMode="auto">
            <a:xfrm>
              <a:off x="2747682" y="2198961"/>
              <a:ext cx="15504" cy="46512"/>
            </a:xfrm>
            <a:custGeom>
              <a:avLst/>
              <a:gdLst>
                <a:gd name="T0" fmla="*/ 18 w 42"/>
                <a:gd name="T1" fmla="*/ 103 h 116"/>
                <a:gd name="T2" fmla="*/ 10 w 42"/>
                <a:gd name="T3" fmla="*/ 55 h 116"/>
                <a:gd name="T4" fmla="*/ 39 w 42"/>
                <a:gd name="T5" fmla="*/ 32 h 116"/>
                <a:gd name="T6" fmla="*/ 29 w 42"/>
                <a:gd name="T7" fmla="*/ 100 h 116"/>
                <a:gd name="T8" fmla="*/ 18 w 42"/>
                <a:gd name="T9" fmla="*/ 10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6">
                  <a:moveTo>
                    <a:pt x="18" y="103"/>
                  </a:moveTo>
                  <a:cubicBezTo>
                    <a:pt x="18" y="103"/>
                    <a:pt x="0" y="77"/>
                    <a:pt x="10" y="55"/>
                  </a:cubicBezTo>
                  <a:cubicBezTo>
                    <a:pt x="19" y="33"/>
                    <a:pt x="42" y="0"/>
                    <a:pt x="39" y="32"/>
                  </a:cubicBezTo>
                  <a:cubicBezTo>
                    <a:pt x="36" y="64"/>
                    <a:pt x="29" y="100"/>
                    <a:pt x="29" y="100"/>
                  </a:cubicBezTo>
                  <a:cubicBezTo>
                    <a:pt x="29" y="100"/>
                    <a:pt x="24" y="116"/>
                    <a:pt x="18" y="103"/>
                  </a:cubicBezTo>
                  <a:close/>
                </a:path>
              </a:pathLst>
            </a:custGeom>
            <a:solidFill>
              <a:srgbClr val="D6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pic>
        <p:nvPicPr>
          <p:cNvPr id="91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0681" y="1239097"/>
            <a:ext cx="2208207" cy="792549"/>
          </a:xfrm>
          <a:prstGeom prst="rect">
            <a:avLst/>
          </a:prstGeom>
        </p:spPr>
      </p:pic>
      <p:pic>
        <p:nvPicPr>
          <p:cNvPr id="92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137125"/>
            <a:ext cx="220820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81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1">
            <a:extLst>
              <a:ext uri="{FF2B5EF4-FFF2-40B4-BE49-F238E27FC236}">
                <a16:creationId xmlns="" xmlns:a16="http://schemas.microsoft.com/office/drawing/2014/main" id="{398DFD5A-F26A-4657-A87B-CFA2E142C91F}"/>
              </a:ext>
            </a:extLst>
          </p:cNvPr>
          <p:cNvSpPr/>
          <p:nvPr/>
        </p:nvSpPr>
        <p:spPr>
          <a:xfrm>
            <a:off x="0" y="0"/>
            <a:ext cx="9144001" cy="11144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effectLst/>
                <a:latin typeface="+mj-lt"/>
              </a:rPr>
              <a:t>Buổi </a:t>
            </a:r>
            <a:r>
              <a:rPr lang="vi-VN" sz="3600" dirty="0" smtClean="0">
                <a:solidFill>
                  <a:schemeClr val="tx1"/>
                </a:solidFill>
                <a:effectLst/>
                <a:latin typeface="+mj-lt"/>
              </a:rPr>
              <a:t>sáng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360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dirty="0">
                <a:solidFill>
                  <a:schemeClr val="tx1"/>
                </a:solidFill>
                <a:effectLst/>
                <a:latin typeface="+mj-lt"/>
              </a:rPr>
              <a:t>khi thức dậy, em có gấp chăn, sắp xếp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effectLst/>
                <a:latin typeface="+mj-lt"/>
              </a:rPr>
              <a:t>gọn </a:t>
            </a:r>
            <a:r>
              <a:rPr lang="en-US" sz="3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vi-VN" sz="360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dirty="0">
                <a:solidFill>
                  <a:schemeClr val="tx1"/>
                </a:solidFill>
                <a:effectLst/>
                <a:latin typeface="+mj-lt"/>
              </a:rPr>
              <a:t>không?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6F526D-4542-4A9F-BA6F-6065751D9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1600"/>
            <a:ext cx="8839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81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5BBC0D-72A5-4AF2-8586-B57EAC909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295400"/>
            <a:ext cx="8839201" cy="5410199"/>
          </a:xfrm>
          <a:prstGeom prst="rect">
            <a:avLst/>
          </a:prstGeom>
        </p:spPr>
      </p:pic>
      <p:sp>
        <p:nvSpPr>
          <p:cNvPr id="4" name="Rectangle: Rounded Corners 1">
            <a:extLst>
              <a:ext uri="{FF2B5EF4-FFF2-40B4-BE49-F238E27FC236}">
                <a16:creationId xmlns="" xmlns:a16="http://schemas.microsoft.com/office/drawing/2014/main" id="{398DFD5A-F26A-4657-A87B-CFA2E142C91F}"/>
              </a:ext>
            </a:extLst>
          </p:cNvPr>
          <p:cNvSpPr/>
          <p:nvPr/>
        </p:nvSpPr>
        <p:spPr>
          <a:xfrm>
            <a:off x="0" y="0"/>
            <a:ext cx="9115425" cy="1114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tự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gấp 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 </a:t>
            </a:r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81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4E6A5A9-3CF8-4390-9F56-0FAF91614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1"/>
            <a:ext cx="7162800" cy="5334000"/>
          </a:xfrm>
          <a:prstGeom prst="rect">
            <a:avLst/>
          </a:prstGeom>
        </p:spPr>
      </p:pic>
      <p:sp>
        <p:nvSpPr>
          <p:cNvPr id="4" name="Thought Bubble: Cloud 6">
            <a:extLst>
              <a:ext uri="{FF2B5EF4-FFF2-40B4-BE49-F238E27FC236}">
                <a16:creationId xmlns="" xmlns:a16="http://schemas.microsoft.com/office/drawing/2014/main" id="{06820A84-5C1E-4622-A819-2DA5C3A975BD}"/>
              </a:ext>
            </a:extLst>
          </p:cNvPr>
          <p:cNvSpPr/>
          <p:nvPr/>
        </p:nvSpPr>
        <p:spPr>
          <a:xfrm>
            <a:off x="-381000" y="2286000"/>
            <a:ext cx="3352800" cy="2419350"/>
          </a:xfrm>
          <a:prstGeom prst="cloudCallout">
            <a:avLst>
              <a:gd name="adj1" fmla="val 43004"/>
              <a:gd name="adj2" fmla="val 5183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99"/>
                </a:solidFill>
              </a:rPr>
              <a:t>“Ôi! Tại sao lại phải gấp chăn cơ chứ! Tối đằng nào mình cũng phải </a:t>
            </a:r>
          </a:p>
          <a:p>
            <a:pPr algn="ctr"/>
            <a:r>
              <a:rPr lang="vi-VN" sz="2000" dirty="0">
                <a:solidFill>
                  <a:srgbClr val="000099"/>
                </a:solidFill>
              </a:rPr>
              <a:t>ngủ nữa!”.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="" xmlns:a16="http://schemas.microsoft.com/office/drawing/2014/main" id="{0B605F74-C04D-44BD-A886-70E5A466EF17}"/>
              </a:ext>
            </a:extLst>
          </p:cNvPr>
          <p:cNvSpPr/>
          <p:nvPr/>
        </p:nvSpPr>
        <p:spPr>
          <a:xfrm>
            <a:off x="1143000" y="190499"/>
            <a:ext cx="6800850" cy="1114425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D89F2BC-C3F5-4E48-8501-4CC0F1733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1" y="4501265"/>
            <a:ext cx="1371600" cy="2356735"/>
          </a:xfrm>
          <a:prstGeom prst="rect">
            <a:avLst/>
          </a:prstGeom>
        </p:spPr>
      </p:pic>
      <p:sp>
        <p:nvSpPr>
          <p:cNvPr id="7" name="Thought Bubble: Cloud 9">
            <a:extLst>
              <a:ext uri="{FF2B5EF4-FFF2-40B4-BE49-F238E27FC236}">
                <a16:creationId xmlns="" xmlns:a16="http://schemas.microsoft.com/office/drawing/2014/main" id="{BACF68BC-283E-4176-B4B7-47AA2878A817}"/>
              </a:ext>
            </a:extLst>
          </p:cNvPr>
          <p:cNvSpPr/>
          <p:nvPr/>
        </p:nvSpPr>
        <p:spPr>
          <a:xfrm>
            <a:off x="5912259" y="1869632"/>
            <a:ext cx="3219451" cy="2356735"/>
          </a:xfrm>
          <a:prstGeom prst="cloudCallout">
            <a:avLst>
              <a:gd name="adj1" fmla="val 25454"/>
              <a:gd name="adj2" fmla="val 530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10 chủ đề hình nền powerpoint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2771775" y="2514600"/>
            <a:ext cx="4314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66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924" y="884012"/>
            <a:ext cx="7609497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32956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2286000"/>
          </a:xfrm>
          <a:prstGeom prst="rect">
            <a:avLst/>
          </a:prstGeom>
        </p:spPr>
      </p:pic>
      <p:sp>
        <p:nvSpPr>
          <p:cNvPr id="10" name="Luyện đọc từ khó">
            <a:extLst>
              <a:ext uri="{FF2B5EF4-FFF2-40B4-BE49-F238E27FC236}">
                <a16:creationId xmlns=""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1371601" y="762000"/>
            <a:ext cx="63245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lang="en-US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uyện đọc từ khó">
            <a:extLst>
              <a:ext uri="{FF2B5EF4-FFF2-40B4-BE49-F238E27FC236}">
                <a16:creationId xmlns=""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374073" y="115668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ắp xếp tủ quần áo của em </a:t>
            </a:r>
            <a:r>
              <a:rPr lang="vi-V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gọn </a:t>
            </a:r>
            <a:r>
              <a:rPr lang="vi-V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uyện đọc từ khó">
            <a:extLst>
              <a:ext uri="{FF2B5EF4-FFF2-40B4-BE49-F238E27FC236}">
                <a16:creationId xmlns=""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394855" y="761999"/>
            <a:ext cx="8513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defTabSz="914377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GUYEN THI MINH\Desktop\day-con-tinh-gon-gang-ngan-nap-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1"/>
            <a:ext cx="4495800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GUYEN THI MINH\Desktop\img201703021450063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0"/>
          <a:stretch/>
        </p:blipFill>
        <p:spPr bwMode="auto">
          <a:xfrm>
            <a:off x="4495800" y="2286002"/>
            <a:ext cx="4648200" cy="45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181599"/>
            <a:ext cx="9144000" cy="1706601"/>
          </a:xfrm>
          <a:prstGeom prst="rect">
            <a:avLst/>
          </a:prstGeom>
        </p:spPr>
      </p:pic>
      <p:pic>
        <p:nvPicPr>
          <p:cNvPr id="5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" y="128764"/>
            <a:ext cx="1246993" cy="1242836"/>
          </a:xfrm>
          <a:prstGeom prst="rect">
            <a:avLst/>
          </a:prstGeom>
        </p:spPr>
      </p:pic>
      <p:pic>
        <p:nvPicPr>
          <p:cNvPr id="6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1" y="4417482"/>
            <a:ext cx="810243" cy="1469239"/>
          </a:xfrm>
          <a:prstGeom prst="rect">
            <a:avLst/>
          </a:prstGeom>
        </p:spPr>
      </p:pic>
      <p:pic>
        <p:nvPicPr>
          <p:cNvPr id="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28600"/>
            <a:ext cx="810243" cy="1469239"/>
          </a:xfrm>
          <a:prstGeom prst="rect">
            <a:avLst/>
          </a:prstGeom>
        </p:spPr>
      </p:pic>
      <p:pic>
        <p:nvPicPr>
          <p:cNvPr id="8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9" y="2514600"/>
            <a:ext cx="810243" cy="1469239"/>
          </a:xfrm>
          <a:prstGeom prst="rect">
            <a:avLst/>
          </a:prstGeom>
        </p:spPr>
      </p:pic>
      <p:pic>
        <p:nvPicPr>
          <p:cNvPr id="9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3" y="1751207"/>
            <a:ext cx="722839" cy="1310747"/>
          </a:xfrm>
          <a:prstGeom prst="rect">
            <a:avLst/>
          </a:prstGeom>
        </p:spPr>
      </p:pic>
      <p:sp>
        <p:nvSpPr>
          <p:cNvPr id="11" name="Luyện đọc từ khó">
            <a:extLst>
              <a:ext uri="{FF2B5EF4-FFF2-40B4-BE49-F238E27FC236}">
                <a16:creationId xmlns=""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926102" y="2179358"/>
            <a:ext cx="730349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ắp xếp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giày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dép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331788" y="609600"/>
            <a:ext cx="8431212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tạm biệt các con.</a:t>
            </a:r>
          </a:p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Chúc các con chăm ngoan, học tập tốt!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8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02159CF-4103-4BB3-8ACC-8620386BE786}"/>
              </a:ext>
            </a:extLst>
          </p:cNvPr>
          <p:cNvSpPr/>
          <p:nvPr/>
        </p:nvSpPr>
        <p:spPr>
          <a:xfrm>
            <a:off x="2386064" y="2124670"/>
            <a:ext cx="549220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2071985"/>
            <a:ext cx="1120775" cy="10287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2392" y="2145725"/>
            <a:ext cx="1538287" cy="85248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椭圆 2730"/>
          <p:cNvSpPr/>
          <p:nvPr/>
        </p:nvSpPr>
        <p:spPr>
          <a:xfrm>
            <a:off x="533400" y="304800"/>
            <a:ext cx="1108868" cy="1143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800" y="480025"/>
            <a:ext cx="2208207" cy="792549"/>
          </a:xfrm>
          <a:prstGeom prst="rect">
            <a:avLst/>
          </a:prstGeom>
        </p:spPr>
      </p:pic>
      <p:pic>
        <p:nvPicPr>
          <p:cNvPr id="10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272574"/>
            <a:ext cx="220820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395288" y="803275"/>
            <a:ext cx="436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0" y="1573213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50825" y="2986088"/>
            <a:ext cx="874077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228600" y="1542435"/>
            <a:ext cx="8322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51167" y="4800600"/>
            <a:ext cx="9092833" cy="20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10 chủ đề hình nền powerpoint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2771775" y="2930604"/>
            <a:ext cx="4314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Khởi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=""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6"/>
            <a:ext cx="9143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=""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3" y="459894"/>
            <a:ext cx="873276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7" y="31135"/>
            <a:ext cx="935245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0" y="1308292"/>
            <a:ext cx="8403173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6"/>
            <a:ext cx="9144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92" y="3886200"/>
            <a:ext cx="54212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=""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45" y="109484"/>
            <a:ext cx="396134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=""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3" y="286931"/>
            <a:ext cx="482125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698" y="1710667"/>
            <a:ext cx="607682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=""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" y="377785"/>
            <a:ext cx="873276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6" y="487235"/>
            <a:ext cx="872416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=""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5" y="703322"/>
            <a:ext cx="1029953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=""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603345" y="2098283"/>
            <a:ext cx="78550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Xếp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hộp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A5DF641-2B27-486F-B543-50111B522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33400" y="295183"/>
            <a:ext cx="1600200" cy="1843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EDD641-20DB-4A5D-A097-3A408B1D3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295183"/>
            <a:ext cx="1428750" cy="191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322FF07-CB4C-4671-9D86-D835BA031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729" y="2683766"/>
            <a:ext cx="1698271" cy="2217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26C6478-AB81-4B2C-825E-76B276517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750" y="476759"/>
            <a:ext cx="1928500" cy="1479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C02210E-59D1-4F42-91B8-8714D8324B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658" y="2750842"/>
            <a:ext cx="1839342" cy="2096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1A65EEC-E4F0-4B00-9265-EC7B468180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9450" y="2549157"/>
            <a:ext cx="1428750" cy="2499554"/>
          </a:xfrm>
          <a:prstGeom prst="rect">
            <a:avLst/>
          </a:prstGeom>
        </p:spPr>
      </p:pic>
      <p:sp>
        <p:nvSpPr>
          <p:cNvPr id="18" name="Flowchart: Magnetic Disk 17">
            <a:extLst>
              <a:ext uri="{FF2B5EF4-FFF2-40B4-BE49-F238E27FC236}">
                <a16:creationId xmlns="" xmlns:a16="http://schemas.microsoft.com/office/drawing/2014/main" id="{14937CDB-5162-4787-A23C-1ABAF9FE6464}"/>
              </a:ext>
            </a:extLst>
          </p:cNvPr>
          <p:cNvSpPr/>
          <p:nvPr/>
        </p:nvSpPr>
        <p:spPr>
          <a:xfrm>
            <a:off x="79899" y="5257800"/>
            <a:ext cx="2583402" cy="144780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400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phục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Magnetic Disk 18">
            <a:extLst>
              <a:ext uri="{FF2B5EF4-FFF2-40B4-BE49-F238E27FC236}">
                <a16:creationId xmlns="" xmlns:a16="http://schemas.microsoft.com/office/drawing/2014/main" id="{A850213C-72C1-4126-BC46-87347DAD5943}"/>
              </a:ext>
            </a:extLst>
          </p:cNvPr>
          <p:cNvSpPr/>
          <p:nvPr/>
        </p:nvSpPr>
        <p:spPr>
          <a:xfrm>
            <a:off x="3121403" y="5257800"/>
            <a:ext cx="2823098" cy="1478871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Magnetic Disk 19">
            <a:extLst>
              <a:ext uri="{FF2B5EF4-FFF2-40B4-BE49-F238E27FC236}">
                <a16:creationId xmlns="" xmlns:a16="http://schemas.microsoft.com/office/drawing/2014/main" id="{04F3563C-DACB-46F3-9D2C-4FF687D61909}"/>
              </a:ext>
            </a:extLst>
          </p:cNvPr>
          <p:cNvSpPr/>
          <p:nvPr/>
        </p:nvSpPr>
        <p:spPr>
          <a:xfrm>
            <a:off x="6320902" y="5334000"/>
            <a:ext cx="2823098" cy="1357544"/>
          </a:xfrm>
          <a:prstGeom prst="flowChartMagneticDis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01081 -4.81481E-6 C -0.01575 -4.81481E-6 -0.02161 0.19028 -0.02161 0.34561 L -0.02161 0.69121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2031 -4.81481E-6 C -0.02943 -4.81481E-6 -0.04049 0.18496 -0.04049 0.33519 L -0.04049 0.67061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7878 1.11111E-6 C -0.40365 1.11111E-6 -0.55742 0.15741 -0.55742 0.28565 L -0.55742 0.5713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78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32786 4.81481E-6 C 0.47461 4.81481E-6 0.65573 0.07939 0.65573 0.14398 L 0.65573 0.28819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86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51 0.0287 L -0.01106 0.0287 C 0.05417 0.0287 0.13451 0.08866 0.13451 0.13773 L 0.13451 0.2467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762000" y="1828799"/>
            <a:ext cx="789525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7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Đồ dùng cá nhân cần được phân loại và sắp xếp gọn gàng. Mỗi món đồ đều có</a:t>
            </a:r>
            <a:r>
              <a:rPr lang="en-US" sz="37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“nơi ở” riêng của chúng.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2401"/>
            <a:ext cx="9144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10 chủ đề hình nền powerpoint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2771775" y="2930604"/>
            <a:ext cx="4314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Khám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108648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424</Words>
  <Application>Microsoft Office PowerPoint</Application>
  <PresentationFormat>On-screen Show (4:3)</PresentationFormat>
  <Paragraphs>44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MINH</dc:creator>
  <cp:lastModifiedBy>Minhthangpc.VN</cp:lastModifiedBy>
  <cp:revision>58</cp:revision>
  <dcterms:created xsi:type="dcterms:W3CDTF">2021-10-15T08:06:27Z</dcterms:created>
  <dcterms:modified xsi:type="dcterms:W3CDTF">2023-10-15T23:04:23Z</dcterms:modified>
</cp:coreProperties>
</file>