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62" r:id="rId3"/>
    <p:sldId id="263" r:id="rId4"/>
    <p:sldId id="264" r:id="rId5"/>
    <p:sldId id="265" r:id="rId6"/>
    <p:sldId id="256" r:id="rId7"/>
    <p:sldId id="280" r:id="rId8"/>
    <p:sldId id="266" r:id="rId9"/>
    <p:sldId id="260" r:id="rId10"/>
    <p:sldId id="278" r:id="rId11"/>
    <p:sldId id="257" r:id="rId12"/>
    <p:sldId id="267" r:id="rId13"/>
    <p:sldId id="259" r:id="rId14"/>
    <p:sldId id="258" r:id="rId15"/>
    <p:sldId id="261" r:id="rId16"/>
    <p:sldId id="268" r:id="rId17"/>
    <p:sldId id="269" r:id="rId18"/>
    <p:sldId id="270" r:id="rId19"/>
    <p:sldId id="273" r:id="rId20"/>
    <p:sldId id="276" r:id="rId21"/>
    <p:sldId id="274" r:id="rId22"/>
    <p:sldId id="279" r:id="rId23"/>
    <p:sldId id="281" r:id="rId24"/>
    <p:sldId id="27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6689-3E38-40DC-8AC6-674EA5C619CD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9487E-0714-43B0-B2A4-105472219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6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9487E-0714-43B0-B2A4-1054722191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7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0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2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2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8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9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45DF-EE8E-48EC-9EFF-1E5B8CF6715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B6BE-C739-4E85-8736-0F1EDC22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4953004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4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7715" y="2789325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95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962400"/>
            <a:ext cx="9144000" cy="289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304800" y="914400"/>
            <a:ext cx="8534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339436" y="2307112"/>
            <a:ext cx="8534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0F672E-FD5F-41B1-A73A-BA518E13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5226"/>
            <a:ext cx="2590476" cy="288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C689A3-D145-4A1F-A2F8-6F22BECDD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80"/>
          <a:stretch/>
        </p:blipFill>
        <p:spPr>
          <a:xfrm>
            <a:off x="2742876" y="700724"/>
            <a:ext cx="2895924" cy="2956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A5FB13-A78B-4B99-9CF7-C0B605F5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39" y="3657600"/>
            <a:ext cx="2799761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633EF1-6237-47A6-9DB2-DEB35DBF5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700724"/>
            <a:ext cx="3352800" cy="2956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8D0E9D-C8F9-4BFD-97E8-B75394B74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657600"/>
            <a:ext cx="3505199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051C21-F28D-46BF-BD7F-E2E65B83A4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46"/>
          <a:stretch/>
        </p:blipFill>
        <p:spPr>
          <a:xfrm>
            <a:off x="152400" y="3657600"/>
            <a:ext cx="263809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126812"/>
            <a:ext cx="9144000" cy="2701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52400" y="233416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624874"/>
            <a:ext cx="2208207" cy="792549"/>
          </a:xfrm>
          <a:prstGeom prst="rect">
            <a:avLst/>
          </a:prstGeom>
        </p:spPr>
      </p:pic>
      <p:sp>
        <p:nvSpPr>
          <p:cNvPr id="6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193" y="1021149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762000" y="5867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giảng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Lan.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848343820689_2e234da5b19f51a4791840f7d90510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762000" y="60532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GUYEN THI MINH\Desktop\z2848343882896_84171c66c3fc76016da90a1a6417dc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9" y="185128"/>
            <a:ext cx="8876071" cy="58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533400" y="56576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GUYEN THI MINH\Desktop\z2848343932417_63c50842323967a2f88b48b40a0e8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742"/>
            <a:ext cx="8610600" cy="56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1430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GUYEN THI MINH\Desktop\z2848343999678_b562257cbef81476a50ba87d82be9b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228600"/>
            <a:ext cx="8763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600200" y="5943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GUYEN THI MINH\Desktop\z2848359241876_f231bc90a2dd4d5b642ae2a455eaf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295400" y="6019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GUYEN THI MINH\Desktop\z2848359248778_1a11598d426152984de9ec353c3fb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0F672E-FD5F-41B1-A73A-BA518E13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5226"/>
            <a:ext cx="2590476" cy="22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C689A3-D145-4A1F-A2F8-6F22BECDD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76" y="700724"/>
            <a:ext cx="2895924" cy="2374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A5FB13-A78B-4B99-9CF7-C0B605F51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039" y="3657600"/>
            <a:ext cx="2799761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633EF1-6237-47A6-9DB2-DEB35DBF5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700724"/>
            <a:ext cx="3352800" cy="2347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8D0E9D-C8F9-4BFD-97E8-B75394B74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1" y="3657600"/>
            <a:ext cx="3505199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051C21-F28D-46BF-BD7F-E2E65B83A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657600"/>
            <a:ext cx="2638095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52400" y="3025915"/>
            <a:ext cx="2323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giảng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Lan.</a:t>
            </a:r>
          </a:p>
          <a:p>
            <a:pPr algn="ctr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2590800" y="29497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6362701" y="2949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5943600" y="615011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52400" y="6142703"/>
            <a:ext cx="2323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3029701" y="6142703"/>
            <a:ext cx="238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1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352800"/>
            <a:ext cx="9144000" cy="347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342900" y="12192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962400"/>
            <a:ext cx="9144000" cy="2866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152400" y="201174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3001965"/>
            <a:ext cx="7467600" cy="96043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962400"/>
            <a:ext cx="9144000" cy="2866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152400" y="201174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bè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87742" y="2589590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2971801"/>
            <a:ext cx="9144000" cy="390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2831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0644" y="1295400"/>
            <a:ext cx="54507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06340" y="1460337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304800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390262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143000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4572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8956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55875" y="3001965"/>
            <a:ext cx="489585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8997"/>
            <a:ext cx="8915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E40CFB-AD4B-437F-BC5F-DA8543376A80}"/>
              </a:ext>
            </a:extLst>
          </p:cNvPr>
          <p:cNvSpPr txBox="1"/>
          <p:nvPr/>
        </p:nvSpPr>
        <p:spPr>
          <a:xfrm>
            <a:off x="152400" y="914400"/>
            <a:ext cx="89154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57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55875" y="3001965"/>
            <a:ext cx="489585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Khám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pha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́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GUYEN THI MINH\Desktop\z2839977244885_401f392e24c9e486d49c0e2f7f94bb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7"/>
          <a:stretch/>
        </p:blipFill>
        <p:spPr bwMode="auto">
          <a:xfrm>
            <a:off x="457200" y="4572001"/>
            <a:ext cx="8686800" cy="227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GUYEN THI MINH\Desktop\z2839983349796_1096a6f3a98148e14d396f323a4f07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GUYEN THI MINH\Desktop\z2839977244885_401f392e24c9e486d49c0e2f7f94bbf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6" r="58665" b="5395"/>
          <a:stretch/>
        </p:blipFill>
        <p:spPr bwMode="auto">
          <a:xfrm rot="5400000">
            <a:off x="-914401" y="5486399"/>
            <a:ext cx="2286000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962400"/>
            <a:ext cx="91440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8534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1958876"/>
            <a:ext cx="85344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3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6365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526</Words>
  <Application>Microsoft Office PowerPoint</Application>
  <PresentationFormat>On-screen Show (4:3)</PresentationFormat>
  <Paragraphs>46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Minhthangpc.VN</cp:lastModifiedBy>
  <cp:revision>85</cp:revision>
  <dcterms:created xsi:type="dcterms:W3CDTF">2021-10-12T09:46:03Z</dcterms:created>
  <dcterms:modified xsi:type="dcterms:W3CDTF">2023-10-15T22:56:21Z</dcterms:modified>
</cp:coreProperties>
</file>