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13" r:id="rId5"/>
    <p:sldId id="292" r:id="rId6"/>
    <p:sldId id="318" r:id="rId7"/>
    <p:sldId id="315" r:id="rId8"/>
    <p:sldId id="316" r:id="rId9"/>
    <p:sldId id="320" r:id="rId10"/>
    <p:sldId id="293" r:id="rId11"/>
    <p:sldId id="321" r:id="rId12"/>
    <p:sldId id="294" r:id="rId13"/>
    <p:sldId id="326" r:id="rId14"/>
    <p:sldId id="328" r:id="rId15"/>
    <p:sldId id="323" r:id="rId16"/>
    <p:sldId id="324" r:id="rId17"/>
    <p:sldId id="329" r:id="rId18"/>
    <p:sldId id="327" r:id="rId19"/>
    <p:sldId id="330" r:id="rId20"/>
    <p:sldId id="332" r:id="rId21"/>
    <p:sldId id="334" r:id="rId22"/>
    <p:sldId id="31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3B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96" autoAdjust="0"/>
  </p:normalViewPr>
  <p:slideViewPr>
    <p:cSldViewPr snapToGrid="0">
      <p:cViewPr varScale="1">
        <p:scale>
          <a:sx n="60" d="100"/>
          <a:sy n="60" d="100"/>
        </p:scale>
        <p:origin x="-10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E330-7CB7-4010-A9B3-D5B000F51CE7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0427-7152-486F-BA18-B09794BC652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494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F0427-7152-486F-BA18-B09794BC652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99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F0427-7152-486F-BA18-B09794BC652F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09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F0427-7152-486F-BA18-B09794BC652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64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15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3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473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7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62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429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0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74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75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2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42792-698C-4F83-8FCE-D1DA7A387BBF}" type="datetimeFigureOut">
              <a:rPr lang="vi-VN" smtClean="0"/>
              <a:t>10/2/2023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F8025-5987-4015-8987-C82B7F5F02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01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763" y="1143000"/>
            <a:ext cx="103632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3034113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GUYEN THI MINH\Desktop\z2794328409044_63b23edf9e2abde8098d6e0fbcaf0c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992" b="38662"/>
          <a:stretch/>
        </p:blipFill>
        <p:spPr bwMode="auto">
          <a:xfrm>
            <a:off x="0" y="0"/>
            <a:ext cx="12361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6133" y="1"/>
            <a:ext cx="10955867" cy="113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2082790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NGUYEN THI MINH\Desktop\z2828517066425_e0dfe94d8ac0b45f32066e3f79eae7f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39356" r="9861" b="21288"/>
          <a:stretch/>
        </p:blipFill>
        <p:spPr bwMode="auto">
          <a:xfrm>
            <a:off x="1" y="1134534"/>
            <a:ext cx="12192000" cy="46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065" y="6005270"/>
            <a:ext cx="1205653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nghiêm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cờ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0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8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GUYEN THI MINH\Desktop\z2794328409044_63b23edf9e2abde8098d6e0fbcaf0c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992" b="38662"/>
          <a:stretch/>
        </p:blipFill>
        <p:spPr bwMode="auto">
          <a:xfrm>
            <a:off x="0" y="0"/>
            <a:ext cx="12361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6133" y="1"/>
            <a:ext cx="10955867" cy="113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2082790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NGUYEN THI MINH\Desktop\z2828517944894_254b9d071eb18900db33db4aff6c4e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42390" r="10465" b="22096"/>
          <a:stretch/>
        </p:blipFill>
        <p:spPr bwMode="auto">
          <a:xfrm>
            <a:off x="0" y="1134533"/>
            <a:ext cx="12192000" cy="48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3453" y="6116880"/>
            <a:ext cx="11497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buổi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strike="noStrike" cap="none" normalizeH="0" baseline="0" dirty="0" smtClean="0">
              <a:ln>
                <a:noFill/>
              </a:ln>
              <a:solidFill>
                <a:srgbClr val="0B13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GUYEN THI MINH\Desktop\z2794328409044_63b23edf9e2abde8098d6e0fbcaf0c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992" b="38662"/>
          <a:stretch/>
        </p:blipFill>
        <p:spPr bwMode="auto">
          <a:xfrm>
            <a:off x="0" y="0"/>
            <a:ext cx="12361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6133" y="1"/>
            <a:ext cx="10955867" cy="113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2082790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NGUYEN THI MINH\Desktop\z2828519458203_531e945b6dfb0fdc5af2bd3d54aadc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38889" r="11459" b="21896"/>
          <a:stretch/>
        </p:blipFill>
        <p:spPr bwMode="auto">
          <a:xfrm>
            <a:off x="0" y="1134533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7732" y="6142278"/>
            <a:ext cx="12191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buổi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Lễ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strike="noStrike" cap="none" normalizeH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3200" b="0" i="0" strike="noStrike" cap="none" normalizeH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0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rgbClr val="0B13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GUYEN THI MINH\Desktop\z2794328409044_63b23edf9e2abde8098d6e0fbcaf0c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992" b="38662"/>
          <a:stretch/>
        </p:blipFill>
        <p:spPr bwMode="auto">
          <a:xfrm>
            <a:off x="0" y="0"/>
            <a:ext cx="12361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6133" y="1"/>
            <a:ext cx="10955867" cy="113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2082790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GUYEN THI MINH\Desktop\z2828520445422_8a4bec1621bb30096ce7f2a0284f05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42584" r="8874" b="19414"/>
          <a:stretch/>
        </p:blipFill>
        <p:spPr bwMode="auto">
          <a:xfrm>
            <a:off x="0" y="1134533"/>
            <a:ext cx="12192000" cy="49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05442" y="6066081"/>
            <a:ext cx="6680034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0B13B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strike="noStrike" cap="none" normalizeH="0" baseline="0" dirty="0" smtClean="0">
              <a:ln>
                <a:noFill/>
              </a:ln>
              <a:solidFill>
                <a:srgbClr val="0B13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1"/>
            <a:ext cx="11176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4148655" y="2704573"/>
            <a:ext cx="3979344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alt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6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400"/>
            <a:ext cx="12192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558801" y="1891764"/>
            <a:ext cx="11040532" cy="21891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2730"/>
          <p:cNvSpPr/>
          <p:nvPr/>
        </p:nvSpPr>
        <p:spPr>
          <a:xfrm>
            <a:off x="367552" y="275326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082" y="251233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48" y="1041255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6253" y="545571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1066"/>
            <a:ext cx="12192000" cy="128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558801" y="1118517"/>
            <a:ext cx="10615658" cy="58050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2730"/>
          <p:cNvSpPr/>
          <p:nvPr/>
        </p:nvSpPr>
        <p:spPr>
          <a:xfrm>
            <a:off x="367552" y="275326"/>
            <a:ext cx="733115" cy="666519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8934" y="67732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47" y="212310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6252" y="373130"/>
            <a:ext cx="2208207" cy="79254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801" y="1808622"/>
            <a:ext cx="10735734" cy="31085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diễu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mừng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Lắng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đón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trưởng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buổi</a:t>
            </a:r>
            <a:r>
              <a:rPr kumimoji="0" lang="en-US" sz="280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80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tiên</a:t>
            </a: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" y="4876800"/>
            <a:ext cx="1219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 noChangeArrowheads="1"/>
          </p:cNvSpPr>
          <p:nvPr/>
        </p:nvSpPr>
        <p:spPr>
          <a:xfrm>
            <a:off x="558801" y="1502305"/>
            <a:ext cx="9177866" cy="83450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椭圆 2730"/>
          <p:cNvSpPr/>
          <p:nvPr/>
        </p:nvSpPr>
        <p:spPr>
          <a:xfrm>
            <a:off x="367552" y="275326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082" y="251233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714" y="313541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423" y="647507"/>
            <a:ext cx="2208207" cy="79254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7155" y="2615013"/>
            <a:ext cx="10148046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Khai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nghĩa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4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" y="5046132"/>
            <a:ext cx="12192000" cy="18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2730"/>
          <p:cNvSpPr/>
          <p:nvPr/>
        </p:nvSpPr>
        <p:spPr>
          <a:xfrm>
            <a:off x="401418" y="427723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082" y="251233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374" y="753799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423" y="325780"/>
            <a:ext cx="2208207" cy="792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2346" y="1999099"/>
            <a:ext cx="108253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536" y="2556931"/>
            <a:ext cx="7968094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138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4BA97B1-EF1A-4A4E-BCB3-4CDF6ACEF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2852" r="12799" b="11564"/>
          <a:stretch/>
        </p:blipFill>
        <p:spPr>
          <a:xfrm rot="5400000">
            <a:off x="2841605" y="-2115405"/>
            <a:ext cx="6689559" cy="11369552"/>
          </a:xfrm>
        </p:spPr>
      </p:pic>
    </p:spTree>
    <p:extLst>
      <p:ext uri="{BB962C8B-B14F-4D97-AF65-F5344CB8AC3E}">
        <p14:creationId xmlns:p14="http://schemas.microsoft.com/office/powerpoint/2010/main" val="40720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4505" y="2001698"/>
            <a:ext cx="1272172" cy="123057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6920" y="2156875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26677" y="1544499"/>
            <a:ext cx="9532185" cy="2578322"/>
          </a:xfrm>
          <a:prstGeom prst="roundRect">
            <a:avLst/>
          </a:prstGeom>
          <a:solidFill>
            <a:srgbClr val="92D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094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374655" y="803275"/>
            <a:ext cx="582083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8" y="1573213"/>
            <a:ext cx="12069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34434" y="2640599"/>
            <a:ext cx="116543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ộ 10 chủ đề hình nền powerpoint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07833" y="3001964"/>
            <a:ext cx="65278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6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1"/>
            <a:ext cx="11176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2692383" y="2738439"/>
            <a:ext cx="6637876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E01F5C-FE64-4D79-8212-2D9F0BD0F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2594" r="46125" b="19976"/>
          <a:stretch/>
        </p:blipFill>
        <p:spPr>
          <a:xfrm rot="16200000">
            <a:off x="3081870" y="-3081868"/>
            <a:ext cx="6028267" cy="12192003"/>
          </a:xfrm>
        </p:spPr>
      </p:pic>
      <p:sp>
        <p:nvSpPr>
          <p:cNvPr id="2" name="Rectangle 1"/>
          <p:cNvSpPr/>
          <p:nvPr/>
        </p:nvSpPr>
        <p:spPr>
          <a:xfrm>
            <a:off x="16936" y="6062133"/>
            <a:ext cx="12141200" cy="795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220132" y="6142036"/>
            <a:ext cx="12141200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828447151195_5cf44b2651c8dff4072fa96249ba3e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8299" b="42519"/>
          <a:stretch/>
        </p:blipFill>
        <p:spPr bwMode="auto">
          <a:xfrm>
            <a:off x="507988" y="49018"/>
            <a:ext cx="1134544" cy="7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533" y="1"/>
            <a:ext cx="10549467" cy="81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2235188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22685" r="10695" b="8678"/>
          <a:stretch/>
        </p:blipFill>
        <p:spPr>
          <a:xfrm>
            <a:off x="372532" y="1015996"/>
            <a:ext cx="11311467" cy="5740399"/>
          </a:xfrm>
          <a:prstGeom prst="rect">
            <a:avLst/>
          </a:prstGeom>
        </p:spPr>
      </p:pic>
      <p:sp>
        <p:nvSpPr>
          <p:cNvPr id="9" name="Title 1"/>
          <p:cNvSpPr txBox="1">
            <a:spLocks noChangeArrowheads="1"/>
          </p:cNvSpPr>
          <p:nvPr/>
        </p:nvSpPr>
        <p:spPr>
          <a:xfrm>
            <a:off x="1303854" y="1688563"/>
            <a:ext cx="9753601" cy="3137433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20/11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8/3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GUYEN THI MINH\Desktop\z2794328409044_63b23edf9e2abde8098d6e0fbcaf0c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992" b="38662"/>
          <a:stretch/>
        </p:blipFill>
        <p:spPr bwMode="auto">
          <a:xfrm>
            <a:off x="0" y="0"/>
            <a:ext cx="1236133" cy="11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36133" y="1"/>
            <a:ext cx="10955867" cy="1134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 noChangeArrowheads="1"/>
          </p:cNvSpPr>
          <p:nvPr/>
        </p:nvSpPr>
        <p:spPr>
          <a:xfrm>
            <a:off x="2082790" y="147633"/>
            <a:ext cx="8822267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GUYEN THI MINH\Desktop\z2828511594872_30aad49987c23064741333b1d4ef92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533"/>
            <a:ext cx="12192000" cy="45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 noChangeArrowheads="1"/>
          </p:cNvSpPr>
          <p:nvPr/>
        </p:nvSpPr>
        <p:spPr>
          <a:xfrm>
            <a:off x="491068" y="5837239"/>
            <a:ext cx="11345332" cy="86836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en-US" sz="3200" b="1" dirty="0" err="1" smtClean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B13B5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algn="ctr" eaLnBrk="1" hangingPunct="1"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F22E43-B3A9-4D3A-9E5C-172E1059DC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40443C-3721-43AA-BB99-25BD42173A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61592F7-0915-45A1-98EF-947C55EC2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524</Words>
  <Application>Microsoft Office PowerPoint</Application>
  <PresentationFormat>Custom</PresentationFormat>
  <Paragraphs>58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Minhthangpc.VN</cp:lastModifiedBy>
  <cp:revision>284</cp:revision>
  <dcterms:created xsi:type="dcterms:W3CDTF">2020-08-07T16:29:27Z</dcterms:created>
  <dcterms:modified xsi:type="dcterms:W3CDTF">2023-10-02T05:06:36Z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