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6"/>
  </p:notesMasterIdLst>
  <p:sldIdLst>
    <p:sldId id="324" r:id="rId2"/>
    <p:sldId id="308" r:id="rId3"/>
    <p:sldId id="309" r:id="rId4"/>
    <p:sldId id="320" r:id="rId5"/>
    <p:sldId id="321" r:id="rId6"/>
    <p:sldId id="318" r:id="rId7"/>
    <p:sldId id="302" r:id="rId8"/>
    <p:sldId id="313" r:id="rId9"/>
    <p:sldId id="314" r:id="rId10"/>
    <p:sldId id="315" r:id="rId11"/>
    <p:sldId id="291" r:id="rId12"/>
    <p:sldId id="317" r:id="rId13"/>
    <p:sldId id="322" r:id="rId14"/>
    <p:sldId id="31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7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9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4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8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9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0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1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36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6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6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2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4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9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3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4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7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9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0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4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7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3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97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40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91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4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9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9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1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20" r:id="rId3"/>
    <p:sldLayoutId id="2147483719" r:id="rId4"/>
    <p:sldLayoutId id="2147483718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2" r:id="rId18"/>
    <p:sldLayoutId id="2147483701" r:id="rId19"/>
    <p:sldLayoutId id="2147483700" r:id="rId20"/>
    <p:sldLayoutId id="2147483699" r:id="rId21"/>
    <p:sldLayoutId id="2147483698" r:id="rId22"/>
    <p:sldLayoutId id="2147483697" r:id="rId23"/>
    <p:sldLayoutId id="2147483696" r:id="rId24"/>
    <p:sldLayoutId id="2147483695" r:id="rId25"/>
    <p:sldLayoutId id="2147483694" r:id="rId26"/>
    <p:sldLayoutId id="2147483693" r:id="rId27"/>
    <p:sldLayoutId id="2147483692" r:id="rId28"/>
    <p:sldLayoutId id="2147483691" r:id="rId29"/>
    <p:sldLayoutId id="2147483690" r:id="rId30"/>
    <p:sldLayoutId id="2147483689" r:id="rId31"/>
    <p:sldLayoutId id="2147483688" r:id="rId32"/>
    <p:sldLayoutId id="2147483687" r:id="rId33"/>
    <p:sldLayoutId id="2147483686" r:id="rId34"/>
    <p:sldLayoutId id="214748368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721" r:id="rId41"/>
    <p:sldLayoutId id="2147483717" r:id="rId42"/>
    <p:sldLayoutId id="2147483716" r:id="rId43"/>
    <p:sldLayoutId id="2147483715" r:id="rId44"/>
    <p:sldLayoutId id="2147483684" r:id="rId45"/>
    <p:sldLayoutId id="2147483683" r:id="rId46"/>
    <p:sldLayoutId id="2147483682" r:id="rId47"/>
    <p:sldLayoutId id="2147483681" r:id="rId48"/>
    <p:sldLayoutId id="2147483680" r:id="rId49"/>
    <p:sldLayoutId id="2147483679" r:id="rId50"/>
    <p:sldLayoutId id="2147483678" r:id="rId51"/>
    <p:sldLayoutId id="2147483677" r:id="rId52"/>
    <p:sldLayoutId id="2147483676" r:id="rId53"/>
    <p:sldLayoutId id="2147483675" r:id="rId54"/>
    <p:sldLayoutId id="2147483671" r:id="rId55"/>
    <p:sldLayoutId id="2147483672" r:id="rId56"/>
    <p:sldLayoutId id="2147483673" r:id="rId57"/>
    <p:sldLayoutId id="2147483674" r:id="rId58"/>
    <p:sldLayoutId id="2147483656" r:id="rId59"/>
    <p:sldLayoutId id="2147483661" r:id="rId6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21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4" y="4953003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1" y="4165373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-435800" y="2789325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4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1" y="-1140"/>
            <a:ext cx="11780313" cy="4997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0852" y="2889422"/>
            <a:ext cx="590613" cy="626330"/>
            <a:chOff x="2710852" y="3667225"/>
            <a:chExt cx="590613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7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0852" y="3629779"/>
            <a:ext cx="590613" cy="626330"/>
            <a:chOff x="2710852" y="3667225"/>
            <a:chExt cx="590613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8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5798" y="3697156"/>
            <a:ext cx="590613" cy="626330"/>
            <a:chOff x="2710852" y="3667225"/>
            <a:chExt cx="590613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2825" y="3724977"/>
              <a:ext cx="5101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5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4244" y="3600904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13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37895" y="2844064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45278" y="3600904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5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550628" y="3754908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7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91849" y="3754908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16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33521" y="2996464"/>
            <a:ext cx="675099" cy="626330"/>
            <a:chOff x="2710852" y="3667225"/>
            <a:chExt cx="675099" cy="626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2710852" y="3667225"/>
              <a:ext cx="590613" cy="62633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2825" y="3724977"/>
              <a:ext cx="6331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6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4030" y="4951299"/>
            <a:ext cx="119779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– 5 = 8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– 7 = 9,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  <p:bldP spid="13" grpId="0" animBg="1"/>
      <p:bldP spid="16" grpId="0" animBg="1"/>
      <p:bldP spid="20" grpId="0" animBg="1"/>
      <p:bldP spid="23" grpId="0" animBg="1"/>
      <p:bldP spid="27" grpId="0" animBg="1"/>
      <p:bldP spid="30" grpId="0" animBg="1"/>
      <p:bldP spid="3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1" y="-133350"/>
            <a:ext cx="9593245" cy="485164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29" y="4948735"/>
            <a:ext cx="8182474" cy="14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1" b="81153"/>
          <a:stretch/>
        </p:blipFill>
        <p:spPr>
          <a:xfrm>
            <a:off x="1175551" y="-133349"/>
            <a:ext cx="9606749" cy="9144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9" y="5557298"/>
            <a:ext cx="8182474" cy="14669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886" r="554" b="26966"/>
          <a:stretch/>
        </p:blipFill>
        <p:spPr>
          <a:xfrm>
            <a:off x="1070776" y="613807"/>
            <a:ext cx="9540074" cy="117161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409950" y="1719395"/>
            <a:ext cx="2981325" cy="9453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31962" y="1583409"/>
            <a:ext cx="230588" cy="10375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32762" y="1483953"/>
            <a:ext cx="4196963" cy="108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3750" y="1575837"/>
            <a:ext cx="771525" cy="9308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801" r="554"/>
          <a:stretch/>
        </p:blipFill>
        <p:spPr>
          <a:xfrm>
            <a:off x="1242226" y="4407098"/>
            <a:ext cx="9540074" cy="1222586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669" r="-141" b="51115"/>
          <a:stretch/>
        </p:blipFill>
        <p:spPr>
          <a:xfrm>
            <a:off x="1004101" y="2380454"/>
            <a:ext cx="9606749" cy="151447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3076575" y="3534861"/>
            <a:ext cx="4648200" cy="1189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57601" y="3670847"/>
            <a:ext cx="1647824" cy="105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752852" y="3653349"/>
            <a:ext cx="2847973" cy="1016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534151" y="3639821"/>
            <a:ext cx="2695574" cy="1030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539033" y="5632980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39033" y="6225171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857777" y="5632980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857777" y="6225171"/>
            <a:ext cx="923826" cy="664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16" y="5410390"/>
            <a:ext cx="1141033" cy="90884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96524" y="1512157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Hoạt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44" y="-27755"/>
            <a:ext cx="3046186" cy="1854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236" y="2730795"/>
            <a:ext cx="9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976" y="1752600"/>
            <a:ext cx="8562974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</a:p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tiết học sau!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056619" y="1308341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3467346" cy="21107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9377" y="2109457"/>
            <a:ext cx="9473165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9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944519" y="1726223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0463" y="3233100"/>
            <a:ext cx="9703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i="1" dirty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87" y="-298384"/>
            <a:ext cx="577513" cy="81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1585" y="587140"/>
            <a:ext cx="57751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7504" y="1463041"/>
            <a:ext cx="569732" cy="631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1830" y="2346966"/>
            <a:ext cx="5775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1967" y="3203614"/>
            <a:ext cx="567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7109" y="4079512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27362" y="4096495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7" y="1736652"/>
            <a:ext cx="10801317" cy="32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30"/>
            <a:ext cx="11525250" cy="3580234"/>
          </a:xfrm>
          <a:prstGeom prst="rect">
            <a:avLst/>
          </a:prstGeom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2755002" y="1406899"/>
            <a:ext cx="1120003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55003" y="2071863"/>
            <a:ext cx="1120002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55003" y="2699347"/>
            <a:ext cx="1120002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17779" y="1445203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</a:rPr>
              <a:t>= 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17779" y="2110167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17779" y="2775131"/>
            <a:ext cx="1068618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75729" y="1445203"/>
            <a:ext cx="1103861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75730" y="2110167"/>
            <a:ext cx="1103860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75730" y="2775131"/>
            <a:ext cx="1103860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520" y="3976313"/>
            <a:ext cx="109500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318" y="1295075"/>
            <a:ext cx="2548687" cy="25585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9520" y="5252171"/>
            <a:ext cx="1095007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+ 3 = 11, ta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(11)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  <a:endParaRPr lang="en-US" sz="3200" b="1" dirty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520" y="4614242"/>
            <a:ext cx="109500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8, 3, 11.</a:t>
            </a:r>
            <a:endParaRPr lang="en-US" sz="3200" b="1" dirty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8" y="-68240"/>
            <a:ext cx="11780313" cy="4997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31" y="4912525"/>
            <a:ext cx="1136837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1937" y="732618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44304" y="2370010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31" y="5468916"/>
            <a:ext cx="113683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30471" y="3131129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19331" y="2301769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31932" y="2445577"/>
            <a:ext cx="1299410" cy="510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32305" y="687309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19331" y="624023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731932" y="669300"/>
            <a:ext cx="1299410" cy="818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4031" y="6025307"/>
            <a:ext cx="1136837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78797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517</Words>
  <Application>Microsoft Office PowerPoint</Application>
  <PresentationFormat>Custom</PresentationFormat>
  <Paragraphs>145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Minhthangpc.VN</cp:lastModifiedBy>
  <cp:revision>41</cp:revision>
  <dcterms:created xsi:type="dcterms:W3CDTF">2021-05-14T04:27:00Z</dcterms:created>
  <dcterms:modified xsi:type="dcterms:W3CDTF">2023-10-02T05:04:01Z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