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4" r:id="rId2"/>
    <p:sldId id="270" r:id="rId3"/>
    <p:sldId id="268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1" r:id="rId13"/>
    <p:sldId id="265" r:id="rId14"/>
    <p:sldId id="266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F69D9-6D3C-4C58-B2EB-256A597CC5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4732C-3245-4B3F-BDA5-D52022328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3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0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52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4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9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5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47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46076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0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07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5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7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0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7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8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E11BE-0182-4759-B204-7B7B75D0BDE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slide" Target="slide15.xml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image" Target="../media/image28.gif"/><Relationship Id="rId15" Type="http://schemas.openxmlformats.org/officeDocument/2006/relationships/image" Target="../media/image35.png"/><Relationship Id="rId10" Type="http://schemas.openxmlformats.org/officeDocument/2006/relationships/slide" Target="slide7.xml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2.gif"/><Relationship Id="rId14" Type="http://schemas.openxmlformats.org/officeDocument/2006/relationships/slide" Target="slide9.xml"/><Relationship Id="rId22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6.xml"/><Relationship Id="rId10" Type="http://schemas.openxmlformats.org/officeDocument/2006/relationships/image" Target="../media/image38.gif"/><Relationship Id="rId4" Type="http://schemas.openxmlformats.org/officeDocument/2006/relationships/image" Target="../media/image25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59936" y="2448218"/>
            <a:ext cx="1182886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4" y="4953003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1" y="4165373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6953" y="2789325"/>
            <a:ext cx="12192000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23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	13 - … = 7</a:t>
            </a:r>
          </a:p>
          <a:p>
            <a:r>
              <a:rPr lang="en-US" sz="28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Số cần điền vào chỗ chấm là: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600" y="2998674"/>
            <a:ext cx="3994196" cy="31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04" y="3314129"/>
            <a:ext cx="3455615" cy="2889441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	16 – 9 …  18 – 9</a:t>
            </a:r>
          </a:p>
          <a:p>
            <a:r>
              <a:rPr lang="en-US" sz="28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Điền dấu thích hợp vào chỗ chấm?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7860" y="524072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&lt;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62274" y="41788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870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Không điền được dấu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7324" y="3837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4454" y="49354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3801" y="2771879"/>
            <a:ext cx="4600383" cy="36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69" y="3438265"/>
            <a:ext cx="3708921" cy="3101245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36295" y="356135"/>
            <a:ext cx="35805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68691" y="346510"/>
            <a:ext cx="4908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0570" y="731520"/>
            <a:ext cx="55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9573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6669" y="2916455"/>
            <a:ext cx="2906830" cy="1270534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3936" y="2302844"/>
            <a:ext cx="2906830" cy="372979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28058" y="3284618"/>
            <a:ext cx="2618073" cy="526986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05664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62586" cy="7226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6946" y="3426595"/>
            <a:ext cx="6919909" cy="149573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7030A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7030A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7030A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20553" y="2184932"/>
            <a:ext cx="9701989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cố về các cách làm tính trừ  (có nhớ) đã học trong phạm vi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- Vận dụng được kiến thức, kĩ năng về tính trừ có nhớ trong phạm vi 20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một số tình huống gắn với thực tế. </a:t>
            </a:r>
          </a:p>
        </p:txBody>
      </p:sp>
    </p:spTree>
    <p:extLst>
      <p:ext uri="{BB962C8B-B14F-4D97-AF65-F5344CB8AC3E}">
        <p14:creationId xmlns:p14="http://schemas.microsoft.com/office/powerpoint/2010/main" val="21964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 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tint val="66000"/>
                  <a:satMod val="160000"/>
                </a:schemeClr>
              </a:gs>
              <a:gs pos="50000">
                <a:schemeClr val="accent4">
                  <a:lumMod val="50000"/>
                  <a:tint val="44500"/>
                  <a:satMod val="160000"/>
                </a:schemeClr>
              </a:gs>
              <a:gs pos="100000">
                <a:schemeClr val="accent4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651" y="2417281"/>
            <a:ext cx="10469815" cy="111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21671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596" y="4472757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38" y="176757"/>
            <a:ext cx="4315433" cy="43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	11 – 4 = ?</a:t>
            </a:r>
          </a:p>
          <a:p>
            <a:r>
              <a:rPr lang="en-US" sz="28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Kết quả của phép tính là: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7852" y="2339029"/>
            <a:ext cx="4975926" cy="38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10" y="3381395"/>
            <a:ext cx="3766425" cy="31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	  12 – 8 = ?</a:t>
            </a:r>
          </a:p>
          <a:p>
            <a:r>
              <a:rPr lang="en-US"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Kết quả của phép tính là: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515143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41116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767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8425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768" y="2740392"/>
            <a:ext cx="4437826" cy="34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08" y="3532439"/>
            <a:ext cx="3406951" cy="2848750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	Phép tính nào sau đây có hiệu là 7?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09510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14 - 7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41242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17 - 9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12 - 6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7829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862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751" y="3019286"/>
            <a:ext cx="3837573" cy="30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52" y="3633606"/>
            <a:ext cx="2806714" cy="23468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6773" y="51513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15 - 8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48425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186</Words>
  <Application>Microsoft Office PowerPoint</Application>
  <PresentationFormat>Custom</PresentationFormat>
  <Paragraphs>49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Minhthangpc.VN</cp:lastModifiedBy>
  <cp:revision>7</cp:revision>
  <dcterms:created xsi:type="dcterms:W3CDTF">2021-10-08T07:58:14Z</dcterms:created>
  <dcterms:modified xsi:type="dcterms:W3CDTF">2023-10-02T05:09:59Z</dcterms:modified>
</cp:coreProperties>
</file>