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31" r:id="rId4"/>
    <p:sldId id="320" r:id="rId5"/>
    <p:sldId id="328" r:id="rId6"/>
    <p:sldId id="316" r:id="rId7"/>
    <p:sldId id="321" r:id="rId8"/>
    <p:sldId id="322" r:id="rId9"/>
    <p:sldId id="323" r:id="rId10"/>
    <p:sldId id="326" r:id="rId11"/>
    <p:sldId id="324" r:id="rId12"/>
    <p:sldId id="317" r:id="rId13"/>
    <p:sldId id="329" r:id="rId14"/>
    <p:sldId id="30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09T14:00:45.7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29592 6350 0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2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8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0" r:id="rId8"/>
    <p:sldLayoutId id="2147483687" r:id="rId9"/>
    <p:sldLayoutId id="2147483686" r:id="rId10"/>
    <p:sldLayoutId id="2147483668" r:id="rId11"/>
    <p:sldLayoutId id="2147483669" r:id="rId12"/>
    <p:sldLayoutId id="2147483670" r:id="rId13"/>
    <p:sldLayoutId id="2147483671" r:id="rId14"/>
    <p:sldLayoutId id="2147483693" r:id="rId1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2" r:id="rId8"/>
    <p:sldLayoutId id="214748368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4" y="4953003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1" y="4165373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953" y="2789325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20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2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" y="537455"/>
            <a:ext cx="10739063" cy="2263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12216" y="1436842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2216" y="2126937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0492" y="1407966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7779" y="2131844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33772" y="1449752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33675" y="2129367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28422" y="1440125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73640" y="2148620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72942" y="284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360" y="3859950"/>
            <a:ext cx="2508114" cy="1997742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68666" y="328416"/>
            <a:ext cx="6507071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2892476" cy="1760831"/>
          </a:xfrm>
          <a:prstGeom prst="rect">
            <a:avLst/>
          </a:prstGeom>
        </p:spPr>
      </p:pic>
      <p:sp>
        <p:nvSpPr>
          <p:cNvPr id="31" name="TextBox 1"/>
          <p:cNvSpPr txBox="1"/>
          <p:nvPr/>
        </p:nvSpPr>
        <p:spPr>
          <a:xfrm>
            <a:off x="1042214" y="1556466"/>
            <a:ext cx="9667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20.</a:t>
            </a: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8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698" y="3878980"/>
            <a:ext cx="6939158" cy="15342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3533" y="2107933"/>
            <a:ext cx="9529009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80083" y="2362965"/>
            <a:ext cx="6507071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7" y="760395"/>
            <a:ext cx="11054375" cy="6107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7329" y="167902"/>
            <a:ext cx="753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287" y="-298384"/>
            <a:ext cx="577513" cy="81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1585" y="587140"/>
            <a:ext cx="577518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7504" y="1463041"/>
            <a:ext cx="569732" cy="631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1830" y="2346966"/>
            <a:ext cx="57751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1967" y="3203614"/>
            <a:ext cx="567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7109" y="4079512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27362" y="4096495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53120" y="228600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3760" y="2276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3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5" y="357877"/>
            <a:ext cx="11227676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CCCF22-70A5-439A-9CD2-3EF825CBB559}"/>
              </a:ext>
            </a:extLst>
          </p:cNvPr>
          <p:cNvSpPr txBox="1"/>
          <p:nvPr/>
        </p:nvSpPr>
        <p:spPr>
          <a:xfrm>
            <a:off x="1443788" y="1087656"/>
            <a:ext cx="100102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92D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THỬ TÀI GHI NHỚ</a:t>
            </a:r>
          </a:p>
          <a:p>
            <a:pPr algn="ctr"/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lập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80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80083" y="2362965"/>
            <a:ext cx="6507071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31471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495</Words>
  <Application>Microsoft Office PowerPoint</Application>
  <PresentationFormat>Custom</PresentationFormat>
  <Paragraphs>177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Minhthangpc.VN</cp:lastModifiedBy>
  <cp:revision>46</cp:revision>
  <dcterms:created xsi:type="dcterms:W3CDTF">2021-05-14T05:01:00Z</dcterms:created>
  <dcterms:modified xsi:type="dcterms:W3CDTF">2023-10-02T05:01:46Z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