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0" r:id="rId2"/>
    <p:sldMasterId id="2147483662" r:id="rId3"/>
    <p:sldMasterId id="2147483676" r:id="rId4"/>
  </p:sldMasterIdLst>
  <p:notesMasterIdLst>
    <p:notesMasterId r:id="rId24"/>
  </p:notesMasterIdLst>
  <p:sldIdLst>
    <p:sldId id="293" r:id="rId5"/>
    <p:sldId id="285" r:id="rId6"/>
    <p:sldId id="280" r:id="rId7"/>
    <p:sldId id="290" r:id="rId8"/>
    <p:sldId id="283" r:id="rId9"/>
    <p:sldId id="258" r:id="rId10"/>
    <p:sldId id="259" r:id="rId11"/>
    <p:sldId id="260" r:id="rId12"/>
    <p:sldId id="261" r:id="rId13"/>
    <p:sldId id="262" r:id="rId14"/>
    <p:sldId id="263" r:id="rId15"/>
    <p:sldId id="291" r:id="rId16"/>
    <p:sldId id="266" r:id="rId17"/>
    <p:sldId id="269" r:id="rId18"/>
    <p:sldId id="284" r:id="rId19"/>
    <p:sldId id="270" r:id="rId20"/>
    <p:sldId id="268" r:id="rId21"/>
    <p:sldId id="288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EC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1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38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0882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0133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4427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922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3A1C593-65D0-4073-BCC9-577B9352EA97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79506"/>
      </p:ext>
    </p:extLst>
  </p:cSld>
  <p:clrMapOvr>
    <a:masterClrMapping/>
  </p:clrMapOvr>
  <p:transition spd="slow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 spd="slow"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2391357"/>
      </p:ext>
    </p:extLst>
  </p:cSld>
  <p:clrMapOvr>
    <a:masterClrMapping/>
  </p:clrMapOvr>
  <p:transition spd="slow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9/24/2023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4446573"/>
      </p:ext>
    </p:extLst>
  </p:cSld>
  <p:clrMapOvr>
    <a:masterClrMapping/>
  </p:clrMapOvr>
  <p:transition spd="slow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9/24/2023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70D28F20-4900-0903-11A9-70353157D071}"/>
              </a:ext>
            </a:extLst>
          </p:cNvPr>
          <p:cNvGrpSpPr/>
          <p:nvPr userDrawn="1"/>
        </p:nvGrpSpPr>
        <p:grpSpPr>
          <a:xfrm>
            <a:off x="0" y="5949574"/>
            <a:ext cx="12192000" cy="908426"/>
            <a:chOff x="-251460" y="5305036"/>
            <a:chExt cx="12694920" cy="4572004"/>
          </a:xfrm>
        </p:grpSpPr>
        <p:sp>
          <p:nvSpPr>
            <p:cNvPr id="13" name="Rectangle 12">
              <a:extLst>
                <a:ext uri="{FF2B5EF4-FFF2-40B4-BE49-F238E27FC236}">
                  <a16:creationId xmlns="" xmlns:a16="http://schemas.microsoft.com/office/drawing/2014/main" id="{D8F07F4C-47CF-4565-BB18-97000E818F97}"/>
                </a:ext>
              </a:extLst>
            </p:cNvPr>
            <p:cNvSpPr/>
            <p:nvPr userDrawn="1"/>
          </p:nvSpPr>
          <p:spPr>
            <a:xfrm>
              <a:off x="-251460" y="5305036"/>
              <a:ext cx="12694920" cy="3048001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530465B1-8DA9-44A4-B274-2B78C71B6159}"/>
                </a:ext>
              </a:extLst>
            </p:cNvPr>
            <p:cNvSpPr/>
            <p:nvPr userDrawn="1"/>
          </p:nvSpPr>
          <p:spPr>
            <a:xfrm>
              <a:off x="-251460" y="6067035"/>
              <a:ext cx="12694920" cy="304800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DD1A1DE6-B996-4C2F-8008-452B46218B2C}"/>
                </a:ext>
              </a:extLst>
            </p:cNvPr>
            <p:cNvSpPr/>
            <p:nvPr userDrawn="1"/>
          </p:nvSpPr>
          <p:spPr>
            <a:xfrm>
              <a:off x="-251460" y="6829039"/>
              <a:ext cx="12694920" cy="3048001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9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6142903B-1DFB-3542-4486-AACBE79360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64690" r="65687"/>
          <a:stretch/>
        </p:blipFill>
        <p:spPr>
          <a:xfrm>
            <a:off x="8869680" y="1"/>
            <a:ext cx="3322320" cy="872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10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slow">
    <p:rand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3.jpe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C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94" r:id="rId2"/>
    <p:sldLayoutId id="2147483695" r:id="rId3"/>
    <p:sldLayoutId id="2147483698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91A89-E8CE-409F-B6FB-2FE31E2C8F78}" type="datetimeFigureOut">
              <a:rPr lang="en-US" smtClean="0"/>
              <a:t>9/24/2023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38358B-5F39-41D6-BF65-BC7EA37EC5F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 spd="slow"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9/24/2023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97" r:id="rId14"/>
  </p:sldLayoutIdLst>
  <p:transition spd="slow">
    <p:random/>
  </p:transition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5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mp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mp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Relationship Id="rId5" Type="http://schemas.microsoft.com/office/2007/relationships/hdphoto" Target="../media/hdphoto3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2.png"/><Relationship Id="rId18" Type="http://schemas.openxmlformats.org/officeDocument/2006/relationships/image" Target="../media/image19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8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5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11" Type="http://schemas.openxmlformats.org/officeDocument/2006/relationships/image" Target="../media/image17.png"/><Relationship Id="rId5" Type="http://schemas.openxmlformats.org/officeDocument/2006/relationships/image" Target="../media/image12.png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GIF"/><Relationship Id="rId5" Type="http://schemas.openxmlformats.org/officeDocument/2006/relationships/image" Target="../media/image29.GIF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31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2.GIF"/><Relationship Id="rId12" Type="http://schemas.openxmlformats.org/officeDocument/2006/relationships/slide" Target="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11.xml"/><Relationship Id="rId11" Type="http://schemas.openxmlformats.org/officeDocument/2006/relationships/image" Target="../media/image30.GIF"/><Relationship Id="rId5" Type="http://schemas.openxmlformats.org/officeDocument/2006/relationships/image" Target="../media/image28.jpeg"/><Relationship Id="rId10" Type="http://schemas.openxmlformats.org/officeDocument/2006/relationships/slide" Target="slide3.xml"/><Relationship Id="rId4" Type="http://schemas.openxmlformats.org/officeDocument/2006/relationships/audio" Target="../media/audio1.wav"/><Relationship Id="rId9" Type="http://schemas.openxmlformats.org/officeDocument/2006/relationships/slide" Target="slide1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openxmlformats.org/officeDocument/2006/relationships/audio" Target="../media/audio3.wav"/><Relationship Id="rId10" Type="http://schemas.openxmlformats.org/officeDocument/2006/relationships/image" Target="../media/image31.png"/><Relationship Id="rId4" Type="http://schemas.openxmlformats.org/officeDocument/2006/relationships/audio" Target="../media/audio2.wav"/><Relationship Id="rId9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9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8.jpeg"/><Relationship Id="rId5" Type="http://schemas.openxmlformats.org/officeDocument/2006/relationships/audio" Target="../media/audio3.wav"/><Relationship Id="rId10" Type="http://schemas.openxmlformats.org/officeDocument/2006/relationships/slide" Target="slide7.xml"/><Relationship Id="rId4" Type="http://schemas.openxmlformats.org/officeDocument/2006/relationships/audio" Target="../media/audio2.wav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Nhóm 21">
            <a:extLst>
              <a:ext uri="{FF2B5EF4-FFF2-40B4-BE49-F238E27FC236}">
                <a16:creationId xmlns:a16="http://schemas.microsoft.com/office/drawing/2014/main" xmlns="" id="{8323581E-9856-ACB1-55AC-0DD27AA1F194}"/>
              </a:ext>
            </a:extLst>
          </p:cNvPr>
          <p:cNvGrpSpPr/>
          <p:nvPr/>
        </p:nvGrpSpPr>
        <p:grpSpPr>
          <a:xfrm>
            <a:off x="1336561" y="2448218"/>
            <a:ext cx="9534640" cy="1305312"/>
            <a:chOff x="5395119" y="3904156"/>
            <a:chExt cx="7750289" cy="1508760"/>
          </a:xfrm>
        </p:grpSpPr>
        <p:sp>
          <p:nvSpPr>
            <p:cNvPr id="10" name="Rectangle: Rounded Corners 8">
              <a:extLst>
                <a:ext uri="{FF2B5EF4-FFF2-40B4-BE49-F238E27FC236}">
                  <a16:creationId xmlns:a16="http://schemas.microsoft.com/office/drawing/2014/main" xmlns="" id="{E114C02D-075B-BBFE-578A-20762FBA8D2F}"/>
                </a:ext>
              </a:extLst>
            </p:cNvPr>
            <p:cNvSpPr/>
            <p:nvPr userDrawn="1"/>
          </p:nvSpPr>
          <p:spPr>
            <a:xfrm>
              <a:off x="5395119" y="3904156"/>
              <a:ext cx="7597889" cy="135636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: Rounded Corners 8">
              <a:extLst>
                <a:ext uri="{FF2B5EF4-FFF2-40B4-BE49-F238E27FC236}">
                  <a16:creationId xmlns:a16="http://schemas.microsoft.com/office/drawing/2014/main" xmlns="" id="{54786FF4-3440-7392-6BE0-ADF2FFED118C}"/>
                </a:ext>
              </a:extLst>
            </p:cNvPr>
            <p:cNvSpPr/>
            <p:nvPr userDrawn="1"/>
          </p:nvSpPr>
          <p:spPr>
            <a:xfrm>
              <a:off x="5547519" y="4056556"/>
              <a:ext cx="7597889" cy="1356360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Nhóm 10">
            <a:extLst>
              <a:ext uri="{FF2B5EF4-FFF2-40B4-BE49-F238E27FC236}">
                <a16:creationId xmlns:a16="http://schemas.microsoft.com/office/drawing/2014/main" xmlns="" id="{0C945CCD-B735-91CA-F486-32899F0965E0}"/>
              </a:ext>
            </a:extLst>
          </p:cNvPr>
          <p:cNvGrpSpPr/>
          <p:nvPr/>
        </p:nvGrpSpPr>
        <p:grpSpPr>
          <a:xfrm>
            <a:off x="0" y="-53065"/>
            <a:ext cx="12192000" cy="1966549"/>
            <a:chOff x="-198120" y="-1143000"/>
            <a:chExt cx="12694920" cy="3657600"/>
          </a:xfrm>
        </p:grpSpPr>
        <p:sp>
          <p:nvSpPr>
            <p:cNvPr id="4" name="Rectangle 12">
              <a:extLst>
                <a:ext uri="{FF2B5EF4-FFF2-40B4-BE49-F238E27FC236}">
                  <a16:creationId xmlns:a16="http://schemas.microsoft.com/office/drawing/2014/main" xmlns="" id="{55BFA75F-037E-B890-AB63-D3AE7DC9C41C}"/>
                </a:ext>
              </a:extLst>
            </p:cNvPr>
            <p:cNvSpPr/>
            <p:nvPr userDrawn="1"/>
          </p:nvSpPr>
          <p:spPr>
            <a:xfrm>
              <a:off x="-198120" y="-533400"/>
              <a:ext cx="12694920" cy="3048000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13">
              <a:extLst>
                <a:ext uri="{FF2B5EF4-FFF2-40B4-BE49-F238E27FC236}">
                  <a16:creationId xmlns:a16="http://schemas.microsoft.com/office/drawing/2014/main" xmlns="" id="{FEE8E0A4-257F-65DD-D495-C3233E4C3A3A}"/>
                </a:ext>
              </a:extLst>
            </p:cNvPr>
            <p:cNvSpPr/>
            <p:nvPr userDrawn="1"/>
          </p:nvSpPr>
          <p:spPr>
            <a:xfrm>
              <a:off x="-198120" y="-838200"/>
              <a:ext cx="12694920" cy="3048000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14">
              <a:extLst>
                <a:ext uri="{FF2B5EF4-FFF2-40B4-BE49-F238E27FC236}">
                  <a16:creationId xmlns:a16="http://schemas.microsoft.com/office/drawing/2014/main" xmlns="" id="{78FAD5B2-AAAB-27C5-A33D-8C23E97CF886}"/>
                </a:ext>
              </a:extLst>
            </p:cNvPr>
            <p:cNvSpPr/>
            <p:nvPr userDrawn="1"/>
          </p:nvSpPr>
          <p:spPr>
            <a:xfrm>
              <a:off x="-198120" y="-1143000"/>
              <a:ext cx="12694920" cy="3048000"/>
            </a:xfrm>
            <a:prstGeom prst="rect">
              <a:avLst/>
            </a:prstGeom>
            <a:solidFill>
              <a:srgbClr val="F36A1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group of children's toys&#10;&#10;Description automatically generated with low confidence">
            <a:extLst>
              <a:ext uri="{FF2B5EF4-FFF2-40B4-BE49-F238E27FC236}">
                <a16:creationId xmlns:a16="http://schemas.microsoft.com/office/drawing/2014/main" xmlns="" id="{C9156996-CE34-5902-A0D8-F399CA9A4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2" y="4953001"/>
            <a:ext cx="9439745" cy="2066177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A5AD831D-3C9A-53B3-02C4-1434D0EEF6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889" b="98000" l="1404" r="96348">
                        <a14:foregroundMark x1="7022" y1="45333" x2="11236" y2="41778"/>
                        <a14:foregroundMark x1="2809" y1="46444" x2="2809" y2="46444"/>
                        <a14:foregroundMark x1="22753" y1="50444" x2="25281" y2="52444"/>
                        <a14:foregroundMark x1="60955" y1="22889" x2="64045" y2="20000"/>
                        <a14:foregroundMark x1="50562" y1="15111" x2="54494" y2="9111"/>
                        <a14:foregroundMark x1="64607" y1="5111" x2="68258" y2="4667"/>
                        <a14:foregroundMark x1="62360" y1="34000" x2="68820" y2="41111"/>
                        <a14:foregroundMark x1="67416" y1="34444" x2="85955" y2="27556"/>
                        <a14:foregroundMark x1="58427" y1="38444" x2="62921" y2="35556"/>
                        <a14:foregroundMark x1="71629" y1="36444" x2="72753" y2="41778"/>
                        <a14:foregroundMark x1="78652" y1="52889" x2="80618" y2="56667"/>
                        <a14:foregroundMark x1="84831" y1="51111" x2="94101" y2="53778"/>
                        <a14:foregroundMark x1="91854" y1="51778" x2="94944" y2="51333"/>
                        <a14:foregroundMark x1="62360" y1="73778" x2="85674" y2="93333"/>
                        <a14:foregroundMark x1="25562" y1="62889" x2="28933" y2="71111"/>
                        <a14:foregroundMark x1="3652" y1="86222" x2="14045" y2="80889"/>
                        <a14:foregroundMark x1="95787" y1="69111" x2="97191" y2="80222"/>
                        <a14:foregroundMark x1="97191" y1="80222" x2="93258" y2="90889"/>
                        <a14:foregroundMark x1="93258" y1="90889" x2="90730" y2="76889"/>
                        <a14:foregroundMark x1="90730" y1="76889" x2="91854" y2="70444"/>
                        <a14:foregroundMark x1="19663" y1="91556" x2="22753" y2="87333"/>
                        <a14:foregroundMark x1="21910" y1="93111" x2="42135" y2="98000"/>
                        <a14:foregroundMark x1="42135" y1="98000" x2="57584" y2="93778"/>
                        <a14:foregroundMark x1="66292" y1="48889" x2="66573" y2="30667"/>
                        <a14:foregroundMark x1="66573" y1="30667" x2="71348" y2="18889"/>
                        <a14:foregroundMark x1="71348" y1="18889" x2="63764" y2="12222"/>
                        <a14:foregroundMark x1="54494" y1="26444" x2="48034" y2="11111"/>
                        <a14:foregroundMark x1="48034" y1="11111" x2="70225" y2="3333"/>
                        <a14:foregroundMark x1="70225" y1="3333" x2="72472" y2="17778"/>
                        <a14:foregroundMark x1="72472" y1="17778" x2="66292" y2="22667"/>
                        <a14:foregroundMark x1="1685" y1="61778" x2="24438" y2="64000"/>
                        <a14:foregroundMark x1="21067" y1="63556" x2="25281" y2="75556"/>
                        <a14:foregroundMark x1="25281" y1="75556" x2="25281" y2="75556"/>
                        <a14:foregroundMark x1="27809" y1="62000" x2="34551" y2="66667"/>
                        <a14:foregroundMark x1="5337" y1="85556" x2="10393" y2="88667"/>
                        <a14:foregroundMark x1="20506" y1="90889" x2="25281" y2="91778"/>
                        <a14:foregroundMark x1="10955" y1="88667" x2="9831" y2="88444"/>
                        <a14:foregroundMark x1="2247" y1="88000" x2="8427" y2="88667"/>
                        <a14:foregroundMark x1="3090" y1="87333" x2="3371" y2="85333"/>
                        <a14:foregroundMark x1="10112" y1="89333" x2="12360" y2="88667"/>
                        <a14:foregroundMark x1="2247" y1="86667" x2="4494" y2="85556"/>
                        <a14:foregroundMark x1="2247" y1="86222" x2="6180" y2="84889"/>
                        <a14:foregroundMark x1="79775" y1="59333" x2="92978" y2="54667"/>
                        <a14:foregroundMark x1="92978" y1="54667" x2="89607" y2="51778"/>
                        <a14:foregroundMark x1="93258" y1="54000" x2="94944" y2="50889"/>
                        <a14:foregroundMark x1="94944" y1="54667" x2="96348" y2="51778"/>
                        <a14:foregroundMark x1="95787" y1="51111" x2="95506" y2="50889"/>
                        <a14:foregroundMark x1="72191" y1="19333" x2="71910" y2="24222"/>
                        <a14:foregroundMark x1="88483" y1="28000" x2="85674" y2="24667"/>
                        <a14:foregroundMark x1="88764" y1="26000" x2="88764" y2="26000"/>
                        <a14:foregroundMark x1="88764" y1="24667" x2="88764" y2="24667"/>
                        <a14:foregroundMark x1="11517" y1="52000" x2="14607" y2="56000"/>
                        <a14:foregroundMark x1="82303" y1="24222" x2="82303" y2="24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032" y="4165371"/>
            <a:ext cx="2638084" cy="2692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Hộp Văn bản 2">
            <a:extLst>
              <a:ext uri="{FF2B5EF4-FFF2-40B4-BE49-F238E27FC236}">
                <a16:creationId xmlns:a16="http://schemas.microsoft.com/office/drawing/2014/main" xmlns="" id="{5A8348B3-CB2D-E2EF-972D-EB623E0AF026}"/>
              </a:ext>
            </a:extLst>
          </p:cNvPr>
          <p:cNvSpPr txBox="1"/>
          <p:nvPr/>
        </p:nvSpPr>
        <p:spPr>
          <a:xfrm>
            <a:off x="1299010" y="2844745"/>
            <a:ext cx="9752224" cy="725432"/>
          </a:xfrm>
          <a:prstGeom prst="rect">
            <a:avLst/>
          </a:prstGeom>
          <a:noFill/>
        </p:spPr>
        <p:txBody>
          <a:bodyPr wrap="square" lIns="108816" tIns="54408" rIns="108816" bIns="54408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Tên</a:t>
            </a:r>
            <a:r>
              <a:rPr lang="en-US" sz="4000" b="1" dirty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bài:Luyện</a:t>
            </a:r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000" b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tập</a:t>
            </a:r>
            <a:endParaRPr lang="en-US" sz="4000" b="1" noProof="1">
              <a:latin typeface="Times New Roman" pitchFamily="18" charset="0"/>
              <a:ea typeface="Helvetica-Narrow" pitchFamily="34" charset="0"/>
              <a:cs typeface="Times New Roman" pitchFamily="18" charset="0"/>
            </a:endParaRPr>
          </a:p>
        </p:txBody>
      </p:sp>
      <p:sp>
        <p:nvSpPr>
          <p:cNvPr id="15" name="TextBox 7">
            <a:extLst>
              <a:ext uri="{FF2B5EF4-FFF2-40B4-BE49-F238E27FC236}">
                <a16:creationId xmlns="" xmlns:a16="http://schemas.microsoft.com/office/drawing/2014/main" id="{6DC882CD-F5C9-CB7F-C1D8-8794B4476DB3}"/>
              </a:ext>
            </a:extLst>
          </p:cNvPr>
          <p:cNvSpPr txBox="1"/>
          <p:nvPr/>
        </p:nvSpPr>
        <p:spPr>
          <a:xfrm>
            <a:off x="159936" y="-18954"/>
            <a:ext cx="12032064" cy="1591157"/>
          </a:xfrm>
          <a:prstGeom prst="rect">
            <a:avLst/>
          </a:prstGeom>
          <a:noFill/>
        </p:spPr>
        <p:txBody>
          <a:bodyPr wrap="square" lIns="108816" tIns="54408" rIns="108816" bIns="54408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088161">
              <a:spcBef>
                <a:spcPts val="714"/>
              </a:spcBef>
              <a:defRPr/>
            </a:pPr>
            <a:r>
              <a:rPr lang="vi-VN" altLang="en-US" sz="45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</a:t>
            </a:r>
            <a:r>
              <a:rPr lang="en-US" altLang="en-US" sz="4500" b="1" i="1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altLang="en-US" sz="45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45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 </a:t>
            </a:r>
            <a:endParaRPr lang="en-US" altLang="en-US" sz="4500" b="1" i="1" dirty="0">
              <a:solidFill>
                <a:srgbClr val="002060"/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49671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A"/>
          <p:cNvSpPr/>
          <p:nvPr/>
        </p:nvSpPr>
        <p:spPr>
          <a:xfrm>
            <a:off x="6172469" y="3999975"/>
            <a:ext cx="488420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514349" y="4004719"/>
            <a:ext cx="4761407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514349" y="5026355"/>
            <a:ext cx="4761407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172469" y="5026354"/>
            <a:ext cx="4884206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8999" y="873163"/>
            <a:ext cx="5326699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13 - 7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Hexagon 17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3" name="A"/>
          <p:cNvSpPr/>
          <p:nvPr/>
        </p:nvSpPr>
        <p:spPr>
          <a:xfrm>
            <a:off x="6454724" y="5001749"/>
            <a:ext cx="45534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4425761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8999" y="873163"/>
            <a:ext cx="5326699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14 - </a:t>
            </a:r>
            <a:r>
              <a:rPr lang="en-US" sz="440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Hexagon 17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89709" y="2362965"/>
            <a:ext cx="649744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Thực</a:t>
            </a:r>
            <a:r>
              <a:rPr lang="en-US" altLang="zh-CN" sz="8800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8800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hành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21712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3157979" y="1800520"/>
            <a:ext cx="2309567" cy="82955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3157978" y="3291527"/>
            <a:ext cx="2309568" cy="20628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3480061" y="3751868"/>
            <a:ext cx="1893217" cy="914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3271885" y="4826524"/>
            <a:ext cx="2195661" cy="127419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6759019" y="1875934"/>
            <a:ext cx="2648932" cy="359318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6617617" y="2903456"/>
            <a:ext cx="2526383" cy="16873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6617617" y="3821784"/>
            <a:ext cx="2215298" cy="38728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6664751" y="2799761"/>
            <a:ext cx="3223967" cy="341721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88" y="1128375"/>
            <a:ext cx="10583694" cy="295991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3460036" y="2275848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460036" y="3015477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959533" y="2318635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959533" y="3015477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316069" y="2275151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342732" y="2976977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9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02" y="25399"/>
            <a:ext cx="10857371" cy="4244943"/>
          </a:xfrm>
          <a:prstGeom prst="rect">
            <a:avLst/>
          </a:prstGeom>
          <a:ln>
            <a:noFill/>
          </a:ln>
        </p:spPr>
      </p:pic>
      <p:sp>
        <p:nvSpPr>
          <p:cNvPr id="8" name="Rounded Rectangle 7"/>
          <p:cNvSpPr/>
          <p:nvPr/>
        </p:nvSpPr>
        <p:spPr>
          <a:xfrm>
            <a:off x="2536011" y="1724600"/>
            <a:ext cx="1083088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527934" y="2553564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9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6554775" y="1726278"/>
            <a:ext cx="1183937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13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54775" y="2553564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8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10334921" y="1699713"/>
            <a:ext cx="1099891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14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334922" y="2604686"/>
            <a:ext cx="923826" cy="66496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smtClean="0">
                <a:solidFill>
                  <a:srgbClr val="FF0000"/>
                </a:solidFill>
              </a:rPr>
              <a:t>= 7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98142" y="1211654"/>
            <a:ext cx="2500312" cy="278606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1198142" y="4217018"/>
            <a:ext cx="3200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13 - 9 = ?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4330537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  <p:bldP spid="16" grpId="0" animBg="1"/>
      <p:bldP spid="16" grpId="1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4268" y="-109538"/>
            <a:ext cx="12286268" cy="7077075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>
          <a:xfrm>
            <a:off x="3741276" y="5542960"/>
            <a:ext cx="677152" cy="589550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-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2872708" y="5467546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587226" y="5467546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839684" y="550525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4180538" y="6302573"/>
            <a:ext cx="699770" cy="664964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7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636295" y="356135"/>
            <a:ext cx="35805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6968691" y="346510"/>
            <a:ext cx="490888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630570" y="731520"/>
            <a:ext cx="555950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5" grpId="0" animBg="1"/>
      <p:bldP spid="15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69573" cy="685800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626669" y="2916455"/>
            <a:ext cx="2906830" cy="1270534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6833936" y="2302844"/>
            <a:ext cx="2906830" cy="372979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728058" y="3284618"/>
            <a:ext cx="2618073" cy="526986"/>
          </a:xfrm>
          <a:prstGeom prst="rect">
            <a:avLst/>
          </a:prstGeom>
          <a:solidFill>
            <a:srgbClr val="D3ECE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 rot="5400000" flipH="1">
            <a:off x="8288836" y="2704384"/>
            <a:ext cx="4175461" cy="4177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856382" y="2279375"/>
            <a:ext cx="6579089" cy="2173357"/>
          </a:xfrm>
          <a:prstGeom prst="roundRect">
            <a:avLst/>
          </a:prstGeom>
          <a:solidFill>
            <a:srgbClr val="FC910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CÙNG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HÁT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NÀO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en-US" sz="7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7200" b="1" dirty="0" err="1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ƠI</a:t>
            </a:r>
            <a:endParaRPr lang="en-US" sz="72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2752138" y="2604052"/>
            <a:ext cx="1616765" cy="1524000"/>
          </a:xfrm>
          <a:prstGeom prst="ellipse">
            <a:avLst/>
          </a:prstGeom>
          <a:solidFill>
            <a:srgbClr val="FC9102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9" rIns="121917" bIns="60959" rtlCol="0" anchor="ctr"/>
          <a:lstStyle/>
          <a:p>
            <a:pPr algn="ctr"/>
            <a:endParaRPr lang="en-US" sz="6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5" descr="E:\QUYNH\anh tai ve poiwer oint\5e43c1f10bb5d163599e9eba_tải hình ảnh hoa đồng tiền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0000" l="0" r="899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25" b="36233"/>
          <a:stretch/>
        </p:blipFill>
        <p:spPr bwMode="auto">
          <a:xfrm>
            <a:off x="2" y="1"/>
            <a:ext cx="2752137" cy="275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E:\QUYNH\anh tai ve poiwer oint\chim 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17077" y1="75270" x2="17077" y2="75270"/>
                        <a14:foregroundMark x1="28769" y1="77297" x2="28769" y2="77297"/>
                        <a14:foregroundMark x1="19385" y1="83514" x2="19385" y2="83514"/>
                        <a14:foregroundMark x1="10000" y1="86081" x2="10000" y2="86081"/>
                        <a14:foregroundMark x1="7692" y1="92838" x2="7692" y2="92838"/>
                        <a14:foregroundMark x1="20615" y1="92838" x2="20615" y2="92838"/>
                        <a14:foregroundMark x1="30000" y1="21081" x2="30000" y2="21081"/>
                        <a14:foregroundMark x1="34154" y1="15405" x2="34154" y2="15405"/>
                        <a14:foregroundMark x1="20000" y1="12297" x2="20000" y2="12297"/>
                        <a14:foregroundMark x1="20000" y1="15811" x2="20000" y2="158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0522" y="-47206"/>
            <a:ext cx="2328809" cy="265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Connector 6"/>
          <p:cNvCxnSpPr/>
          <p:nvPr/>
        </p:nvCxnSpPr>
        <p:spPr>
          <a:xfrm>
            <a:off x="6606518" y="219183"/>
            <a:ext cx="5201916" cy="0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1808432" y="219183"/>
            <a:ext cx="0" cy="2534292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1245" y="6548064"/>
            <a:ext cx="8436039" cy="0"/>
          </a:xfrm>
          <a:prstGeom prst="line">
            <a:avLst/>
          </a:prstGeom>
          <a:ln w="28575">
            <a:solidFill>
              <a:srgbClr val="00B050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7453" y="2279375"/>
            <a:ext cx="0" cy="4191188"/>
          </a:xfrm>
          <a:prstGeom prst="line">
            <a:avLst/>
          </a:prstGeom>
          <a:ln w="38100">
            <a:solidFill>
              <a:srgbClr val="00B050"/>
            </a:solidFill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158229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166200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CHÀO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TẠM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BIỆT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291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65262" y="4005169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FF000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FF000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1795292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8196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996027" y="1323619"/>
            <a:ext cx="583887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63" y="0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06935" y="2501900"/>
            <a:ext cx="11378129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u="none" strike="noStrike" kern="1200" cap="none" spc="100" normalizeH="0" baseline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kumimoji="0" lang="en-US" sz="66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kumimoji="0" lang="en-US" sz="660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(34)</a:t>
            </a:r>
            <a:endParaRPr kumimoji="0" lang="en-US" sz="660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40363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2425612" y="1295013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41566" y="-1"/>
            <a:ext cx="4355558" cy="2651501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836931" y="2433410"/>
            <a:ext cx="10222897" cy="2246769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37304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=""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26083" y="589889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=""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=""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=""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=""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=""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19" name="138">
            <a:extLst>
              <a:ext uri="{FF2B5EF4-FFF2-40B4-BE49-F238E27FC236}">
                <a16:creationId xmlns=""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52136" y="4705242"/>
            <a:ext cx="2316681" cy="1268078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=""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1" name="140">
            <a:extLst>
              <a:ext uri="{FF2B5EF4-FFF2-40B4-BE49-F238E27FC236}">
                <a16:creationId xmlns="" xmlns:a16="http://schemas.microsoft.com/office/drawing/2014/main" id="{69EDCC80-346C-4884-9166-D0F22B545DE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333" y="4267986"/>
            <a:ext cx="3145809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=""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3" name="147">
            <a:extLst>
              <a:ext uri="{FF2B5EF4-FFF2-40B4-BE49-F238E27FC236}">
                <a16:creationId xmlns="" xmlns:a16="http://schemas.microsoft.com/office/drawing/2014/main" id="{10E6BA1D-2F0A-4B82-8B28-D856EBCFE4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15899" y="1826649"/>
            <a:ext cx="457240" cy="481626"/>
          </a:xfrm>
          <a:prstGeom prst="rect">
            <a:avLst/>
          </a:prstGeom>
        </p:spPr>
      </p:pic>
      <p:pic>
        <p:nvPicPr>
          <p:cNvPr id="24" name="148">
            <a:extLst>
              <a:ext uri="{FF2B5EF4-FFF2-40B4-BE49-F238E27FC236}">
                <a16:creationId xmlns="" xmlns:a16="http://schemas.microsoft.com/office/drawing/2014/main" id="{693EB7BD-6DD5-48F7-9313-A02A504C8BA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35146" y="2363646"/>
            <a:ext cx="1030313" cy="1024217"/>
          </a:xfrm>
          <a:prstGeom prst="rect">
            <a:avLst/>
          </a:prstGeom>
        </p:spPr>
      </p:pic>
      <p:pic>
        <p:nvPicPr>
          <p:cNvPr id="25" name="143">
            <a:extLst>
              <a:ext uri="{FF2B5EF4-FFF2-40B4-BE49-F238E27FC236}">
                <a16:creationId xmlns="" xmlns:a16="http://schemas.microsoft.com/office/drawing/2014/main" id="{30300982-5E8F-4BCF-AF90-200D63E7222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160684" y="554436"/>
            <a:ext cx="896190" cy="1012024"/>
          </a:xfrm>
          <a:prstGeom prst="rect">
            <a:avLst/>
          </a:prstGeom>
        </p:spPr>
      </p:pic>
      <p:pic>
        <p:nvPicPr>
          <p:cNvPr id="26" name="146">
            <a:extLst>
              <a:ext uri="{FF2B5EF4-FFF2-40B4-BE49-F238E27FC236}">
                <a16:creationId xmlns="" xmlns:a16="http://schemas.microsoft.com/office/drawing/2014/main" id="{9270ECDF-DFA2-4EDB-827B-B84F84788AF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188076" y="505654"/>
            <a:ext cx="969348" cy="1091279"/>
          </a:xfrm>
          <a:prstGeom prst="rect">
            <a:avLst/>
          </a:prstGeom>
        </p:spPr>
      </p:pic>
      <p:pic>
        <p:nvPicPr>
          <p:cNvPr id="27" name="145">
            <a:extLst>
              <a:ext uri="{FF2B5EF4-FFF2-40B4-BE49-F238E27FC236}">
                <a16:creationId xmlns="" xmlns:a16="http://schemas.microsoft.com/office/drawing/2014/main" id="{FF23D3F9-D0B1-4C1A-A8E7-83DCBFA6F04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28553" y="632953"/>
            <a:ext cx="768163" cy="883997"/>
          </a:xfrm>
          <a:prstGeom prst="rect">
            <a:avLst/>
          </a:prstGeom>
        </p:spPr>
      </p:pic>
      <p:pic>
        <p:nvPicPr>
          <p:cNvPr id="28" name="144">
            <a:extLst>
              <a:ext uri="{FF2B5EF4-FFF2-40B4-BE49-F238E27FC236}">
                <a16:creationId xmlns="" xmlns:a16="http://schemas.microsoft.com/office/drawing/2014/main" id="{5CBE300A-EA79-4AD7-8708-256F5C4B293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390792" y="608178"/>
            <a:ext cx="768163" cy="890093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=""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0" name="3">
            <a:extLst>
              <a:ext uri="{FF2B5EF4-FFF2-40B4-BE49-F238E27FC236}">
                <a16:creationId xmlns="" xmlns:a16="http://schemas.microsoft.com/office/drawing/2014/main" id="{31A6850E-8354-454B-A391-212694574148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5919850" y="-1153456"/>
            <a:ext cx="352299" cy="5802530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=""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pic>
        <p:nvPicPr>
          <p:cNvPr id="5" name="4">
            <a:extLst>
              <a:ext uri="{FF2B5EF4-FFF2-40B4-BE49-F238E27FC236}">
                <a16:creationId xmlns="" xmlns:a16="http://schemas.microsoft.com/office/drawing/2014/main" id="{1E276810-0DD4-4CB8-A5E9-27602BA1DBDF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 flipV="1">
            <a:off x="5989586" y="1527441"/>
            <a:ext cx="352299" cy="580253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=""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3089709" y="2362965"/>
            <a:ext cx="6497446" cy="1423457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Khởi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 </a:t>
            </a: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động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pic>
        <p:nvPicPr>
          <p:cNvPr id="13" name="1">
            <a:extLst>
              <a:ext uri="{FF2B5EF4-FFF2-40B4-BE49-F238E27FC236}">
                <a16:creationId xmlns="" xmlns:a16="http://schemas.microsoft.com/office/drawing/2014/main" id="{6E9BFC22-00B8-4DEA-9521-049992E540E7}"/>
              </a:ext>
            </a:extLst>
          </p:cNvPr>
          <p:cNvPicPr>
            <a:picLocks noChangeAspect="1"/>
          </p:cNvPicPr>
          <p:nvPr/>
        </p:nvPicPr>
        <p:blipFill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4355558" cy="2651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5140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705229" y="2026920"/>
            <a:ext cx="1901336" cy="190133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9566326" y="2026920"/>
            <a:ext cx="1901336" cy="19013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869161" y="2460674"/>
            <a:ext cx="1901336" cy="19013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0262529" y="2243797"/>
            <a:ext cx="1901336" cy="190133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9146" y="793799"/>
            <a:ext cx="3333750" cy="333375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53296" y="1472922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1422669" y="3174271"/>
            <a:ext cx="752004" cy="1183099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40479" y="2735172"/>
            <a:ext cx="752004" cy="1183099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856070" y="3174300"/>
            <a:ext cx="710625" cy="1117999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24744" y="1033977"/>
            <a:ext cx="2956412" cy="2832074"/>
          </a:xfrm>
          <a:prstGeom prst="rect">
            <a:avLst/>
          </a:prstGeom>
        </p:spPr>
      </p:pic>
      <p:sp>
        <p:nvSpPr>
          <p:cNvPr id="15" name="4"/>
          <p:cNvSpPr/>
          <p:nvPr/>
        </p:nvSpPr>
        <p:spPr>
          <a:xfrm>
            <a:off x="5981039" y="4060600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6" name="3"/>
          <p:cNvSpPr/>
          <p:nvPr/>
        </p:nvSpPr>
        <p:spPr>
          <a:xfrm>
            <a:off x="5981039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7" name="2"/>
          <p:cNvSpPr/>
          <p:nvPr/>
        </p:nvSpPr>
        <p:spPr>
          <a:xfrm>
            <a:off x="5968618" y="4072103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sp>
        <p:nvSpPr>
          <p:cNvPr id="18" name="1"/>
          <p:cNvSpPr/>
          <p:nvPr/>
        </p:nvSpPr>
        <p:spPr>
          <a:xfrm>
            <a:off x="5975447" y="4073981"/>
            <a:ext cx="841792" cy="1181686"/>
          </a:xfrm>
          <a:prstGeom prst="flowChartOffpageConnecto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Qua</a:t>
            </a:r>
          </a:p>
        </p:txBody>
      </p:sp>
      <p:pic>
        <p:nvPicPr>
          <p:cNvPr id="3" name="Picture 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9487592" y="2681574"/>
            <a:ext cx="752880" cy="1184477"/>
          </a:xfrm>
          <a:prstGeom prst="rect">
            <a:avLst/>
          </a:prstGeom>
        </p:spPr>
      </p:pic>
      <p:pic>
        <p:nvPicPr>
          <p:cNvPr id="11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651397" y="-8763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-0.6875 0.0145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375" y="71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79101 0.022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57" y="113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59259E-6 L -0.90156 -0.0347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78" y="-173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07407E-6 L -0.91445 -0.02314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729" y="-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sp>
        <p:nvSpPr>
          <p:cNvPr id="9" name="Hexagon 8">
            <a:hlinkClick r:id="rId9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A"/>
          <p:cNvSpPr/>
          <p:nvPr/>
        </p:nvSpPr>
        <p:spPr>
          <a:xfrm>
            <a:off x="859517" y="4030933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2759" y="873163"/>
            <a:ext cx="5332940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dirty="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11 -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 </a:t>
            </a:r>
            <a:r>
              <a:rPr kumimoji="0" lang="en-US" sz="4400" b="0" i="0" u="none" strike="noStrike" kern="1200" cap="none" spc="0" normalizeH="0" baseline="0" noProof="0" dirty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304731" y="1881552"/>
            <a:ext cx="2356193" cy="2356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78974" y="1055077"/>
            <a:ext cx="2857940" cy="3182668"/>
          </a:xfrm>
          <a:prstGeom prst="rect">
            <a:avLst/>
          </a:prstGeom>
        </p:spPr>
      </p:pic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1386037" y="25565"/>
            <a:ext cx="9202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ound Diagonal Corner Rectangle 11"/>
          <p:cNvSpPr/>
          <p:nvPr/>
        </p:nvSpPr>
        <p:spPr>
          <a:xfrm>
            <a:off x="4054757" y="58176"/>
            <a:ext cx="3449805" cy="668542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rgbClr val="FFC000"/>
          </a:solidFill>
          <a:ln>
            <a:solidFill>
              <a:srgbClr val="DBB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A"/>
          <p:cNvSpPr/>
          <p:nvPr/>
        </p:nvSpPr>
        <p:spPr>
          <a:xfrm>
            <a:off x="849996" y="5026354"/>
            <a:ext cx="443671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noProof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6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460195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B"/>
          <p:cNvSpPr/>
          <p:nvPr/>
        </p:nvSpPr>
        <p:spPr>
          <a:xfrm>
            <a:off x="871218" y="4047494"/>
            <a:ext cx="4419746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453373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7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428999" y="873163"/>
            <a:ext cx="5326699" cy="7683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mtClean="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12 - </a:t>
            </a:r>
            <a:r>
              <a:rPr lang="en-US" sz="4400">
                <a:ln w="0"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err="1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= </a:t>
            </a:r>
            <a:r>
              <a:rPr kumimoji="0" lang="en-US" sz="4400" b="0" i="0" u="none" strike="noStrike" kern="1200" cap="none" spc="0" normalizeH="0" baseline="0" noProof="0" smtClean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Hexagon 17">
            <a:hlinkClick r:id="rId10" action="ppaction://hlinksldjump"/>
          </p:cNvPr>
          <p:cNvSpPr/>
          <p:nvPr/>
        </p:nvSpPr>
        <p:spPr>
          <a:xfrm>
            <a:off x="10916529" y="5656806"/>
            <a:ext cx="1124129" cy="969077"/>
          </a:xfrm>
          <a:prstGeom prst="hexagon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Quay</a:t>
            </a:r>
          </a:p>
          <a:p>
            <a:pPr algn="ctr"/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1" grpId="0" bldLvl="0" animBg="1"/>
      <p:bldP spid="12" grpId="0" bldLvl="0" animBg="1"/>
      <p:bldP spid="13" grpId="0" bldLvl="0" animBg="1"/>
      <p:bldP spid="13" grpId="1" bldLvl="0" animBg="1"/>
      <p:bldP spid="14" grpId="0" bldLvl="0" animBg="1"/>
      <p:bldP spid="14" grpId="1" bldLvl="0" animBg="1"/>
      <p:bldP spid="15" grpId="0" bldLvl="0" animBg="1"/>
      <p:bldP spid="15" grpId="1" bldLvl="0" animBg="1"/>
      <p:bldP spid="16" grpId="0" bldLvl="0" animBg="1"/>
      <p:bldP spid="16" grpId="1" bldLvl="0" animBg="1"/>
      <p:bldP spid="17" grpId="0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217</Words>
  <Application>Microsoft Office PowerPoint</Application>
  <PresentationFormat>Custom</PresentationFormat>
  <Paragraphs>76</Paragraphs>
  <Slides>19</Slides>
  <Notes>3</Notes>
  <HiddenSlides>0</HiddenSlides>
  <MMClips>6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1_Office Theme</vt:lpstr>
      <vt:lpstr>2_Office Theme</vt:lpstr>
      <vt:lpstr>3_Office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Minhthangpc.VN</cp:lastModifiedBy>
  <cp:revision>38</cp:revision>
  <dcterms:created xsi:type="dcterms:W3CDTF">2021-05-10T04:25:00Z</dcterms:created>
  <dcterms:modified xsi:type="dcterms:W3CDTF">2023-09-24T08:20:27Z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