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295" r:id="rId2"/>
    <p:sldId id="301" r:id="rId3"/>
    <p:sldId id="302" r:id="rId4"/>
    <p:sldId id="294" r:id="rId5"/>
    <p:sldId id="258" r:id="rId6"/>
    <p:sldId id="259" r:id="rId7"/>
    <p:sldId id="260" r:id="rId8"/>
    <p:sldId id="296" r:id="rId9"/>
    <p:sldId id="297" r:id="rId10"/>
    <p:sldId id="298" r:id="rId11"/>
    <p:sldId id="299" r:id="rId12"/>
    <p:sldId id="303" r:id="rId13"/>
    <p:sldId id="300" r:id="rId14"/>
    <p:sldId id="264" r:id="rId15"/>
    <p:sldId id="266" r:id="rId16"/>
    <p:sldId id="267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4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image" Target="../media/image24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5" y="-948840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olidFill>
                  <a:srgbClr val="FFFFFF"/>
                </a:solidFill>
                <a:sym typeface="+mn-ea"/>
              </a:rPr>
              <a:t>  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+ 4 + 6 =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19738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871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346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7721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051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215467" y="4164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7980873" y="3632774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-99083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5" y="-2086851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68" y="-153529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06" y="-1308308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108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+ 9 + 2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1871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38200" y="20954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1464" y="20971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59646" y="210382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24822" y="211672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8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6"/>
            <a:ext cx="10731500" cy="26385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1671111"/>
            <a:ext cx="224289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= 12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5966" y="2481817"/>
            <a:ext cx="117936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13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25758" y="1671111"/>
            <a:ext cx="1360942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25756" y="2481817"/>
            <a:ext cx="1360943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01386" y="1673678"/>
            <a:ext cx="979034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46354" y="2481817"/>
            <a:ext cx="101396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900" y="1511300"/>
            <a:ext cx="2705100" cy="162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0190" cy="28940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24528" y="1246905"/>
            <a:ext cx="110772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4528" y="1907017"/>
            <a:ext cx="10417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39447" y="1246904"/>
            <a:ext cx="996924" cy="393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89996" y="1982195"/>
            <a:ext cx="980388" cy="487628"/>
          </a:xfrm>
          <a:prstGeom prst="roundRect">
            <a:avLst>
              <a:gd name="adj" fmla="val 25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897627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897627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947" y="1772500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866" y="1772499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947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1411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6691" y="1772498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5610" y="1772497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6691" y="317701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34395" y="314195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" grpId="0"/>
      <p:bldP spid="8" grpId="0"/>
      <p:bldP spid="9" grpId="0"/>
      <p:bldP spid="10" grpId="0"/>
      <p:bldP spid="11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" name="Oval 6"/>
          <p:cNvSpPr/>
          <p:nvPr/>
        </p:nvSpPr>
        <p:spPr>
          <a:xfrm>
            <a:off x="3744019" y="5415324"/>
            <a:ext cx="677152" cy="5895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05425" y="5377617"/>
            <a:ext cx="699770" cy="664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4558" y="5352610"/>
            <a:ext cx="699770" cy="664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8950" y="5377617"/>
            <a:ext cx="699770" cy="664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28957" y="6155908"/>
            <a:ext cx="699770" cy="664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54100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5560" y="457200"/>
            <a:ext cx="156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5695" y="850900"/>
            <a:ext cx="2659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1171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94055" y="141834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11555"/>
            <a:ext cx="11378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60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(28)</a:t>
            </a:r>
            <a:endParaRPr kumimoji="0" lang="en-US" sz="60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7160" y="2184932"/>
            <a:ext cx="9855382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12707" y="2362965"/>
            <a:ext cx="6574448" cy="14486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 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613629"/>
            <a:ext cx="741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+ 9 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+ 7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6425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26600" y="21081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6" y="-10116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olidFill>
                  <a:srgbClr val="FFFFFF"/>
                </a:solidFill>
                <a:sym typeface="+mn-ea"/>
              </a:rPr>
              <a:t>  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+ 8 =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19738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419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89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0700" y="2194324"/>
            <a:ext cx="2324100" cy="101044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90100" y="21859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9" y="643195"/>
            <a:ext cx="741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383257" y="477473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  <p:extLst>
      <p:ext uri="{BB962C8B-B14F-4D97-AF65-F5344CB8AC3E}">
        <p14:creationId xmlns:p14="http://schemas.microsoft.com/office/powerpoint/2010/main" val="27596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212</Words>
  <Application>Microsoft Office PowerPoint</Application>
  <PresentationFormat>Widescreen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SimSun</vt:lpstr>
      <vt:lpstr>SimSun</vt:lpstr>
      <vt:lpstr>Arial</vt:lpstr>
      <vt:lpstr>Calibri</vt:lpstr>
      <vt:lpstr>inpin heiti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Toshiba</cp:lastModifiedBy>
  <cp:revision>38</cp:revision>
  <dcterms:created xsi:type="dcterms:W3CDTF">2021-05-12T04:39:00Z</dcterms:created>
  <dcterms:modified xsi:type="dcterms:W3CDTF">2021-10-03T23:38:00Z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