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notesMasterIdLst>
    <p:notesMasterId r:id="rId17"/>
  </p:notesMasterIdLst>
  <p:sldIdLst>
    <p:sldId id="504" r:id="rId4"/>
    <p:sldId id="496" r:id="rId5"/>
    <p:sldId id="502" r:id="rId6"/>
    <p:sldId id="259" r:id="rId7"/>
    <p:sldId id="260" r:id="rId8"/>
    <p:sldId id="261" r:id="rId9"/>
    <p:sldId id="274" r:id="rId10"/>
    <p:sldId id="326" r:id="rId11"/>
    <p:sldId id="267" r:id="rId12"/>
    <p:sldId id="269" r:id="rId13"/>
    <p:sldId id="501" r:id="rId14"/>
    <p:sldId id="499" r:id="rId15"/>
    <p:sldId id="50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4B717F-4383-44B5-BAC9-288AD9FC17EC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B3BD2-293B-4297-A8AE-A7A8ACB2F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66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002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D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AA76F-3330-4E01-9C14-3A6CD206FC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440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B3BD2-293B-4297-A8AE-A7A8ACB2FB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00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51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08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59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825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13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42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42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811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21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951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90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24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38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04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9485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766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728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959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165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1187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676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156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398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271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178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389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7901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816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59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63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17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66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27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3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5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2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92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1336561" y="2448218"/>
            <a:ext cx="953464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2" y="4953001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2" y="4165371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1299010" y="2844745"/>
            <a:ext cx="9752224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91157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1704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xmlns="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910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xmlns="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910" y="3411869"/>
            <a:ext cx="1261052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c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hữ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D, g, h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ô li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 Con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ô li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 Con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d, đ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ô li.</a:t>
            </a:r>
          </a:p>
          <a:p>
            <a:pPr marL="0" marR="0" lvl="0" indent="0" algn="l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ô li.</a:t>
            </a:r>
            <a:endParaRPr kumimoji="0" lang="en-US" altLang="en-US" sz="3200" b="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xmlns="" id="{C0316979-BC07-4912-A5DE-07572784B59F}"/>
              </a:ext>
            </a:extLst>
          </p:cNvPr>
          <p:cNvGraphicFramePr>
            <a:graphicFrameLocks noGrp="1"/>
          </p:cNvGraphicFramePr>
          <p:nvPr/>
        </p:nvGraphicFramePr>
        <p:xfrm>
          <a:off x="1720881" y="338079"/>
          <a:ext cx="8802080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7906DCE-F44F-4D49-AF10-6BAF97B1593E}"/>
              </a:ext>
            </a:extLst>
          </p:cNvPr>
          <p:cNvGrpSpPr/>
          <p:nvPr/>
        </p:nvGrpSpPr>
        <p:grpSpPr>
          <a:xfrm>
            <a:off x="3391749" y="478736"/>
            <a:ext cx="5275760" cy="1857493"/>
            <a:chOff x="3547418" y="502852"/>
            <a:chExt cx="5275760" cy="185749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67ABFB5B-D72F-418D-889D-D48B4FF5F50F}"/>
                </a:ext>
              </a:extLst>
            </p:cNvPr>
            <p:cNvSpPr txBox="1"/>
            <p:nvPr/>
          </p:nvSpPr>
          <p:spPr>
            <a:xfrm>
              <a:off x="3554097" y="502852"/>
              <a:ext cx="5269081" cy="981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kumimoji="0" lang="en-US" alt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kumimoji="0" lang="el-GR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205899B1-884E-441C-BFF3-8511F038487A}"/>
                </a:ext>
              </a:extLst>
            </p:cNvPr>
            <p:cNvSpPr txBox="1"/>
            <p:nvPr/>
          </p:nvSpPr>
          <p:spPr>
            <a:xfrm>
              <a:off x="3547418" y="1379307"/>
              <a:ext cx="4158236" cy="981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l-GR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kumimoji="0" lang="en-US" alt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l-GR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am b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135" y="3585412"/>
            <a:ext cx="3081337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chu hoa0005"/>
          <p:cNvPicPr>
            <a:picLocks noChangeAspect="1" noChangeArrowheads="1"/>
          </p:cNvPicPr>
          <p:nvPr/>
        </p:nvPicPr>
        <p:blipFill>
          <a:blip r:embed="rId3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6894135" y="468086"/>
            <a:ext cx="300513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29834" y="213325"/>
            <a:ext cx="571817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L­ưng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ngực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cm.</a:t>
            </a:r>
          </a:p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mép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Hai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9834" y="3320904"/>
            <a:ext cx="594677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trỏ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khuỷu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313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45" y="0"/>
            <a:ext cx="534785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1515" y="1547334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2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2783" y="2135869"/>
            <a:ext cx="8389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tạm biệt !</a:t>
            </a:r>
            <a:endParaRPr lang="en-US" sz="7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95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2">
            <a:extLst>
              <a:ext uri="{FF2B5EF4-FFF2-40B4-BE49-F238E27FC236}">
                <a16:creationId xmlns:a16="http://schemas.microsoft.com/office/drawing/2014/main" xmlns="" id="{832FC432-02A5-467A-9F48-251E117991DB}"/>
              </a:ext>
            </a:extLst>
          </p:cNvPr>
          <p:cNvSpPr txBox="1"/>
          <p:nvPr/>
        </p:nvSpPr>
        <p:spPr>
          <a:xfrm>
            <a:off x="1963713" y="2870353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TẬP VIẾT: CHỮ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HOA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D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60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0503" y="1897143"/>
            <a:ext cx="11571497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Dung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dăn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dung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dẻ</a:t>
            </a:r>
            <a:endParaRPr lang="en-US" sz="36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Dắt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trẻ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endParaRPr lang="en-US" sz="36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92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BE94A2A-CE83-43E6-A51A-F53A9F4C840E}"/>
              </a:ext>
            </a:extLst>
          </p:cNvPr>
          <p:cNvGrpSpPr/>
          <p:nvPr/>
        </p:nvGrpSpPr>
        <p:grpSpPr>
          <a:xfrm>
            <a:off x="1531881" y="1338362"/>
            <a:ext cx="181676" cy="4562351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6F34A46-923A-4927-ABA1-2886BB19BBAD}"/>
              </a:ext>
            </a:extLst>
          </p:cNvPr>
          <p:cNvGrpSpPr/>
          <p:nvPr/>
        </p:nvGrpSpPr>
        <p:grpSpPr>
          <a:xfrm>
            <a:off x="2103682" y="938387"/>
            <a:ext cx="3671513" cy="144317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xmlns="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03" y="2971102"/>
            <a:ext cx="1136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xmlns="" id="{66C166B2-6AD7-47AC-9BAD-3D25ACF4660A}"/>
              </a:ext>
            </a:extLst>
          </p:cNvPr>
          <p:cNvSpPr/>
          <p:nvPr/>
        </p:nvSpPr>
        <p:spPr>
          <a:xfrm>
            <a:off x="6542753" y="1338362"/>
            <a:ext cx="5337544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gồm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xmlns="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782" y="306834"/>
            <a:ext cx="13507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xmlns="" id="{8EAFC570-B8E8-4CB8-A618-F7FCDF09BB94}"/>
              </a:ext>
            </a:extLst>
          </p:cNvPr>
          <p:cNvSpPr/>
          <p:nvPr/>
        </p:nvSpPr>
        <p:spPr>
          <a:xfrm>
            <a:off x="6612556" y="2213809"/>
            <a:ext cx="55794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lượn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nối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tạo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xoắn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A36FE6A-B697-4D69-A4C5-7127EDB2C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1955196" y="1183501"/>
            <a:ext cx="3930327" cy="48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69370E6-8505-4D40-8EDB-C8D880D4F2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4391243" y="1020860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49000" decel="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24 L -0.02226 0.06065 L -0.03268 0.13588 L -0.03684 0.24838 L -0.03346 0.43588 L -0.03684 0.5125 L -0.05559 0.58172 L -0.08138 0.61875 L -0.10976 0.64329 L -0.14661 0.66204 L -0.17304 0.65811 L -0.18541 0.63588 L -0.17994 0.62362 L -0.16184 0.6088 L -0.13619 0.61135 L -0.09388 0.63843 L -0.05494 0.65209 L -0.02643 0.6544 L 0.01732 0.64329 L 0.05066 0.60996 L 0.07487 0.56551 L 0.09441 0.49028 L 0.10691 0.40139 C 0.10664 0.36644 0.10638 0.33149 0.10612 0.29653 L 0.08946 0.18033 L 0.06029 0.09653 L -0.00429 0.02246 L -0.05911 0.00764 L -0.12851 0.03473 L -0.16328 0.07917 L -0.18268 0.1507 L -0.18138 0.22362 L -0.16953 0.2632 L -0.14518 0.29399 L -0.11471 0.30394 L -0.08203 0.28172 L -0.06328 0.22732 L -0.05976 0.18912 L -0.06263 0.13959 " pathEditMode="relative" rAng="0" ptsTypes="AAAAAAAAAAAAAAAAAAAAAAAAAAAAAAAAAAAAAAA">
                                      <p:cBhvr>
                                        <p:cTn id="4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79FCFEFF-67C3-45A4-AD69-784C06703128}"/>
              </a:ext>
            </a:extLst>
          </p:cNvPr>
          <p:cNvSpPr/>
          <p:nvPr/>
        </p:nvSpPr>
        <p:spPr>
          <a:xfrm>
            <a:off x="3486106" y="291435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Hướng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dẫn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</a:t>
            </a:r>
          </a:p>
        </p:txBody>
      </p:sp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6F370743-E4CB-4314-90EC-6007C07199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0410" y="1132789"/>
            <a:ext cx="8827978" cy="524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xmlns="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460" y="6046036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noProof="0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vừa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79386E9-D5B2-4376-BEEA-31CEBDFBA1A3}"/>
              </a:ext>
            </a:extLst>
          </p:cNvPr>
          <p:cNvGrpSpPr/>
          <p:nvPr/>
        </p:nvGrpSpPr>
        <p:grpSpPr>
          <a:xfrm>
            <a:off x="7724546" y="3406966"/>
            <a:ext cx="258813" cy="2227639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41A25E1-69F3-4F08-9965-507F08D8A122}"/>
              </a:ext>
            </a:extLst>
          </p:cNvPr>
          <p:cNvGrpSpPr/>
          <p:nvPr/>
        </p:nvGrpSpPr>
        <p:grpSpPr>
          <a:xfrm>
            <a:off x="1517678" y="1039528"/>
            <a:ext cx="181453" cy="4588117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xmlns="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223" y="142207"/>
            <a:ext cx="14397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xmlns="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882" y="3597579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xmlns="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52" y="2761143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0AB79CA-65FF-4091-AA8A-084E340CB742}"/>
              </a:ext>
            </a:extLst>
          </p:cNvPr>
          <p:cNvGrpSpPr/>
          <p:nvPr/>
        </p:nvGrpSpPr>
        <p:grpSpPr>
          <a:xfrm>
            <a:off x="8005393" y="2640337"/>
            <a:ext cx="1810636" cy="270399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xmlns="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2440" y="2135836"/>
            <a:ext cx="14165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7B61414-7F0F-42F2-8980-62BC620414A1}"/>
              </a:ext>
            </a:extLst>
          </p:cNvPr>
          <p:cNvGrpSpPr/>
          <p:nvPr/>
        </p:nvGrpSpPr>
        <p:grpSpPr>
          <a:xfrm>
            <a:off x="1928737" y="710025"/>
            <a:ext cx="3676196" cy="204761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55">
            <a:extLst>
              <a:ext uri="{FF2B5EF4-FFF2-40B4-BE49-F238E27FC236}">
                <a16:creationId xmlns:a16="http://schemas.microsoft.com/office/drawing/2014/main" xmlns="" id="{12BEA6F9-D283-44DC-B711-9D465BB79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24121" r="13508" b="23684"/>
          <a:stretch/>
        </p:blipFill>
        <p:spPr bwMode="auto">
          <a:xfrm>
            <a:off x="7983360" y="2910737"/>
            <a:ext cx="2736269" cy="277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8F6ECA4-405E-4DA4-9F3B-7D8596F0E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1771432" y="927584"/>
            <a:ext cx="3930327" cy="48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D">
            <a:hlinkClick r:id="" action="ppaction://media"/>
            <a:extLst>
              <a:ext uri="{FF2B5EF4-FFF2-40B4-BE49-F238E27FC236}">
                <a16:creationId xmlns:a16="http://schemas.microsoft.com/office/drawing/2014/main" xmlns="" id="{DA127F13-64EA-44A2-A84F-5B074CA719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1807"/>
          <a:stretch/>
        </p:blipFill>
        <p:spPr>
          <a:xfrm>
            <a:off x="2843270" y="264405"/>
            <a:ext cx="6858000" cy="604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4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DB810D4D-8378-4A94-8CA6-0971A7D2F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" y="-1"/>
            <a:ext cx="11542643" cy="7659757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3213283" y="2850540"/>
            <a:ext cx="6132557" cy="1311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3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xmlns="" id="{1FDD44AD-C89D-45B4-AA40-ACA70E8887E2}"/>
              </a:ext>
            </a:extLst>
          </p:cNvPr>
          <p:cNvGraphicFramePr>
            <a:graphicFrameLocks noGrp="1"/>
          </p:cNvGraphicFramePr>
          <p:nvPr/>
        </p:nvGraphicFramePr>
        <p:xfrm>
          <a:off x="1876550" y="362195"/>
          <a:ext cx="8802080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DDE4D4D-F29C-4CE4-8DEA-5AD362E307A9}"/>
              </a:ext>
            </a:extLst>
          </p:cNvPr>
          <p:cNvGrpSpPr/>
          <p:nvPr/>
        </p:nvGrpSpPr>
        <p:grpSpPr>
          <a:xfrm>
            <a:off x="3547418" y="502852"/>
            <a:ext cx="5275760" cy="1857493"/>
            <a:chOff x="3547418" y="502852"/>
            <a:chExt cx="5275760" cy="185749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0C462E3-2E4D-452D-92A3-2BD24345B745}"/>
                </a:ext>
              </a:extLst>
            </p:cNvPr>
            <p:cNvSpPr txBox="1"/>
            <p:nvPr/>
          </p:nvSpPr>
          <p:spPr>
            <a:xfrm>
              <a:off x="3554097" y="502852"/>
              <a:ext cx="5269081" cy="981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kumimoji="0" lang="en-US" alt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kumimoji="0" lang="el-GR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C876170-DDE8-4115-A142-4F9DDF7BB327}"/>
                </a:ext>
              </a:extLst>
            </p:cNvPr>
            <p:cNvSpPr txBox="1"/>
            <p:nvPr/>
          </p:nvSpPr>
          <p:spPr>
            <a:xfrm>
              <a:off x="3547418" y="1379307"/>
              <a:ext cx="4158236" cy="981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l-GR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kumimoji="0" lang="en-US" alt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l-GR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Text Box 1736">
            <a:extLst>
              <a:ext uri="{FF2B5EF4-FFF2-40B4-BE49-F238E27FC236}">
                <a16:creationId xmlns:a16="http://schemas.microsoft.com/office/drawing/2014/main" xmlns="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055" y="2473694"/>
            <a:ext cx="821600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“Dung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dăng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dẻ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/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Dắt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trẻ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nằm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dăng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dẻ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61" y="4569428"/>
            <a:ext cx="2360105" cy="23446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F7B9AEF-57A8-4AB4-8153-7613393AA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9980159" y="3002588"/>
            <a:ext cx="1649531" cy="207935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E4709C1-2FFE-4AC5-A05B-D6F7CD172F6B}"/>
              </a:ext>
            </a:extLst>
          </p:cNvPr>
          <p:cNvGrpSpPr/>
          <p:nvPr/>
        </p:nvGrpSpPr>
        <p:grpSpPr>
          <a:xfrm flipH="1">
            <a:off x="6360149" y="3673367"/>
            <a:ext cx="3170873" cy="1219006"/>
            <a:chOff x="3644855" y="1647724"/>
            <a:chExt cx="4545106" cy="1757031"/>
          </a:xfrm>
        </p:grpSpPr>
        <p:sp>
          <p:nvSpPr>
            <p:cNvPr id="26" name="Text Box 1736">
              <a:extLst>
                <a:ext uri="{FF2B5EF4-FFF2-40B4-BE49-F238E27FC236}">
                  <a16:creationId xmlns:a16="http://schemas.microsoft.com/office/drawing/2014/main" xmlns="" id="{DF8D7461-7619-4EE5-9C39-1A2853854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855" y="2021635"/>
              <a:ext cx="4296212" cy="75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Đồng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dao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7" name="Cloud Callout 11">
              <a:extLst>
                <a:ext uri="{FF2B5EF4-FFF2-40B4-BE49-F238E27FC236}">
                  <a16:creationId xmlns:a16="http://schemas.microsoft.com/office/drawing/2014/main" xmlns="" id="{7E6FD03C-CD4C-467D-B263-5526DAC707AF}"/>
                </a:ext>
              </a:extLst>
            </p:cNvPr>
            <p:cNvSpPr/>
            <p:nvPr/>
          </p:nvSpPr>
          <p:spPr>
            <a:xfrm>
              <a:off x="3644855" y="1647724"/>
              <a:ext cx="4545106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085737" y="4995107"/>
            <a:ext cx="9329825" cy="1886640"/>
            <a:chOff x="3350475" y="4851133"/>
            <a:chExt cx="8934162" cy="1886640"/>
          </a:xfrm>
        </p:grpSpPr>
        <p:sp>
          <p:nvSpPr>
            <p:cNvPr id="3" name="Cloud 2"/>
            <p:cNvSpPr/>
            <p:nvPr/>
          </p:nvSpPr>
          <p:spPr>
            <a:xfrm>
              <a:off x="3350475" y="4851133"/>
              <a:ext cx="8748482" cy="1886640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045908" y="5193534"/>
              <a:ext cx="82387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“Đồng dao” là lời hát dân gian truyền miệng của trẻ em, thường kèm một số trò chơi nhất định.</a:t>
              </a:r>
              <a:endPara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439</Words>
  <Application>Microsoft Office PowerPoint</Application>
  <PresentationFormat>Custom</PresentationFormat>
  <Paragraphs>50</Paragraphs>
  <Slides>13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25</cp:revision>
  <dcterms:created xsi:type="dcterms:W3CDTF">2021-07-14T03:29:41Z</dcterms:created>
  <dcterms:modified xsi:type="dcterms:W3CDTF">2023-09-24T08:21:43Z</dcterms:modified>
</cp:coreProperties>
</file>