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6" r:id="rId2"/>
    <p:sldId id="260" r:id="rId3"/>
    <p:sldId id="261" r:id="rId4"/>
    <p:sldId id="263" r:id="rId5"/>
    <p:sldId id="264" r:id="rId6"/>
    <p:sldId id="258" r:id="rId7"/>
    <p:sldId id="257" r:id="rId8"/>
    <p:sldId id="259" r:id="rId9"/>
    <p:sldId id="273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F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C73EC-98DD-4A6F-9211-E2CA02A4C7F1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C8C672-FFEC-4E4C-9F3C-99FB4810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3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8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54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6060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4958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5542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EA81-8887-4B15-BB79-E5029CC32EE0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7850-507C-4394-9657-44ACC170A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30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EA81-8887-4B15-BB79-E5029CC32EE0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7850-507C-4394-9657-44ACC170A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57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EA81-8887-4B15-BB79-E5029CC32EE0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7850-507C-4394-9657-44ACC170A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11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15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EA81-8887-4B15-BB79-E5029CC32EE0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7850-507C-4394-9657-44ACC170A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05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EA81-8887-4B15-BB79-E5029CC32EE0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7850-507C-4394-9657-44ACC170A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72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EA81-8887-4B15-BB79-E5029CC32EE0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7850-507C-4394-9657-44ACC170A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88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EA81-8887-4B15-BB79-E5029CC32EE0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7850-507C-4394-9657-44ACC170A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3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EA81-8887-4B15-BB79-E5029CC32EE0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7850-507C-4394-9657-44ACC170A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65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EA81-8887-4B15-BB79-E5029CC32EE0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7850-507C-4394-9657-44ACC170A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80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EA81-8887-4B15-BB79-E5029CC32EE0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7850-507C-4394-9657-44ACC170A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67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AEA81-8887-4B15-BB79-E5029CC32EE0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7850-507C-4394-9657-44ACC170A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13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AEA81-8887-4B15-BB79-E5029CC32EE0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C7850-507C-4394-9657-44ACC170A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20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2.wav"/><Relationship Id="rId7" Type="http://schemas.openxmlformats.org/officeDocument/2006/relationships/image" Target="../media/image36.jpe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slide" Target="slide13.xml"/><Relationship Id="rId5" Type="http://schemas.openxmlformats.org/officeDocument/2006/relationships/image" Target="../media/image31.gif"/><Relationship Id="rId10" Type="http://schemas.openxmlformats.org/officeDocument/2006/relationships/image" Target="../media/image39.gif"/><Relationship Id="rId4" Type="http://schemas.openxmlformats.org/officeDocument/2006/relationships/image" Target="../media/image29.jpg"/><Relationship Id="rId9" Type="http://schemas.openxmlformats.org/officeDocument/2006/relationships/image" Target="../media/image3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36.jpeg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11" Type="http://schemas.openxmlformats.org/officeDocument/2006/relationships/slide" Target="slide14.xml"/><Relationship Id="rId5" Type="http://schemas.openxmlformats.org/officeDocument/2006/relationships/image" Target="../media/image39.gif"/><Relationship Id="rId10" Type="http://schemas.openxmlformats.org/officeDocument/2006/relationships/image" Target="../media/image41.gif"/><Relationship Id="rId4" Type="http://schemas.openxmlformats.org/officeDocument/2006/relationships/image" Target="../media/image29.jpg"/><Relationship Id="rId9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2.wav"/><Relationship Id="rId7" Type="http://schemas.openxmlformats.org/officeDocument/2006/relationships/image" Target="../media/image36.jpe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11" Type="http://schemas.openxmlformats.org/officeDocument/2006/relationships/slide" Target="slide15.xml"/><Relationship Id="rId5" Type="http://schemas.openxmlformats.org/officeDocument/2006/relationships/image" Target="../media/image31.gif"/><Relationship Id="rId10" Type="http://schemas.openxmlformats.org/officeDocument/2006/relationships/image" Target="../media/image44.gif"/><Relationship Id="rId4" Type="http://schemas.openxmlformats.org/officeDocument/2006/relationships/image" Target="../media/image29.jpg"/><Relationship Id="rId9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36.jpeg"/><Relationship Id="rId12" Type="http://schemas.openxmlformats.org/officeDocument/2006/relationships/image" Target="../media/image4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11" Type="http://schemas.openxmlformats.org/officeDocument/2006/relationships/image" Target="../media/image46.png"/><Relationship Id="rId5" Type="http://schemas.openxmlformats.org/officeDocument/2006/relationships/image" Target="../media/image31.gif"/><Relationship Id="rId10" Type="http://schemas.openxmlformats.org/officeDocument/2006/relationships/slide" Target="slide16.xml"/><Relationship Id="rId4" Type="http://schemas.openxmlformats.org/officeDocument/2006/relationships/image" Target="../media/image29.jpg"/><Relationship Id="rId9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51.jpeg"/><Relationship Id="rId3" Type="http://schemas.openxmlformats.org/officeDocument/2006/relationships/audio" Target="../media/audio2.wav"/><Relationship Id="rId7" Type="http://schemas.openxmlformats.org/officeDocument/2006/relationships/image" Target="../media/image47.gif"/><Relationship Id="rId12" Type="http://schemas.openxmlformats.org/officeDocument/2006/relationships/image" Target="../media/image5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11" Type="http://schemas.openxmlformats.org/officeDocument/2006/relationships/image" Target="../media/image49.png"/><Relationship Id="rId5" Type="http://schemas.openxmlformats.org/officeDocument/2006/relationships/image" Target="../media/image29.jpg"/><Relationship Id="rId10" Type="http://schemas.openxmlformats.org/officeDocument/2006/relationships/image" Target="../media/image38.gif"/><Relationship Id="rId4" Type="http://schemas.openxmlformats.org/officeDocument/2006/relationships/audio" Target="../media/audio3.wav"/><Relationship Id="rId9" Type="http://schemas.openxmlformats.org/officeDocument/2006/relationships/image" Target="../media/image37.jpeg"/><Relationship Id="rId14" Type="http://schemas.openxmlformats.org/officeDocument/2006/relationships/image" Target="../media/image52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1336561" y="2448218"/>
            <a:ext cx="9534640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2" y="4953001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2" y="4165371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1299010" y="2844745"/>
            <a:ext cx="9752224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endParaRPr lang="en-US" sz="40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91157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05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90601" cy="6924282"/>
          </a:xfrm>
          <a:prstGeom prst="rect">
            <a:avLst/>
          </a:prstGeom>
        </p:spPr>
      </p:pic>
      <p:pic>
        <p:nvPicPr>
          <p:cNvPr id="10" name="Picture 8" descr="Vector Painted Island 2337*1719 Transprent Png Free - Island Vector Png -  (2337x1719) Png Clipart Download">
            <a:extLst>
              <a:ext uri="{FF2B5EF4-FFF2-40B4-BE49-F238E27FC236}">
                <a16:creationId xmlns="" xmlns:a16="http://schemas.microsoft.com/office/drawing/2014/main" id="{C271A9A5-F2A4-4ED9-9FDB-63700F35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19" y="902152"/>
            <a:ext cx="7235825" cy="532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hips Sticker Challenge on PicsArt">
            <a:extLst>
              <a:ext uri="{FF2B5EF4-FFF2-40B4-BE49-F238E27FC236}">
                <a16:creationId xmlns="" xmlns:a16="http://schemas.microsoft.com/office/drawing/2014/main" id="{70F3D150-7184-4271-B68B-90F0AA1EC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du </a:t>
            </a: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5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940" y="-3843"/>
            <a:ext cx="24601249" cy="9901240"/>
            <a:chOff x="151460" y="119060"/>
            <a:chExt cx="24601249" cy="9901240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=""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1460" y="119060"/>
              <a:ext cx="24601249" cy="6858000"/>
              <a:chOff x="-19812940" y="141189"/>
              <a:chExt cx="24601249" cy="68580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19812940" y="141189"/>
                <a:ext cx="12172950" cy="68580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715888" y="141189"/>
                <a:ext cx="12504197" cy="6858000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96667" y="3247479"/>
            <a:ext cx="4456574" cy="4064600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6" action="ppaction://hlinksldjump"/>
            <a:extLst>
              <a:ext uri="{FF2B5EF4-FFF2-40B4-BE49-F238E27FC236}">
                <a16:creationId xmlns=""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1893911"/>
            <a:ext cx="1025400" cy="1062464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="" xmlns:a16="http://schemas.microsoft.com/office/drawing/2014/main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98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1 3.7037E-6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1 2.59259E-6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1 -2.22222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=""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501" y="3731900"/>
            <a:ext cx="2541475" cy="25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237" y="3094173"/>
            <a:ext cx="4708212" cy="429410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13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15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12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0466" y="162639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90575" y="590550"/>
            <a:ext cx="10563225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	7 + 6 = …      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0539" y="2435545"/>
            <a:ext cx="4317843" cy="407576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758" y="1670919"/>
            <a:ext cx="1286109" cy="1383464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=""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2189" y="2386949"/>
            <a:ext cx="4317843" cy="407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4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 animBg="1"/>
      <p:bldP spid="2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=""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20" y="2612948"/>
            <a:ext cx="4549155" cy="4294106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=""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122" y="4135486"/>
            <a:ext cx="2101208" cy="21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476" y="2527505"/>
            <a:ext cx="4549155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10"/>
            <a:ext cx="10483741" cy="25698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19011" y="554556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14 quả táo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C.13 quả táo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19011" y="449231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 quả táo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 quả táo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14312" y="42573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45605" y="523669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0466" y="162639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9979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 Có tất cả bao nhiêu quả táo? 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CAUDI">
            <a:extLst>
              <a:ext uri="{FF2B5EF4-FFF2-40B4-BE49-F238E27FC236}">
                <a16:creationId xmlns=""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54929" y="1712819"/>
            <a:ext cx="4075762" cy="407576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4757"/>
            <a:ext cx="1286109" cy="1335787"/>
          </a:xfrm>
          <a:prstGeom prst="rect">
            <a:avLst/>
          </a:prstGeom>
        </p:spPr>
      </p:pic>
      <p:pic>
        <p:nvPicPr>
          <p:cNvPr id="3076" name="Picture 4" descr="Bài 7: Phép cộng (qua 10) trong phạm vi 20 | SGK Toán lớp 2 - KNTT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" t="-2248" r="36747" b="21671"/>
          <a:stretch/>
        </p:blipFill>
        <p:spPr bwMode="auto">
          <a:xfrm>
            <a:off x="3621710" y="1075764"/>
            <a:ext cx="4634784" cy="200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43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7.40741E-7 L -1 7.40741E-7 " pathEditMode="relative" rAng="0" ptsTypes="AA">
                                      <p:cBhvr>
                                        <p:cTn id="115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378444" cy="6851394"/>
            <a:chOff x="-19796612" y="181103"/>
            <a:chExt cx="24378444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=""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007" y="4099479"/>
            <a:ext cx="2177408" cy="217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831" y="1881914"/>
            <a:ext cx="4294106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611970" cy="10497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9808" y="540842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47240" y="452445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12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13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10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02290" y="418323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6402" y="509955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0466" y="162639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10135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		9 + 1 + … = 14. 	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5078" y="2173802"/>
            <a:ext cx="6096000" cy="457200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387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6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1 -1.48148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=""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1065" y="4212237"/>
            <a:ext cx="2173813" cy="217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576" y="1890711"/>
            <a:ext cx="6096000" cy="4572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9909" y="45838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 + 4 = 13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9 + 4 = 14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8 + 4 = 11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54137" y="449286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9 – 4  = 5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3893" y="4192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66503" y="427500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0466" y="162639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335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c2 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714053"/>
            <a:ext cx="1286109" cy="1297196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=""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56776" y="2805111"/>
            <a:ext cx="4876801" cy="2743200"/>
          </a:xfrm>
          <a:prstGeom prst="rect">
            <a:avLst/>
          </a:prstGeom>
        </p:spPr>
      </p:pic>
      <p:pic>
        <p:nvPicPr>
          <p:cNvPr id="2050" name="Picture 2" descr="https://img.loigiaihay.com/picture/question_lgh/2021_41/1620876803-pljw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279" y="1415788"/>
            <a:ext cx="5191125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67279" y="1415788"/>
            <a:ext cx="5191125" cy="111225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467279" y="3685095"/>
            <a:ext cx="5071603" cy="4141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0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1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2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1 2.22222E-6 " pathEditMode="relative" rAng="0" ptsTypes="AA">
                                      <p:cBhvr>
                                        <p:cTn id="12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  <p:bldP spid="3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72349" cy="6867015"/>
            <a:chOff x="-19796612" y="181103"/>
            <a:chExt cx="24372349" cy="6867015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88952" cy="686701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13215" y="181103"/>
              <a:ext cx="12188952" cy="6867015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=""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3444" y="3894481"/>
            <a:ext cx="2544067" cy="254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6163" y="2764542"/>
            <a:ext cx="487680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15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11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12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0466" y="162639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10300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+ 6 = ?  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CAUDI">
            <a:extLst>
              <a:ext uri="{FF2B5EF4-FFF2-40B4-BE49-F238E27FC236}">
                <a16:creationId xmlns=""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29837" y="1424967"/>
            <a:ext cx="6603532" cy="4856683"/>
          </a:xfrm>
          <a:prstGeom prst="rect">
            <a:avLst/>
          </a:prstGeom>
        </p:spPr>
      </p:pic>
      <p:pic>
        <p:nvPicPr>
          <p:cNvPr id="35" name="Picture 12" descr="Dance Dancing Sticker by milkmochabear for iOS &amp; Android | GIPHY">
            <a:extLst>
              <a:ext uri="{FF2B5EF4-FFF2-40B4-BE49-F238E27FC236}">
                <a16:creationId xmlns="" xmlns:a16="http://schemas.microsoft.com/office/drawing/2014/main" id="{A5BDC535-F3CE-4B93-B981-5115F8B453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16" y="3429000"/>
            <a:ext cx="1321067" cy="17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ài 4 trang 28 Toán lớp 2 tập 1 SGK Kết nối tri thức với cuộ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741" y="1308791"/>
            <a:ext cx="5015776" cy="210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ĐC SHARE MIỄN PHÍ BỞI NK POWERSKILLS" descr="Káº¿t quáº£ hÃ¬nh áº£nh cho win text gif">
            <a:extLst>
              <a:ext uri="{FF2B5EF4-FFF2-40B4-BE49-F238E27FC236}">
                <a16:creationId xmlns="" xmlns:a16="http://schemas.microsoft.com/office/drawing/2014/main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451" y="-358724"/>
            <a:ext cx="5053100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11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xit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1 -4.44444E-6 " pathEditMode="relative" rAng="0" ptsTypes="AA">
                                      <p:cBhvr>
                                        <p:cTn id="10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1 4.44444E-6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4932" y="2438399"/>
            <a:ext cx="9762067" cy="235373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của chúng ta hôm nay đến đây là kết thúc</a:t>
            </a:r>
          </a:p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trong các tiết học sau!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51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418" cy="68577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7322" y="2675823"/>
            <a:ext cx="6929534" cy="148611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50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8569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797450" y="1239457"/>
            <a:ext cx="57618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74295" y="2577675"/>
            <a:ext cx="85991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660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660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6600" u="none" strike="noStrike" kern="1200" cap="none" spc="100" normalizeH="0" baseline="0" noProof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6600" u="none" strike="noStrike" kern="1200" cap="none" spc="100" normalizeH="0" baseline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23)</a:t>
            </a:r>
            <a:endParaRPr kumimoji="0" lang="en-US" sz="660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2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-1"/>
            <a:ext cx="4355558" cy="26515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3133" y="2107933"/>
            <a:ext cx="10076924" cy="206210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- </a:t>
            </a:r>
            <a:r>
              <a:rPr lang="en-US" sz="3200" dirty="0" smtClean="0">
                <a:latin typeface="+mj-lt"/>
              </a:rPr>
              <a:t>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nhớ trong phạm vi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dụng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20.</a:t>
            </a:r>
          </a:p>
          <a:p>
            <a:pPr marL="457200" indent="-457200">
              <a:buFontTx/>
              <a:buChar char="-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94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3989" y="608178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3069950" y="2362965"/>
            <a:ext cx="6517204" cy="142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smtClean="0">
                <a:solidFill>
                  <a:srgbClr val="79C245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Khởi động</a:t>
            </a:r>
            <a:endParaRPr sz="8800" b="0" i="0" u="none" strike="noStrike" cap="none">
              <a:solidFill>
                <a:srgbClr val="79C245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458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3989" y="608178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3069950" y="2362965"/>
            <a:ext cx="6517204" cy="142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smtClean="0">
                <a:solidFill>
                  <a:srgbClr val="79C245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Luyện tập</a:t>
            </a:r>
            <a:endParaRPr sz="8800" b="0" i="0" u="none" strike="noStrike" cap="none">
              <a:solidFill>
                <a:srgbClr val="79C245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14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1438"/>
            <a:ext cx="12273699" cy="700087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914851" y="5537873"/>
            <a:ext cx="699770" cy="6649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668238" y="5537873"/>
            <a:ext cx="699770" cy="6649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942427" y="5537873"/>
            <a:ext cx="699770" cy="6649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119205" y="6206433"/>
            <a:ext cx="690344" cy="6649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0" name="Oval 19"/>
          <p:cNvSpPr/>
          <p:nvPr/>
        </p:nvSpPr>
        <p:spPr>
          <a:xfrm flipV="1">
            <a:off x="3802853" y="5537874"/>
            <a:ext cx="677152" cy="66496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99240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91" y="-90152"/>
            <a:ext cx="1206630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99072" y="5678479"/>
            <a:ext cx="1043189" cy="4507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99517" y="3113467"/>
            <a:ext cx="1532403" cy="450761"/>
          </a:xfrm>
          <a:prstGeom prst="rect">
            <a:avLst/>
          </a:prstGeom>
          <a:solidFill>
            <a:srgbClr val="D6F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76059" y="3564228"/>
            <a:ext cx="1532403" cy="450761"/>
          </a:xfrm>
          <a:prstGeom prst="rect">
            <a:avLst/>
          </a:prstGeom>
          <a:solidFill>
            <a:srgbClr val="D6F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26089" y="2568783"/>
            <a:ext cx="1532403" cy="450761"/>
          </a:xfrm>
          <a:prstGeom prst="rect">
            <a:avLst/>
          </a:prstGeom>
          <a:solidFill>
            <a:srgbClr val="D6F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113826" y="5864670"/>
            <a:ext cx="1043189" cy="4507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891" y="2686073"/>
            <a:ext cx="547749" cy="450761"/>
          </a:xfrm>
          <a:prstGeom prst="rect">
            <a:avLst/>
          </a:prstGeom>
          <a:solidFill>
            <a:srgbClr val="D6F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508861" y="3317781"/>
            <a:ext cx="2807624" cy="450761"/>
          </a:xfrm>
          <a:prstGeom prst="rect">
            <a:avLst/>
          </a:prstGeom>
          <a:solidFill>
            <a:srgbClr val="D6F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406640" y="2662706"/>
            <a:ext cx="547749" cy="450761"/>
          </a:xfrm>
          <a:prstGeom prst="rect">
            <a:avLst/>
          </a:prstGeom>
          <a:solidFill>
            <a:srgbClr val="D6F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970074" y="2662705"/>
            <a:ext cx="547749" cy="450761"/>
          </a:xfrm>
          <a:prstGeom prst="rect">
            <a:avLst/>
          </a:prstGeom>
          <a:solidFill>
            <a:srgbClr val="D6F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566077" y="2676135"/>
            <a:ext cx="547749" cy="450761"/>
          </a:xfrm>
          <a:prstGeom prst="rect">
            <a:avLst/>
          </a:prstGeom>
          <a:solidFill>
            <a:srgbClr val="D6F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129511" y="2663073"/>
            <a:ext cx="547749" cy="450761"/>
          </a:xfrm>
          <a:prstGeom prst="rect">
            <a:avLst/>
          </a:prstGeom>
          <a:solidFill>
            <a:srgbClr val="D6F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3989" y="608178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3069950" y="2362965"/>
            <a:ext cx="6517204" cy="142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smtClean="0">
                <a:solidFill>
                  <a:srgbClr val="79C245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Vận dụng</a:t>
            </a:r>
            <a:endParaRPr sz="8800" b="0" i="0" u="none" strike="noStrike" cap="none">
              <a:solidFill>
                <a:srgbClr val="79C245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99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248</Words>
  <Application>Microsoft Office PowerPoint</Application>
  <PresentationFormat>Custom</PresentationFormat>
  <Paragraphs>53</Paragraphs>
  <Slides>17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Minhthangpc.VN</cp:lastModifiedBy>
  <cp:revision>14</cp:revision>
  <dcterms:created xsi:type="dcterms:W3CDTF">2021-09-20T10:33:07Z</dcterms:created>
  <dcterms:modified xsi:type="dcterms:W3CDTF">2023-09-24T07:53:39Z</dcterms:modified>
</cp:coreProperties>
</file>