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3" r:id="rId2"/>
    <p:sldMasterId id="2147483715" r:id="rId3"/>
    <p:sldMasterId id="2147483727" r:id="rId4"/>
    <p:sldMasterId id="2147483739" r:id="rId5"/>
    <p:sldMasterId id="2147483751" r:id="rId6"/>
    <p:sldMasterId id="2147483763" r:id="rId7"/>
    <p:sldMasterId id="2147483775" r:id="rId8"/>
    <p:sldMasterId id="2147483787" r:id="rId9"/>
  </p:sldMasterIdLst>
  <p:notesMasterIdLst>
    <p:notesMasterId r:id="rId21"/>
  </p:notesMasterIdLst>
  <p:sldIdLst>
    <p:sldId id="531" r:id="rId10"/>
    <p:sldId id="520" r:id="rId11"/>
    <p:sldId id="521" r:id="rId12"/>
    <p:sldId id="522" r:id="rId13"/>
    <p:sldId id="523" r:id="rId14"/>
    <p:sldId id="528" r:id="rId15"/>
    <p:sldId id="527" r:id="rId16"/>
    <p:sldId id="529" r:id="rId17"/>
    <p:sldId id="524" r:id="rId18"/>
    <p:sldId id="525" r:id="rId19"/>
    <p:sldId id="52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490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6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3039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5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5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249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39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8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42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5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37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49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69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43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00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4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14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850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92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9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65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4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88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94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66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21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23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84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9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80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54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22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0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72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42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92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135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202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65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08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60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46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7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34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528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0139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6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77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4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720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342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49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85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30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371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617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126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7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8759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01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13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6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67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81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16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455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4743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2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191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5519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210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19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820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1333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5232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203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27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9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636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9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5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1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6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803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5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8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5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72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bài:Viết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56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614" y="0"/>
            <a:ext cx="4966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solidFill>
                  <a:prstClr val="black"/>
                </a:solidFill>
                <a:latin typeface="HP001 4 hàng" pitchFamily="34" charset="0"/>
                <a:cs typeface="Arial" pitchFamily="34" charset="0"/>
              </a:rPr>
            </a:b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xmlns="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xmlns="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xmlns="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xmlns="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xmlns="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xmlns="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xmlns="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xmlns="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xmlns="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xmlns="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xmlns="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xmlns="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xmlns="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xmlns="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xmlns="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xmlns="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xmlns="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xmlns="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xmlns="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xmlns="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xmlns="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xmlns="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xmlns="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xmlns="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xmlns="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xmlns="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xmlns="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xmlns="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xmlns="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xmlns="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xmlns="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xmlns="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xmlns="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xmlns="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314143" y="1709631"/>
            <a:ext cx="698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8150" y="815331"/>
            <a:ext cx="6414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667" y="2104961"/>
            <a:ext cx="1128738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C: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defTabSz="1219200">
              <a:spcBef>
                <a:spcPct val="20000"/>
              </a:spcBef>
              <a:buFontTx/>
              <a:buChar char="-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4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3" y="1038189"/>
            <a:ext cx="5563553" cy="3628073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73843" y="1843548"/>
            <a:ext cx="2983258" cy="2470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7227" y="25609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18" y="71017"/>
            <a:ext cx="1609634" cy="8998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61042F-C5DA-494F-A065-9726E2B020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92" y="174056"/>
            <a:ext cx="1395692" cy="1418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7C00270-6BED-4D33-914C-FB5B35A93EF1}"/>
              </a:ext>
            </a:extLst>
          </p:cNvPr>
          <p:cNvSpPr txBox="1"/>
          <p:nvPr/>
        </p:nvSpPr>
        <p:spPr>
          <a:xfrm>
            <a:off x="1401787" y="812861"/>
            <a:ext cx="692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2958" y="543392"/>
            <a:ext cx="46111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7824" y="1486667"/>
            <a:ext cx="58456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1233" y="3586970"/>
            <a:ext cx="563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ĐK6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xoắn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to ở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nét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33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ĐK2.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28" y="3326643"/>
            <a:ext cx="2126196" cy="30072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 t="-626"/>
          <a:stretch/>
        </p:blipFill>
        <p:spPr>
          <a:xfrm>
            <a:off x="176156" y="1955070"/>
            <a:ext cx="3693768" cy="37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9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xmlns="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20337"/>
              </p:ext>
            </p:extLst>
          </p:nvPr>
        </p:nvGraphicFramePr>
        <p:xfrm>
          <a:off x="1653990" y="1250114"/>
          <a:ext cx="8983959" cy="1840267"/>
        </p:xfrm>
        <a:graphic>
          <a:graphicData uri="http://schemas.openxmlformats.org/drawingml/2006/table">
            <a:tbl>
              <a:tblPr/>
              <a:tblGrid>
                <a:gridCol w="1182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7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1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8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7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18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77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4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570229" y="212416"/>
            <a:ext cx="5160869" cy="676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1938" y="1564406"/>
            <a:ext cx="8861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mài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sắt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kim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8" name="Text Box 1725"/>
          <p:cNvSpPr txBox="1">
            <a:spLocks noChangeArrowheads="1"/>
          </p:cNvSpPr>
          <p:nvPr/>
        </p:nvSpPr>
        <p:spPr bwMode="auto">
          <a:xfrm>
            <a:off x="1409075" y="3882055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1169895" y="3481945"/>
            <a:ext cx="80010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C, g, y, k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li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1,5 li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16693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9834" y="213325"/>
            <a:ext cx="57181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4" y="3320904"/>
            <a:ext cx="59467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262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2555"/>
  <p:tag name="VIOLETTITLE" val="Tuần 3: Niềm vui của Bi và Bống"/>
  <p:tag name="VIOLETLESSON" val="-1"/>
  <p:tag name="VIOLETCATID" val="8572199"/>
  <p:tag name="VIOLETSUBJECT" val="Tiếng Việt 2"/>
  <p:tag name="VIOLETSOURCE" val="Nguyễn Thị Ngọc Anh"/>
  <p:tag name="VIOLETAUTHORID" val="13025718"/>
  <p:tag name="VIOLETAUTHORNAME" val="Nguyễn Thị Ngọc Anh"/>
  <p:tag name="VIOLETAUTHORAVATAR" val="no_avatarf.jpg"/>
  <p:tag name="VIOLETAUTHORADDRESS" val="CĐSP Hà Tây - Hà Nội"/>
  <p:tag name="VIOLETDATE" val="2021-09-01 00:23:39"/>
  <p:tag name="VIOLETHIT" val="132"/>
  <p:tag name="VIOLETLIKE" val="0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352</Words>
  <Application>Microsoft Office PowerPoint</Application>
  <PresentationFormat>Custom</PresentationFormat>
  <Paragraphs>34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6_Office Theme</vt:lpstr>
      <vt:lpstr>Office Theme</vt:lpstr>
      <vt:lpstr>1_Office Theme</vt:lpstr>
      <vt:lpstr>2_Office Theme</vt:lpstr>
      <vt:lpstr>3_Office Theme</vt:lpstr>
      <vt:lpstr>4_Office Theme</vt:lpstr>
      <vt:lpstr>5_Office Theme</vt:lpstr>
      <vt:lpstr>1_Default Design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Minhthangpc.VN</cp:lastModifiedBy>
  <cp:revision>76</cp:revision>
  <dcterms:created xsi:type="dcterms:W3CDTF">2021-06-19T10:18:58Z</dcterms:created>
  <dcterms:modified xsi:type="dcterms:W3CDTF">2023-09-24T07:55:01Z</dcterms:modified>
</cp:coreProperties>
</file>