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08" r:id="rId4"/>
    <p:sldId id="295" r:id="rId5"/>
    <p:sldId id="294" r:id="rId6"/>
    <p:sldId id="297" r:id="rId7"/>
    <p:sldId id="267" r:id="rId8"/>
    <p:sldId id="296" r:id="rId9"/>
    <p:sldId id="271" r:id="rId10"/>
    <p:sldId id="298" r:id="rId11"/>
    <p:sldId id="299" r:id="rId12"/>
    <p:sldId id="300" r:id="rId13"/>
    <p:sldId id="285" r:id="rId14"/>
    <p:sldId id="281" r:id="rId15"/>
    <p:sldId id="290" r:id="rId16"/>
    <p:sldId id="280" r:id="rId17"/>
    <p:sldId id="305" r:id="rId18"/>
    <p:sldId id="303" r:id="rId19"/>
    <p:sldId id="292" r:id="rId20"/>
    <p:sldId id="302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ABEF-6893-4471-8405-40038D9BD553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A4C8C-F171-4760-B764-16E889D67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4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2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4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32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556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56435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501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8497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8183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5764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466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5838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38932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3115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9295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4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6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3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4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07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6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6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7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55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noProof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khéo, tay đảm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5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136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9DD9685-4F97-43BB-9506-FB697F1E3047}"/>
              </a:ext>
            </a:extLst>
          </p:cNvPr>
          <p:cNvSpPr/>
          <p:nvPr/>
        </p:nvSpPr>
        <p:spPr>
          <a:xfrm>
            <a:off x="436727" y="1248144"/>
            <a:ext cx="5964068" cy="15335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 err="1" smtClean="0"/>
              <a:t>Ái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chà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chà</a:t>
            </a:r>
            <a:r>
              <a:rPr lang="en-US" sz="3600" i="1" dirty="0" smtClean="0"/>
              <a:t>, </a:t>
            </a:r>
            <a:r>
              <a:rPr lang="en-US" sz="3600" i="1" dirty="0" err="1" smtClean="0"/>
              <a:t>hãy</a:t>
            </a:r>
            <a:r>
              <a:rPr lang="en-US" sz="3600" i="1" dirty="0" smtClean="0"/>
              <a:t> </a:t>
            </a:r>
            <a:r>
              <a:rPr lang="en-US" sz="3600" i="1" dirty="0" err="1"/>
              <a:t>xem</a:t>
            </a:r>
            <a:r>
              <a:rPr lang="en-US" sz="3600" i="1" dirty="0"/>
              <a:t> </a:t>
            </a:r>
            <a:r>
              <a:rPr lang="en-US" sz="3600" i="1" dirty="0" err="1" smtClean="0"/>
              <a:t>kìa</a:t>
            </a:r>
            <a:r>
              <a:rPr lang="en-US" sz="3600" i="1" dirty="0" smtClean="0"/>
              <a:t>!  </a:t>
            </a:r>
            <a:r>
              <a:rPr lang="en-US" sz="3600" dirty="0" err="1"/>
              <a:t>Cậu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cầm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tay</a:t>
            </a:r>
            <a:r>
              <a:rPr lang="en-US" sz="3600" dirty="0"/>
              <a:t> </a:t>
            </a:r>
            <a:r>
              <a:rPr lang="en-US" sz="3600" dirty="0" err="1"/>
              <a:t>rổ</a:t>
            </a:r>
            <a:r>
              <a:rPr lang="en-US" sz="3600" dirty="0"/>
              <a:t> </a:t>
            </a:r>
            <a:r>
              <a:rPr lang="en-US" sz="3600" dirty="0" err="1"/>
              <a:t>rau</a:t>
            </a:r>
            <a:r>
              <a:rPr lang="en-US" sz="3600" dirty="0"/>
              <a:t> </a:t>
            </a:r>
            <a:r>
              <a:rPr lang="en-US" sz="3600" dirty="0" err="1"/>
              <a:t>mà</a:t>
            </a:r>
            <a:r>
              <a:rPr lang="en-US" sz="3600" dirty="0"/>
              <a:t> </a:t>
            </a:r>
            <a:r>
              <a:rPr lang="en-US" sz="3600" dirty="0" err="1"/>
              <a:t>mắt</a:t>
            </a:r>
            <a:r>
              <a:rPr lang="en-US" sz="3600" dirty="0"/>
              <a:t> </a:t>
            </a:r>
            <a:r>
              <a:rPr lang="en-US" sz="3600" dirty="0" err="1"/>
              <a:t>vẫn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nhìn</a:t>
            </a:r>
            <a:r>
              <a:rPr lang="en-US" sz="3600" dirty="0"/>
              <a:t> </a:t>
            </a:r>
            <a:r>
              <a:rPr lang="en-US" sz="3600" dirty="0" err="1" smtClean="0"/>
              <a:t>theo</a:t>
            </a:r>
            <a:r>
              <a:rPr lang="en-US" sz="3600" dirty="0" smtClean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phim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ở </a:t>
            </a:r>
            <a:r>
              <a:rPr lang="en-US" sz="3600" dirty="0" err="1"/>
              <a:t>ti</a:t>
            </a:r>
            <a:r>
              <a:rPr lang="en-US" sz="3600" dirty="0"/>
              <a:t> vi.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DB3ACC19-D628-4F09-AC4A-6E5B4D34B82C}"/>
              </a:ext>
            </a:extLst>
          </p:cNvPr>
          <p:cNvSpPr/>
          <p:nvPr/>
        </p:nvSpPr>
        <p:spPr>
          <a:xfrm>
            <a:off x="818869" y="3729984"/>
            <a:ext cx="5511422" cy="166687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 gì xảy ra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147B5C0C-955C-49C8-9005-B9CF3D7CAF7A}"/>
              </a:ext>
            </a:extLst>
          </p:cNvPr>
          <p:cNvSpPr/>
          <p:nvPr/>
        </p:nvSpPr>
        <p:spPr>
          <a:xfrm>
            <a:off x="627800" y="3694721"/>
            <a:ext cx="5702491" cy="201930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NGUYEN THI MINH\Desktop\z2786517588204_e5d10fa58ad73415f0978b07810d96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3" y="13647"/>
            <a:ext cx="5504592" cy="66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186281"/>
            <a:ext cx="12187767" cy="460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61459" y="2086135"/>
            <a:ext cx="9161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Thật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lãng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sao, vì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nên bao nhiêu đồ đạc bị hỏng, bị rơi bẩn không thể sử dụng tiếp được nữa.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22533" y="991513"/>
            <a:ext cx="3419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effectLst/>
              <a:uLnTx/>
              <a:uFillTx/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1899792" y="2619479"/>
            <a:ext cx="6728214" cy="1125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noProof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 rot="10800000" flipV="1">
            <a:off x="3339584" y="696124"/>
            <a:ext cx="3889611" cy="1339389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094" y="254540"/>
            <a:ext cx="12187767" cy="4903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252019" y="1908711"/>
            <a:ext cx="9311348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xưa hay có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“Trăm hay không bằng tay quen” bởi vậy bí kíp giúp ta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rèn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tính cẩn thận chính là: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“LÀM NHIỀU CHO QUEN TAY – TẬP TRUNG,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 VỘI VÀNG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121624" y="1075785"/>
            <a:ext cx="3220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784803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tổng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1988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DD9685-4F97-43BB-9506-FB697F1E3047}"/>
              </a:ext>
            </a:extLst>
          </p:cNvPr>
          <p:cNvSpPr/>
          <p:nvPr/>
        </p:nvSpPr>
        <p:spPr>
          <a:xfrm>
            <a:off x="3261066" y="304802"/>
            <a:ext cx="4722874" cy="9066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9DD9685-4F97-43BB-9506-FB697F1E3047}"/>
              </a:ext>
            </a:extLst>
          </p:cNvPr>
          <p:cNvSpPr/>
          <p:nvPr/>
        </p:nvSpPr>
        <p:spPr>
          <a:xfrm>
            <a:off x="2093804" y="1897029"/>
            <a:ext cx="2361820" cy="237356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9DD9685-4F97-43BB-9506-FB697F1E3047}"/>
              </a:ext>
            </a:extLst>
          </p:cNvPr>
          <p:cNvSpPr/>
          <p:nvPr/>
        </p:nvSpPr>
        <p:spPr>
          <a:xfrm>
            <a:off x="2020991" y="1188302"/>
            <a:ext cx="5851856" cy="9066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A480E4-F1C2-4FE2-A2C1-43AE2962C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0" y="150125"/>
            <a:ext cx="11818962" cy="65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082970" y="1885092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8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8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AD3E89-574F-4BFF-82D2-CF99A8D816FE}"/>
              </a:ext>
            </a:extLst>
          </p:cNvPr>
          <p:cNvSpPr txBox="1"/>
          <p:nvPr/>
        </p:nvSpPr>
        <p:spPr>
          <a:xfrm>
            <a:off x="2568480" y="242958"/>
            <a:ext cx="642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6D575F-D6C7-493F-A409-72B6EE04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4" y="1555845"/>
            <a:ext cx="11982735" cy="51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2448"/>
            <a:ext cx="12192000" cy="502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473969" y="1461073"/>
            <a:ext cx="9089409" cy="1816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3898" y="884012"/>
            <a:ext cx="10145996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4156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33054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757508" y="705442"/>
            <a:ext cx="52166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5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832410" y="1676400"/>
            <a:ext cx="10283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àm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việc nhà 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 rèn luyện sự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tay,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cẩn thận.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Thể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hiện được sự khéo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léo,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cẩn thận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mình khi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làm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3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26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EBCC25A-C4AE-4786-9613-62CD574E7607}"/>
              </a:ext>
            </a:extLst>
          </p:cNvPr>
          <p:cNvSpPr/>
          <p:nvPr/>
        </p:nvSpPr>
        <p:spPr>
          <a:xfrm>
            <a:off x="186376" y="142531"/>
            <a:ext cx="7301553" cy="9432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âu chuyện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Cậu </a:t>
            </a:r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 hậu đậu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DD9685-4F97-43BB-9506-FB697F1E3047}"/>
              </a:ext>
            </a:extLst>
          </p:cNvPr>
          <p:cNvSpPr/>
          <p:nvPr/>
        </p:nvSpPr>
        <p:spPr>
          <a:xfrm>
            <a:off x="240964" y="1202546"/>
            <a:ext cx="7563133" cy="266131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+mj-lt"/>
                <a:cs typeface="Calibri" panose="020F0502020204030204" pitchFamily="34" charset="0"/>
              </a:rPr>
              <a:t>     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xửa ngày xưa, ở hành tinh Xủng Xoảng có một cậu bé tên là Úi Chà! Cậu bé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ấy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rất nhanh, ăn cũng nhanh, chạy cũng nhanh, làm gì cũng nhanh như một cơn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hỉ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nhanh nhảu, không chịu nhìn trước nhìn sau nên cậu rất hay làm đổ vỡ, làm rơi đồ. Chiếc bát rơi vỡ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vừa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ăn 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Chà vừa xem điện thoại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DB3ACC19-D628-4F09-AC4A-6E5B4D34B82C}"/>
              </a:ext>
            </a:extLst>
          </p:cNvPr>
          <p:cNvSpPr/>
          <p:nvPr/>
        </p:nvSpPr>
        <p:spPr>
          <a:xfrm>
            <a:off x="1279330" y="4535262"/>
            <a:ext cx="5486400" cy="144235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1DED1F1F-9DD0-4907-823D-B9E4F55AA97D}"/>
              </a:ext>
            </a:extLst>
          </p:cNvPr>
          <p:cNvSpPr/>
          <p:nvPr/>
        </p:nvSpPr>
        <p:spPr>
          <a:xfrm>
            <a:off x="1279330" y="4535261"/>
            <a:ext cx="5486400" cy="144235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loảng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xoảng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GUYEN THI MINH\Desktop\z2786516173017_2d7358f1ab42870d897d6534345c99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07" y="13649"/>
            <a:ext cx="4547193" cy="684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9DD9685-4F97-43BB-9506-FB697F1E3047}"/>
              </a:ext>
            </a:extLst>
          </p:cNvPr>
          <p:cNvSpPr/>
          <p:nvPr/>
        </p:nvSpPr>
        <p:spPr>
          <a:xfrm>
            <a:off x="527081" y="1545189"/>
            <a:ext cx="6738725" cy="10287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 mải với tay lấy rô bốt trái cây </a:t>
            </a:r>
            <a:endParaRPr 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Úi Chà </a:t>
            </a:r>
            <a:r>
              <a:rPr lang="vi-V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 cả cốc nước rồi!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DB3ACC19-D628-4F09-AC4A-6E5B4D34B82C}"/>
              </a:ext>
            </a:extLst>
          </p:cNvPr>
          <p:cNvSpPr/>
          <p:nvPr/>
        </p:nvSpPr>
        <p:spPr>
          <a:xfrm>
            <a:off x="272965" y="3533512"/>
            <a:ext cx="7328847" cy="219729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 như thế nào, rơi xuống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làm ướt đồ đạc nào trong nhà 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39C48171-22F2-4F18-9BF2-99179002C414}"/>
              </a:ext>
            </a:extLst>
          </p:cNvPr>
          <p:cNvSpPr/>
          <p:nvPr/>
        </p:nvSpPr>
        <p:spPr>
          <a:xfrm>
            <a:off x="286611" y="3629690"/>
            <a:ext cx="7219665" cy="187102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NGUYEN THI MINH\Desktop\z2786516279639_bc77da8caa93825779f3c166c03602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4" y="150125"/>
            <a:ext cx="4353635" cy="65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481</Words>
  <Application>Microsoft Office PowerPoint</Application>
  <PresentationFormat>Custom</PresentationFormat>
  <Paragraphs>48</Paragraphs>
  <Slides>19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83</cp:revision>
  <dcterms:created xsi:type="dcterms:W3CDTF">2021-06-08T09:22:31Z</dcterms:created>
  <dcterms:modified xsi:type="dcterms:W3CDTF">2023-09-24T07:45:28Z</dcterms:modified>
</cp:coreProperties>
</file>