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60" r:id="rId3"/>
    <p:sldId id="261" r:id="rId4"/>
    <p:sldId id="262" r:id="rId5"/>
    <p:sldId id="269" r:id="rId6"/>
    <p:sldId id="270" r:id="rId7"/>
    <p:sldId id="267" r:id="rId8"/>
    <p:sldId id="275" r:id="rId9"/>
    <p:sldId id="271" r:id="rId10"/>
    <p:sldId id="268" r:id="rId11"/>
    <p:sldId id="266" r:id="rId12"/>
    <p:sldId id="273" r:id="rId13"/>
    <p:sldId id="272" r:id="rId14"/>
    <p:sldId id="276" r:id="rId15"/>
    <p:sldId id="274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FFFFCC"/>
    <a:srgbClr val="FF33CC"/>
    <a:srgbClr val="FF66FF"/>
    <a:srgbClr val="FF99FF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06D4F-C183-4296-8E0B-E10B6AD90495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DBA8-C215-494F-8F75-6C92BB278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7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6DBA8-C215-494F-8F75-6C92BB278F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7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5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3CF5-B739-47FF-8D34-B0EC36AD44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3241-5892-472F-BD95-17DF540B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769620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57200" y="2761615"/>
            <a:ext cx="7831226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40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40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33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78D60B-0E77-4DBD-92CD-DFAE5AFE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8437418" cy="4267200"/>
          </a:xfrm>
          <a:prstGeom prst="rect">
            <a:avLst/>
          </a:prstGeom>
        </p:spPr>
      </p:pic>
      <p:sp>
        <p:nvSpPr>
          <p:cNvPr id="8" name="Trapezoid 7"/>
          <p:cNvSpPr/>
          <p:nvPr/>
        </p:nvSpPr>
        <p:spPr>
          <a:xfrm rot="16200000">
            <a:off x="711655" y="-483053"/>
            <a:ext cx="1091292" cy="2514600"/>
          </a:xfrm>
          <a:prstGeom prst="trapezoid">
            <a:avLst>
              <a:gd name="adj" fmla="val 11534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876309" y="453748"/>
            <a:ext cx="4343400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1959" y="3105835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28601" y="1371601"/>
            <a:ext cx="85898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1" y="380999"/>
            <a:ext cx="91440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AE3EB5-A240-40A9-9E90-B8D03965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62200"/>
            <a:ext cx="8821882" cy="4267200"/>
          </a:xfrm>
          <a:prstGeom prst="rect">
            <a:avLst/>
          </a:prstGeom>
        </p:spPr>
      </p:pic>
      <p:sp>
        <p:nvSpPr>
          <p:cNvPr id="8" name="Trapezoid 7"/>
          <p:cNvSpPr/>
          <p:nvPr/>
        </p:nvSpPr>
        <p:spPr>
          <a:xfrm rot="16200000">
            <a:off x="711655" y="-483053"/>
            <a:ext cx="1091292" cy="2514600"/>
          </a:xfrm>
          <a:prstGeom prst="trapezoid">
            <a:avLst>
              <a:gd name="adj" fmla="val 11534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876309" y="421090"/>
            <a:ext cx="4343400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28601" y="1371601"/>
            <a:ext cx="85898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-5443" y="381000"/>
            <a:ext cx="9144000" cy="64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886201"/>
            <a:ext cx="9143908" cy="29717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99357" y="838200"/>
            <a:ext cx="8534399" cy="31712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-5443" y="381000"/>
            <a:ext cx="9144000" cy="64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3"/>
          <p:cNvSpPr/>
          <p:nvPr/>
        </p:nvSpPr>
        <p:spPr>
          <a:xfrm rot="16200000">
            <a:off x="1004317" y="-443483"/>
            <a:ext cx="949311" cy="2528458"/>
          </a:xfrm>
          <a:prstGeom prst="trapezoid">
            <a:avLst>
              <a:gd name="adj" fmla="val 11240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143504" y="504494"/>
            <a:ext cx="5399809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838200" y="1511137"/>
            <a:ext cx="6629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3.Em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GUYEN THI MINH\Desktop\z2739987491363_3590198d80d0f5f9186bacafee39f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3" y="2362200"/>
            <a:ext cx="877685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9">
            <a:extLst>
              <a:ext uri="{FF2B5EF4-FFF2-40B4-BE49-F238E27FC236}">
                <a16:creationId xmlns:a16="http://schemas.microsoft.com/office/drawing/2014/main" xmlns="" id="{97F11129-E110-4692-AEDA-A74C3A75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" y="79497"/>
            <a:ext cx="1532592" cy="1439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165237-FE0D-4394-B895-E200CA7D8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656">
            <a:off x="-235623" y="4498751"/>
            <a:ext cx="2528888" cy="2359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165237-FE0D-4394-B895-E200CA7D8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792">
            <a:off x="6743129" y="4515027"/>
            <a:ext cx="2528888" cy="232202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01" y="1828800"/>
            <a:ext cx="8534399" cy="2743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16329" y="384190"/>
            <a:ext cx="9144000" cy="6587549"/>
          </a:xfrm>
          <a:prstGeom prst="rect">
            <a:avLst/>
          </a:prstGeom>
          <a:solidFill>
            <a:srgbClr val="FF66FF"/>
          </a:solidFill>
          <a:extLst/>
        </p:spPr>
      </p:pic>
      <p:sp>
        <p:nvSpPr>
          <p:cNvPr id="4" name="Trapezoid 3"/>
          <p:cNvSpPr/>
          <p:nvPr/>
        </p:nvSpPr>
        <p:spPr>
          <a:xfrm rot="16200000">
            <a:off x="1004317" y="-443483"/>
            <a:ext cx="949311" cy="2528458"/>
          </a:xfrm>
          <a:prstGeom prst="trapezoid">
            <a:avLst>
              <a:gd name="adj" fmla="val 11240"/>
            </a:avLst>
          </a:prstGeom>
          <a:solidFill>
            <a:srgbClr val="FF66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219200" y="556420"/>
            <a:ext cx="5399809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1" y="1600200"/>
            <a:ext cx="8153399" cy="137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2743200"/>
            <a:ext cx="8915399" cy="137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1" y="2873276"/>
            <a:ext cx="8153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5432" y="1801587"/>
            <a:ext cx="152400" cy="166882"/>
          </a:xfrm>
          <a:prstGeom prst="ellipse">
            <a:avLst/>
          </a:prstGeom>
          <a:solidFill>
            <a:srgbClr val="FF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0871" y="3113346"/>
            <a:ext cx="152400" cy="166882"/>
          </a:xfrm>
          <a:prstGeom prst="ellipse">
            <a:avLst/>
          </a:prstGeom>
          <a:solidFill>
            <a:srgbClr val="FF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83" y="4953000"/>
            <a:ext cx="1235917" cy="1781599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3" y="5739730"/>
            <a:ext cx="112821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76749" cy="68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49" y="4419601"/>
            <a:ext cx="9143908" cy="24054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835803"/>
            <a:ext cx="7380514" cy="1821797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rapezoid 4"/>
          <p:cNvSpPr/>
          <p:nvPr/>
        </p:nvSpPr>
        <p:spPr>
          <a:xfrm rot="16200000">
            <a:off x="1004317" y="-443483"/>
            <a:ext cx="949311" cy="2528458"/>
          </a:xfrm>
          <a:prstGeom prst="trapezoid">
            <a:avLst>
              <a:gd name="adj" fmla="val 1124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176162" y="556420"/>
            <a:ext cx="5399809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1" smtClean="0">
                <a:latin typeface="Times New Roman" pitchFamily="18" charset="0"/>
                <a:cs typeface="Times New Roman" pitchFamily="18" charset="0"/>
              </a:rPr>
              <a:t>THÔNG ĐIỆP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3732" descr="PPT素材-12"/>
          <p:cNvPicPr>
            <a:picLocks noChangeAspect="1"/>
          </p:cNvPicPr>
          <p:nvPr/>
        </p:nvPicPr>
        <p:blipFill rotWithShape="1">
          <a:blip r:embed="rId2"/>
          <a:srcRect l="2678" t="2857" r="1250" b="190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295400" y="2679122"/>
            <a:ext cx="6324600" cy="18166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15691"/>
            <a:ext cx="6932625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EDF243-C707-41CE-8452-81B3709A374D}"/>
              </a:ext>
            </a:extLst>
          </p:cNvPr>
          <p:cNvSpPr txBox="1"/>
          <p:nvPr/>
        </p:nvSpPr>
        <p:spPr>
          <a:xfrm>
            <a:off x="2057400" y="1843478"/>
            <a:ext cx="5086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 A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202849"/>
            <a:ext cx="3727012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02849"/>
            <a:ext cx="3792116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2642278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" y="-160119"/>
            <a:ext cx="2458603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1" y="-76200"/>
            <a:ext cx="2441764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14" y="-152400"/>
            <a:ext cx="234395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88916"/>
            <a:ext cx="8928745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47171" y="6356217"/>
            <a:ext cx="1532900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0698" y="6070247"/>
            <a:ext cx="1976093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28850" y="3100778"/>
            <a:ext cx="4914900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3167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543300" y="1828800"/>
            <a:ext cx="21717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2971800"/>
            <a:ext cx="71628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 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0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650" y="1195388"/>
            <a:ext cx="8515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HS 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hực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hiện được việc làm thiết thực, phù hợp với lứa tuổi thể hiện tình yêu quê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gia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bảo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vệ vẻ đẹp thiên nhiên của quê hương; kính trọng, biết ơn những người có công với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57200"/>
            <a:ext cx="45720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1" y="380999"/>
            <a:ext cx="91440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3"/>
          <p:cNvSpPr/>
          <p:nvPr/>
        </p:nvSpPr>
        <p:spPr>
          <a:xfrm rot="16200000">
            <a:off x="711655" y="-483053"/>
            <a:ext cx="1091292" cy="2514600"/>
          </a:xfrm>
          <a:prstGeom prst="trapezoid">
            <a:avLst>
              <a:gd name="adj" fmla="val 11534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43651" y="507433"/>
            <a:ext cx="4343400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437382"/>
            <a:ext cx="69723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7B8E2C-3519-47E2-AD30-E58968E33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33"/>
          <a:stretch/>
        </p:blipFill>
        <p:spPr>
          <a:xfrm>
            <a:off x="57151" y="2667000"/>
            <a:ext cx="2195744" cy="4114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22AA8E-0ACE-406F-955E-5188E9610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02"/>
          <a:stretch/>
        </p:blipFill>
        <p:spPr>
          <a:xfrm>
            <a:off x="2340665" y="2667001"/>
            <a:ext cx="2231335" cy="4114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9DA82E4-4D91-41F9-8413-01AC641DC6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55"/>
          <a:stretch/>
        </p:blipFill>
        <p:spPr>
          <a:xfrm>
            <a:off x="4600374" y="2743200"/>
            <a:ext cx="2333826" cy="4017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234986-FF49-4DCD-B539-9093806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704" y="2743201"/>
            <a:ext cx="2086096" cy="40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1" y="380999"/>
            <a:ext cx="91440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609600"/>
            <a:ext cx="365759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234986-FF49-4DCD-B539-909380604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7" b="6744"/>
          <a:stretch/>
        </p:blipFill>
        <p:spPr>
          <a:xfrm>
            <a:off x="304801" y="1600200"/>
            <a:ext cx="8458200" cy="5029200"/>
          </a:xfrm>
          <a:prstGeom prst="rect">
            <a:avLst/>
          </a:prstGeom>
        </p:spPr>
      </p:pic>
      <p:sp>
        <p:nvSpPr>
          <p:cNvPr id="9" name="Trapezoid 8"/>
          <p:cNvSpPr/>
          <p:nvPr/>
        </p:nvSpPr>
        <p:spPr>
          <a:xfrm rot="16200000">
            <a:off x="787854" y="-559253"/>
            <a:ext cx="1091292" cy="2666999"/>
          </a:xfrm>
          <a:prstGeom prst="trapezoid">
            <a:avLst>
              <a:gd name="adj" fmla="val 11534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62000" y="480220"/>
            <a:ext cx="4343400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1" y="380999"/>
            <a:ext cx="91440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609600"/>
            <a:ext cx="4724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7B8E2C-3519-47E2-AD30-E58968E33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42"/>
          <a:stretch/>
        </p:blipFill>
        <p:spPr>
          <a:xfrm>
            <a:off x="174914" y="1775621"/>
            <a:ext cx="2767447" cy="312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22AA8E-0ACE-406F-955E-5188E9610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02" b="4898"/>
          <a:stretch/>
        </p:blipFill>
        <p:spPr>
          <a:xfrm>
            <a:off x="3117273" y="1775620"/>
            <a:ext cx="2653145" cy="3253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DA82E4-4D91-41F9-8413-01AC641DC6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55" r="-695" b="3152"/>
          <a:stretch/>
        </p:blipFill>
        <p:spPr>
          <a:xfrm>
            <a:off x="5971309" y="1775620"/>
            <a:ext cx="2971800" cy="3124201"/>
          </a:xfrm>
          <a:prstGeom prst="rect">
            <a:avLst/>
          </a:prstGeom>
        </p:spPr>
      </p:pic>
      <p:sp>
        <p:nvSpPr>
          <p:cNvPr id="10" name="Trapezoid 9"/>
          <p:cNvSpPr/>
          <p:nvPr/>
        </p:nvSpPr>
        <p:spPr>
          <a:xfrm rot="16200000">
            <a:off x="711655" y="-483053"/>
            <a:ext cx="1091292" cy="2514600"/>
          </a:xfrm>
          <a:prstGeom prst="trapezoid">
            <a:avLst>
              <a:gd name="adj" fmla="val 11534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876309" y="480220"/>
            <a:ext cx="4343400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780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68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9">
            <a:extLst>
              <a:ext uri="{FF2B5EF4-FFF2-40B4-BE49-F238E27FC236}">
                <a16:creationId xmlns:a16="http://schemas.microsoft.com/office/drawing/2014/main" xmlns="" id="{97F11129-E110-4692-AEDA-A74C3A75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" y="79497"/>
            <a:ext cx="1532592" cy="1439716"/>
          </a:xfrm>
          <a:prstGeom prst="rect">
            <a:avLst/>
          </a:prstGeom>
        </p:spPr>
      </p:pic>
      <p:pic>
        <p:nvPicPr>
          <p:cNvPr id="4" name="图片 39">
            <a:extLst>
              <a:ext uri="{FF2B5EF4-FFF2-40B4-BE49-F238E27FC236}">
                <a16:creationId xmlns:a16="http://schemas.microsoft.com/office/drawing/2014/main" xmlns="" id="{97F11129-E110-4692-AEDA-A74C3A75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08" y="5257800"/>
            <a:ext cx="1532592" cy="143971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1000" y="1553106"/>
            <a:ext cx="8763000" cy="2942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306">
            <a:extLst>
              <a:ext uri="{FF2B5EF4-FFF2-40B4-BE49-F238E27FC236}">
                <a16:creationId xmlns:a16="http://schemas.microsoft.com/office/drawing/2014/main" xmlns="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294821" y="4419061"/>
            <a:ext cx="3624442" cy="26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3"/>
          <a:stretch/>
        </p:blipFill>
        <p:spPr bwMode="auto">
          <a:xfrm rot="10800000">
            <a:off x="1" y="380999"/>
            <a:ext cx="91440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28601" y="1371601"/>
            <a:ext cx="85898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13FE2-C7A6-4F56-A6CE-B4132D14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8437418" cy="4267200"/>
          </a:xfrm>
          <a:prstGeom prst="rect">
            <a:avLst/>
          </a:prstGeom>
        </p:spPr>
      </p:pic>
      <p:sp>
        <p:nvSpPr>
          <p:cNvPr id="9" name="Trapezoid 8"/>
          <p:cNvSpPr/>
          <p:nvPr/>
        </p:nvSpPr>
        <p:spPr>
          <a:xfrm rot="16200000">
            <a:off x="711655" y="-483053"/>
            <a:ext cx="1091292" cy="2514600"/>
          </a:xfrm>
          <a:prstGeom prst="trapezoid">
            <a:avLst>
              <a:gd name="adj" fmla="val 11534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876309" y="453748"/>
            <a:ext cx="4343400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517</Words>
  <Application>Microsoft Office PowerPoint</Application>
  <PresentationFormat>On-screen Show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Minhthangpc.VN</cp:lastModifiedBy>
  <cp:revision>112</cp:revision>
  <dcterms:created xsi:type="dcterms:W3CDTF">2021-09-06T08:34:11Z</dcterms:created>
  <dcterms:modified xsi:type="dcterms:W3CDTF">2023-09-24T07:49:40Z</dcterms:modified>
</cp:coreProperties>
</file>