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678" r:id="rId2"/>
  </p:sldMasterIdLst>
  <p:notesMasterIdLst>
    <p:notesMasterId r:id="rId20"/>
  </p:notesMasterIdLst>
  <p:handoutMasterIdLst>
    <p:handoutMasterId r:id="rId21"/>
  </p:handoutMasterIdLst>
  <p:sldIdLst>
    <p:sldId id="498" r:id="rId3"/>
    <p:sldId id="491" r:id="rId4"/>
    <p:sldId id="492" r:id="rId5"/>
    <p:sldId id="494" r:id="rId6"/>
    <p:sldId id="495" r:id="rId7"/>
    <p:sldId id="493" r:id="rId8"/>
    <p:sldId id="496" r:id="rId9"/>
    <p:sldId id="487" r:id="rId10"/>
    <p:sldId id="489" r:id="rId11"/>
    <p:sldId id="483" r:id="rId12"/>
    <p:sldId id="473" r:id="rId13"/>
    <p:sldId id="474" r:id="rId14"/>
    <p:sldId id="475" r:id="rId15"/>
    <p:sldId id="476" r:id="rId16"/>
    <p:sldId id="411" r:id="rId17"/>
    <p:sldId id="404" r:id="rId18"/>
    <p:sldId id="405" r:id="rId19"/>
  </p:sldIdLst>
  <p:sldSz cx="9144000" cy="5143500" type="screen16x9"/>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A86E4E-E456-481C-9FE2-1020664E37D2}">
          <p14:sldIdLst>
            <p14:sldId id="498"/>
            <p14:sldId id="491"/>
            <p14:sldId id="492"/>
            <p14:sldId id="494"/>
            <p14:sldId id="495"/>
            <p14:sldId id="493"/>
            <p14:sldId id="496"/>
            <p14:sldId id="487"/>
            <p14:sldId id="489"/>
            <p14:sldId id="483"/>
            <p14:sldId id="473"/>
            <p14:sldId id="474"/>
            <p14:sldId id="475"/>
            <p14:sldId id="476"/>
            <p14:sldId id="411"/>
            <p14:sldId id="404"/>
            <p14:sldId id="405"/>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80A8A"/>
    <a:srgbClr val="F046CC"/>
    <a:srgbClr val="FFFF99"/>
    <a:srgbClr val="FDE9F1"/>
    <a:srgbClr val="FFCC00"/>
    <a:srgbClr val="E9FFE9"/>
    <a:srgbClr val="CCFFCC"/>
    <a:srgbClr val="FFCCCC"/>
    <a:srgbClr val="F5DA4D"/>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72FC45-210C-4773-8C54-E2F2C606482D}" v="467" dt="2022-02-26T07:28:58.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09" autoAdjust="0"/>
    <p:restoredTop sz="91525" autoAdjust="0"/>
  </p:normalViewPr>
  <p:slideViewPr>
    <p:cSldViewPr>
      <p:cViewPr>
        <p:scale>
          <a:sx n="63" d="100"/>
          <a:sy n="63" d="100"/>
        </p:scale>
        <p:origin x="-1452" y="-528"/>
      </p:cViewPr>
      <p:guideLst>
        <p:guide orient="horz" pos="1620"/>
        <p:guide pos="2880"/>
      </p:guideLst>
    </p:cSldViewPr>
  </p:slideViewPr>
  <p:outlineViewPr>
    <p:cViewPr>
      <p:scale>
        <a:sx n="100" d="100"/>
        <a:sy n="100" d="100"/>
      </p:scale>
      <p:origin x="0" y="0"/>
    </p:cViewPr>
  </p:outlineViewPr>
  <p:notesTextViewPr>
    <p:cViewPr>
      <p:scale>
        <a:sx n="1" d="1"/>
        <a:sy n="1" d="1"/>
      </p:scale>
      <p:origin x="0" y="0"/>
    </p:cViewPr>
  </p:notesTextViewPr>
  <p:sorterViewPr>
    <p:cViewPr>
      <p:scale>
        <a:sx n="125" d="100"/>
        <a:sy n="125" d="100"/>
      </p:scale>
      <p:origin x="0" y="-1386"/>
    </p:cViewPr>
  </p:sorterViewPr>
  <p:notesViewPr>
    <p:cSldViewPr>
      <p:cViewPr varScale="1">
        <p:scale>
          <a:sx n="52" d="100"/>
          <a:sy n="52" d="100"/>
        </p:scale>
        <p:origin x="268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gs" Target="tags/tag1.xml"/><Relationship Id="rId27" Type="http://schemas.openxmlformats.org/officeDocument/2006/relationships/tableStyles" Target="tableStyle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D9435574-55F4-4F48-9F5F-36BD0FB107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C83FF214-F536-4BC6-BF49-3CF1F6E956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FEE389-8304-4DDF-B9CF-5C1F8BEF07F0}" type="datetimeFigureOut">
              <a:rPr lang="en-US" smtClean="0"/>
              <a:t>5/14/2023</a:t>
            </a:fld>
            <a:endParaRPr lang="en-US"/>
          </a:p>
        </p:txBody>
      </p:sp>
      <p:sp>
        <p:nvSpPr>
          <p:cNvPr id="4" name="Footer Placeholder 3">
            <a:extLst>
              <a:ext uri="{FF2B5EF4-FFF2-40B4-BE49-F238E27FC236}">
                <a16:creationId xmlns:a16="http://schemas.microsoft.com/office/drawing/2014/main" xmlns="" id="{4EC85F45-A69B-4208-8433-63E513F146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8FB14597-1AE5-4D45-BFB4-069D8EA6EC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4029F8-9A1D-4529-9DB9-6F612CF5CCB6}" type="slidenum">
              <a:rPr lang="en-US" smtClean="0"/>
              <a:t>‹#›</a:t>
            </a:fld>
            <a:endParaRPr lang="en-US"/>
          </a:p>
        </p:txBody>
      </p:sp>
    </p:spTree>
    <p:extLst>
      <p:ext uri="{BB962C8B-B14F-4D97-AF65-F5344CB8AC3E}">
        <p14:creationId xmlns:p14="http://schemas.microsoft.com/office/powerpoint/2010/main" val="978618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37A87-9789-462B-AD04-E640621CD441}" type="datetimeFigureOut">
              <a:rPr lang="zh-CN" altLang="en-US" smtClean="0"/>
              <a:t>2023/5/14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BF795-2288-4BDA-B3EB-6401AA8EE6C2}" type="slidenum">
              <a:rPr lang="zh-CN" altLang="en-US" smtClean="0"/>
              <a:t>‹#›</a:t>
            </a:fld>
            <a:endParaRPr lang="zh-CN" altLang="en-US"/>
          </a:p>
        </p:txBody>
      </p:sp>
    </p:spTree>
    <p:extLst>
      <p:ext uri="{BB962C8B-B14F-4D97-AF65-F5344CB8AC3E}">
        <p14:creationId xmlns:p14="http://schemas.microsoft.com/office/powerpoint/2010/main" val="136362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1515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C621B489-5E78-496D-9701-E7FC3C6E5474}" type="slidenum">
              <a:rPr lang="zh-CN" altLang="en-US">
                <a:solidFill>
                  <a:srgbClr val="000000"/>
                </a:solidFill>
              </a:rPr>
              <a:pPr/>
              <a:t>10</a:t>
            </a:fld>
            <a:endParaRPr lang="zh-CN" altLang="en-US">
              <a:solidFill>
                <a:srgbClr val="000000"/>
              </a:solidFill>
            </a:endParaRPr>
          </a:p>
        </p:txBody>
      </p:sp>
    </p:spTree>
    <p:extLst>
      <p:ext uri="{BB962C8B-B14F-4D97-AF65-F5344CB8AC3E}">
        <p14:creationId xmlns:p14="http://schemas.microsoft.com/office/powerpoint/2010/main" val="984667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cái</a:t>
            </a:r>
            <a:r>
              <a:rPr lang="en-US" baseline="0" dirty="0"/>
              <a:t> </a:t>
            </a:r>
            <a:r>
              <a:rPr lang="en-US" baseline="0" dirty="0" err="1"/>
              <a:t>ni</a:t>
            </a:r>
            <a:r>
              <a:rPr lang="en-US" baseline="0" dirty="0"/>
              <a:t> </a:t>
            </a:r>
            <a:r>
              <a:rPr lang="en-US" baseline="0" dirty="0" err="1"/>
              <a:t>đưa</a:t>
            </a:r>
            <a:r>
              <a:rPr lang="en-US" baseline="0" dirty="0"/>
              <a:t> </a:t>
            </a:r>
            <a:r>
              <a:rPr lang="en-US" baseline="0" dirty="0" err="1"/>
              <a:t>vô</a:t>
            </a:r>
            <a:r>
              <a:rPr lang="en-US" baseline="0" dirty="0"/>
              <a:t> quiz – </a:t>
            </a:r>
            <a:r>
              <a:rPr lang="en-US" baseline="0" dirty="0" err="1"/>
              <a:t>kéo</a:t>
            </a:r>
            <a:r>
              <a:rPr lang="en-US" baseline="0" dirty="0"/>
              <a:t> </a:t>
            </a:r>
            <a:r>
              <a:rPr lang="en-US" baseline="0" dirty="0" err="1"/>
              <a:t>thả</a:t>
            </a:r>
            <a:r>
              <a:rPr lang="en-US" baseline="0" dirty="0"/>
              <a:t> </a:t>
            </a:r>
            <a:r>
              <a:rPr lang="en-US" baseline="0" dirty="0" err="1"/>
              <a:t>từ</a:t>
            </a:r>
            <a:r>
              <a:rPr lang="en-US" baseline="0" dirty="0"/>
              <a:t> </a:t>
            </a:r>
            <a:r>
              <a:rPr lang="en-US" baseline="0" dirty="0" err="1"/>
              <a:t>vào</a:t>
            </a:r>
            <a:r>
              <a:rPr lang="en-US" baseline="0" dirty="0"/>
              <a:t> </a:t>
            </a:r>
            <a:r>
              <a:rPr lang="en-US" baseline="0" dirty="0" err="1"/>
              <a:t>tranh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7DCC9-34F5-4C63-BEC8-2AAE7C2D62E1}" type="slidenum">
              <a:rPr kumimoji="0" lang="en-US" sz="1200" b="0" i="0" u="none" strike="noStrike" kern="1200" cap="none" spc="0" normalizeH="0" baseline="0" noProof="0" smtClean="0">
                <a:ln>
                  <a:noFill/>
                </a:ln>
                <a:solidFill>
                  <a:prstClr val="black"/>
                </a:solidFill>
                <a:effectLst/>
                <a:uLnTx/>
                <a:uFillTx/>
                <a:latin typeface="UTM Avo" panose="02040603050506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849960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baseline="0" dirty="0"/>
              <a:t> </a:t>
            </a:r>
            <a:r>
              <a:rPr lang="en-US" baseline="0" dirty="0" err="1"/>
              <a:t>hình</a:t>
            </a:r>
            <a:r>
              <a:rPr lang="en-US" baseline="0" dirty="0"/>
              <a:t> </a:t>
            </a:r>
            <a:r>
              <a:rPr lang="en-US" baseline="0" dirty="0" err="1"/>
              <a:t>cái</a:t>
            </a:r>
            <a:r>
              <a:rPr lang="en-US" baseline="0" dirty="0"/>
              <a:t> </a:t>
            </a:r>
            <a:r>
              <a:rPr lang="en-US" baseline="0" dirty="0" err="1"/>
              <a:t>xẻng</a:t>
            </a:r>
            <a:r>
              <a:rPr lang="en-US" baseline="0" dirty="0"/>
              <a:t> </a:t>
            </a:r>
            <a:r>
              <a:rPr lang="en-US" baseline="0" dirty="0">
                <a:sym typeface="Wingdings" panose="05000000000000000000" pitchFamily="2" charset="2"/>
              </a:rPr>
              <a:t> HS </a:t>
            </a:r>
            <a:r>
              <a:rPr lang="en-US" baseline="0" dirty="0" err="1">
                <a:sym typeface="Wingdings" panose="05000000000000000000" pitchFamily="2" charset="2"/>
              </a:rPr>
              <a:t>chọn</a:t>
            </a:r>
            <a:r>
              <a:rPr lang="en-US" baseline="0" dirty="0">
                <a:sym typeface="Wingdings" panose="05000000000000000000" pitchFamily="2" charset="2"/>
              </a:rPr>
              <a:t>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r>
              <a:rPr lang="en-US" baseline="0" dirty="0">
                <a:sym typeface="Wingdings" panose="05000000000000000000" pitchFamily="2" charset="2"/>
              </a:rPr>
              <a:t>  </a:t>
            </a:r>
            <a:r>
              <a:rPr lang="en-US" baseline="0" dirty="0" err="1">
                <a:sym typeface="Wingdings" panose="05000000000000000000" pitchFamily="2" charset="2"/>
              </a:rPr>
              <a:t>Nhấn</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a:t>
            </a:r>
            <a:r>
              <a:rPr lang="en-US" baseline="0" dirty="0" err="1">
                <a:sym typeface="Wingdings" panose="05000000000000000000" pitchFamily="2" charset="2"/>
              </a:rPr>
              <a:t>dấu</a:t>
            </a:r>
            <a:r>
              <a:rPr lang="en-US" baseline="0" dirty="0">
                <a:sym typeface="Wingdings" panose="05000000000000000000" pitchFamily="2" charset="2"/>
              </a:rPr>
              <a:t> </a:t>
            </a:r>
            <a:r>
              <a:rPr lang="en-US" baseline="0" dirty="0" err="1">
                <a:sym typeface="Wingdings" panose="05000000000000000000" pitchFamily="2" charset="2"/>
              </a:rPr>
              <a:t>tích</a:t>
            </a:r>
            <a:r>
              <a:rPr lang="en-US" baseline="0" dirty="0">
                <a:sym typeface="Wingdings" panose="05000000000000000000" pitchFamily="2" charset="2"/>
              </a:rPr>
              <a:t> </a:t>
            </a:r>
            <a:r>
              <a:rPr lang="en-US" baseline="0" dirty="0" err="1">
                <a:sym typeface="Wingdings" panose="05000000000000000000" pitchFamily="2" charset="2"/>
              </a:rPr>
              <a:t>xanh</a:t>
            </a:r>
            <a:r>
              <a:rPr lang="en-US" baseline="0" dirty="0">
                <a:sym typeface="Wingdings" panose="05000000000000000000" pitchFamily="2" charset="2"/>
              </a:rPr>
              <a:t> </a:t>
            </a:r>
            <a:r>
              <a:rPr lang="en-US" baseline="0" dirty="0" err="1">
                <a:sym typeface="Wingdings" panose="05000000000000000000" pitchFamily="2" charset="2"/>
              </a:rPr>
              <a:t>để</a:t>
            </a:r>
            <a:r>
              <a:rPr lang="en-US" baseline="0" dirty="0">
                <a:sym typeface="Wingdings" panose="05000000000000000000" pitchFamily="2" charset="2"/>
              </a:rPr>
              <a:t> </a:t>
            </a:r>
            <a:r>
              <a:rPr lang="en-US" baseline="0" dirty="0" err="1">
                <a:sym typeface="Wingdings" panose="05000000000000000000" pitchFamily="2" charset="2"/>
              </a:rPr>
              <a:t>xẻng</a:t>
            </a:r>
            <a:r>
              <a:rPr lang="en-US" baseline="0" dirty="0">
                <a:sym typeface="Wingdings" panose="05000000000000000000" pitchFamily="2" charset="2"/>
              </a:rPr>
              <a:t> </a:t>
            </a:r>
            <a:r>
              <a:rPr lang="en-US" baseline="0" dirty="0" err="1">
                <a:sym typeface="Wingdings" panose="05000000000000000000" pitchFamily="2" charset="2"/>
              </a:rPr>
              <a:t>làm</a:t>
            </a:r>
            <a:r>
              <a:rPr lang="en-US" baseline="0" dirty="0">
                <a:sym typeface="Wingdings" panose="05000000000000000000" pitchFamily="2" charset="2"/>
              </a:rPr>
              <a:t> </a:t>
            </a:r>
            <a:r>
              <a:rPr lang="en-US" baseline="0" dirty="0" err="1">
                <a:sym typeface="Wingdings" panose="05000000000000000000" pitchFamily="2" charset="2"/>
              </a:rPr>
              <a:t>đất</a:t>
            </a:r>
            <a:r>
              <a:rPr lang="en-US" baseline="0" dirty="0">
                <a:sym typeface="Wingdings" panose="05000000000000000000" pitchFamily="2" charset="2"/>
              </a:rPr>
              <a:t>  </a:t>
            </a:r>
            <a:r>
              <a:rPr lang="en-US" baseline="0" dirty="0" err="1">
                <a:sym typeface="Wingdings" panose="05000000000000000000" pitchFamily="2" charset="2"/>
              </a:rPr>
              <a:t>làm</a:t>
            </a:r>
            <a:r>
              <a:rPr lang="en-US" baseline="0" dirty="0">
                <a:sym typeface="Wingdings" panose="05000000000000000000" pitchFamily="2" charset="2"/>
              </a:rPr>
              <a:t> </a:t>
            </a:r>
            <a:r>
              <a:rPr lang="en-US" baseline="0" dirty="0" err="1">
                <a:sym typeface="Wingdings" panose="05000000000000000000" pitchFamily="2" charset="2"/>
              </a:rPr>
              <a:t>đất</a:t>
            </a:r>
            <a:r>
              <a:rPr lang="en-US" baseline="0" dirty="0">
                <a:sym typeface="Wingdings" panose="05000000000000000000" pitchFamily="2" charset="2"/>
              </a:rPr>
              <a:t> </a:t>
            </a:r>
            <a:r>
              <a:rPr lang="en-US" baseline="0" dirty="0" err="1">
                <a:sym typeface="Wingdings" panose="05000000000000000000" pitchFamily="2" charset="2"/>
              </a:rPr>
              <a:t>xong</a:t>
            </a:r>
            <a:r>
              <a:rPr lang="en-US" baseline="0" dirty="0">
                <a:sym typeface="Wingdings" panose="05000000000000000000" pitchFamily="2" charset="2"/>
              </a:rPr>
              <a:t> </a:t>
            </a:r>
            <a:r>
              <a:rPr lang="en-US" baseline="0" dirty="0" err="1">
                <a:sym typeface="Wingdings" panose="05000000000000000000" pitchFamily="2" charset="2"/>
              </a:rPr>
              <a:t>nhấn</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a:t>
            </a:r>
            <a:r>
              <a:rPr lang="en-US" baseline="0" dirty="0" err="1">
                <a:sym typeface="Wingdings" panose="05000000000000000000" pitchFamily="2" charset="2"/>
              </a:rPr>
              <a:t>túi</a:t>
            </a:r>
            <a:r>
              <a:rPr lang="en-US" baseline="0" dirty="0">
                <a:sym typeface="Wingdings" panose="05000000000000000000" pitchFamily="2" charset="2"/>
              </a:rPr>
              <a:t> </a:t>
            </a:r>
            <a:r>
              <a:rPr lang="en-US" baseline="0" dirty="0" err="1">
                <a:sym typeface="Wingdings" panose="05000000000000000000" pitchFamily="2" charset="2"/>
              </a:rPr>
              <a:t>hạt</a:t>
            </a:r>
            <a:r>
              <a:rPr lang="en-US" baseline="0" dirty="0">
                <a:sym typeface="Wingdings" panose="05000000000000000000" pitchFamily="2" charset="2"/>
              </a:rPr>
              <a:t> </a:t>
            </a:r>
            <a:r>
              <a:rPr lang="en-US" baseline="0" dirty="0" err="1">
                <a:sym typeface="Wingdings" panose="05000000000000000000" pitchFamily="2" charset="2"/>
              </a:rPr>
              <a:t>giống</a:t>
            </a:r>
            <a:r>
              <a:rPr lang="en-US" baseline="0" dirty="0">
                <a:sym typeface="Wingdings" panose="05000000000000000000" pitchFamily="2" charset="2"/>
              </a:rPr>
              <a:t> </a:t>
            </a:r>
            <a:r>
              <a:rPr lang="en-US" baseline="0" dirty="0" err="1">
                <a:sym typeface="Wingdings" panose="05000000000000000000" pitchFamily="2" charset="2"/>
              </a:rPr>
              <a:t>để</a:t>
            </a:r>
            <a:r>
              <a:rPr lang="en-US" baseline="0" dirty="0">
                <a:sym typeface="Wingdings" panose="05000000000000000000" pitchFamily="2" charset="2"/>
              </a:rPr>
              <a:t> </a:t>
            </a:r>
            <a:r>
              <a:rPr lang="en-US" baseline="0" dirty="0" err="1">
                <a:sym typeface="Wingdings" panose="05000000000000000000" pitchFamily="2" charset="2"/>
              </a:rPr>
              <a:t>chuyển</a:t>
            </a:r>
            <a:r>
              <a:rPr lang="en-US" baseline="0" dirty="0">
                <a:sym typeface="Wingdings" panose="05000000000000000000" pitchFamily="2" charset="2"/>
              </a:rPr>
              <a:t> sang slide </a:t>
            </a:r>
            <a:r>
              <a:rPr lang="en-US" baseline="0" dirty="0" err="1">
                <a:sym typeface="Wingdings" panose="05000000000000000000" pitchFamily="2" charset="2"/>
              </a:rPr>
              <a:t>tiếp</a:t>
            </a:r>
            <a:r>
              <a:rPr lang="en-US" baseline="0" dirty="0">
                <a:sym typeface="Wingdings" panose="05000000000000000000" pitchFamily="2" charset="2"/>
              </a:rPr>
              <a:t> </a:t>
            </a:r>
            <a:r>
              <a:rPr lang="en-US" baseline="0" dirty="0" err="1">
                <a:sym typeface="Wingdings" panose="05000000000000000000" pitchFamily="2" charset="2"/>
              </a:rPr>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7DCC9-34F5-4C63-BEC8-2AAE7C2D62E1}" type="slidenum">
              <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479027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ym typeface="Wingdings" panose="05000000000000000000" pitchFamily="2" charset="2"/>
              </a:rPr>
              <a:t>HS </a:t>
            </a:r>
            <a:r>
              <a:rPr lang="en-US" baseline="0" dirty="0" err="1">
                <a:sym typeface="Wingdings" panose="05000000000000000000" pitchFamily="2" charset="2"/>
              </a:rPr>
              <a:t>chọn</a:t>
            </a:r>
            <a:r>
              <a:rPr lang="en-US" baseline="0" dirty="0">
                <a:sym typeface="Wingdings" panose="05000000000000000000" pitchFamily="2" charset="2"/>
              </a:rPr>
              <a:t>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r>
              <a:rPr lang="en-US" baseline="0" dirty="0">
                <a:sym typeface="Wingdings" panose="05000000000000000000" pitchFamily="2" charset="2"/>
              </a:rPr>
              <a:t>  </a:t>
            </a:r>
            <a:r>
              <a:rPr lang="en-US" baseline="0" dirty="0" err="1">
                <a:sym typeface="Wingdings" panose="05000000000000000000" pitchFamily="2" charset="2"/>
              </a:rPr>
              <a:t>Nhấn</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a:t>
            </a:r>
            <a:r>
              <a:rPr lang="en-US" baseline="0" dirty="0" err="1">
                <a:sym typeface="Wingdings" panose="05000000000000000000" pitchFamily="2" charset="2"/>
              </a:rPr>
              <a:t>dấu</a:t>
            </a:r>
            <a:r>
              <a:rPr lang="en-US" baseline="0" dirty="0">
                <a:sym typeface="Wingdings" panose="05000000000000000000" pitchFamily="2" charset="2"/>
              </a:rPr>
              <a:t> </a:t>
            </a:r>
            <a:r>
              <a:rPr lang="en-US" baseline="0" dirty="0" err="1">
                <a:sym typeface="Wingdings" panose="05000000000000000000" pitchFamily="2" charset="2"/>
              </a:rPr>
              <a:t>tích</a:t>
            </a:r>
            <a:r>
              <a:rPr lang="en-US" baseline="0" dirty="0">
                <a:sym typeface="Wingdings" panose="05000000000000000000" pitchFamily="2" charset="2"/>
              </a:rPr>
              <a:t> </a:t>
            </a:r>
            <a:r>
              <a:rPr lang="en-US" baseline="0" dirty="0" err="1">
                <a:sym typeface="Wingdings" panose="05000000000000000000" pitchFamily="2" charset="2"/>
              </a:rPr>
              <a:t>xanh</a:t>
            </a:r>
            <a:r>
              <a:rPr lang="en-US" baseline="0" dirty="0">
                <a:sym typeface="Wingdings" panose="05000000000000000000" pitchFamily="2" charset="2"/>
              </a:rPr>
              <a:t> </a:t>
            </a:r>
            <a:r>
              <a:rPr lang="en-US" baseline="0" dirty="0" err="1">
                <a:sym typeface="Wingdings" panose="05000000000000000000" pitchFamily="2" charset="2"/>
              </a:rPr>
              <a:t>để</a:t>
            </a:r>
            <a:r>
              <a:rPr lang="en-US" baseline="0" dirty="0">
                <a:sym typeface="Wingdings" panose="05000000000000000000" pitchFamily="2" charset="2"/>
              </a:rPr>
              <a:t> </a:t>
            </a:r>
            <a:r>
              <a:rPr lang="en-US" baseline="0" dirty="0" err="1">
                <a:sym typeface="Wingdings" panose="05000000000000000000" pitchFamily="2" charset="2"/>
              </a:rPr>
              <a:t>gieo</a:t>
            </a:r>
            <a:r>
              <a:rPr lang="en-US" baseline="0" dirty="0">
                <a:sym typeface="Wingdings" panose="05000000000000000000" pitchFamily="2" charset="2"/>
              </a:rPr>
              <a:t> </a:t>
            </a:r>
            <a:r>
              <a:rPr lang="en-US" baseline="0" dirty="0" err="1">
                <a:sym typeface="Wingdings" panose="05000000000000000000" pitchFamily="2" charset="2"/>
              </a:rPr>
              <a:t>hạt</a:t>
            </a:r>
            <a:r>
              <a:rPr lang="en-US" baseline="0" dirty="0">
                <a:sym typeface="Wingdings" panose="05000000000000000000" pitchFamily="2" charset="2"/>
              </a:rPr>
              <a:t>  </a:t>
            </a:r>
            <a:r>
              <a:rPr lang="en-US" baseline="0" dirty="0" err="1">
                <a:sym typeface="Wingdings" panose="05000000000000000000" pitchFamily="2" charset="2"/>
              </a:rPr>
              <a:t>gieo</a:t>
            </a:r>
            <a:r>
              <a:rPr lang="en-US" baseline="0" dirty="0">
                <a:sym typeface="Wingdings" panose="05000000000000000000" pitchFamily="2" charset="2"/>
              </a:rPr>
              <a:t> </a:t>
            </a:r>
            <a:r>
              <a:rPr lang="en-US" baseline="0" dirty="0" err="1">
                <a:sym typeface="Wingdings" panose="05000000000000000000" pitchFamily="2" charset="2"/>
              </a:rPr>
              <a:t>hạt</a:t>
            </a:r>
            <a:r>
              <a:rPr lang="en-US" baseline="0" dirty="0">
                <a:sym typeface="Wingdings" panose="05000000000000000000" pitchFamily="2" charset="2"/>
              </a:rPr>
              <a:t> </a:t>
            </a:r>
            <a:r>
              <a:rPr lang="en-US" baseline="0" dirty="0" err="1">
                <a:sym typeface="Wingdings" panose="05000000000000000000" pitchFamily="2" charset="2"/>
              </a:rPr>
              <a:t>xong</a:t>
            </a:r>
            <a:r>
              <a:rPr lang="en-US" baseline="0" dirty="0">
                <a:sym typeface="Wingdings" panose="05000000000000000000" pitchFamily="2" charset="2"/>
              </a:rPr>
              <a:t> </a:t>
            </a:r>
            <a:r>
              <a:rPr lang="en-US" baseline="0" dirty="0" err="1">
                <a:sym typeface="Wingdings" panose="05000000000000000000" pitchFamily="2" charset="2"/>
              </a:rPr>
              <a:t>nhấn</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a:t>
            </a:r>
            <a:r>
              <a:rPr lang="en-US" baseline="0" dirty="0" err="1">
                <a:sym typeface="Wingdings" panose="05000000000000000000" pitchFamily="2" charset="2"/>
              </a:rPr>
              <a:t>bình</a:t>
            </a:r>
            <a:r>
              <a:rPr lang="en-US" baseline="0" dirty="0">
                <a:sym typeface="Wingdings" panose="05000000000000000000" pitchFamily="2" charset="2"/>
              </a:rPr>
              <a:t> </a:t>
            </a:r>
            <a:r>
              <a:rPr lang="en-US" baseline="0" dirty="0" err="1">
                <a:sym typeface="Wingdings" panose="05000000000000000000" pitchFamily="2" charset="2"/>
              </a:rPr>
              <a:t>nước</a:t>
            </a:r>
            <a:r>
              <a:rPr lang="en-US" baseline="0" dirty="0">
                <a:sym typeface="Wingdings" panose="05000000000000000000" pitchFamily="2" charset="2"/>
              </a:rPr>
              <a:t> </a:t>
            </a:r>
            <a:r>
              <a:rPr lang="en-US" baseline="0" dirty="0" err="1">
                <a:sym typeface="Wingdings" panose="05000000000000000000" pitchFamily="2" charset="2"/>
              </a:rPr>
              <a:t>để</a:t>
            </a:r>
            <a:r>
              <a:rPr lang="en-US" baseline="0" dirty="0">
                <a:sym typeface="Wingdings" panose="05000000000000000000" pitchFamily="2" charset="2"/>
              </a:rPr>
              <a:t> </a:t>
            </a:r>
            <a:r>
              <a:rPr lang="en-US" baseline="0" dirty="0" err="1">
                <a:sym typeface="Wingdings" panose="05000000000000000000" pitchFamily="2" charset="2"/>
              </a:rPr>
              <a:t>chuyển</a:t>
            </a:r>
            <a:r>
              <a:rPr lang="en-US" baseline="0" dirty="0">
                <a:sym typeface="Wingdings" panose="05000000000000000000" pitchFamily="2" charset="2"/>
              </a:rPr>
              <a:t> sang slide </a:t>
            </a:r>
            <a:r>
              <a:rPr lang="en-US" baseline="0" dirty="0" err="1">
                <a:sym typeface="Wingdings" panose="05000000000000000000" pitchFamily="2" charset="2"/>
              </a:rPr>
              <a:t>tiếp</a:t>
            </a:r>
            <a:r>
              <a:rPr lang="en-US" baseline="0" dirty="0">
                <a:sym typeface="Wingdings" panose="05000000000000000000" pitchFamily="2" charset="2"/>
              </a:rPr>
              <a:t> </a:t>
            </a:r>
            <a:r>
              <a:rPr lang="en-US" baseline="0" dirty="0" err="1">
                <a:sym typeface="Wingdings" panose="05000000000000000000" pitchFamily="2" charset="2"/>
              </a:rPr>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7DCC9-34F5-4C63-BEC8-2AAE7C2D62E1}" type="slidenum">
              <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385012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Tương</a:t>
            </a:r>
            <a:r>
              <a:rPr lang="en-US" baseline="0" dirty="0"/>
              <a:t> </a:t>
            </a:r>
            <a:r>
              <a:rPr lang="en-US" baseline="0" dirty="0" err="1"/>
              <a:t>tự</a:t>
            </a:r>
            <a:r>
              <a:rPr lang="en-US" baseline="0" dirty="0"/>
              <a:t> slide 3,4</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7DCC9-34F5-4C63-BEC8-2AAE7C2D62E1}" type="slidenum">
              <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798467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r>
              <a:rPr lang="en-US" baseline="0" dirty="0"/>
              <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p:txBody>
      </p:sp>
      <p:sp>
        <p:nvSpPr>
          <p:cNvPr id="1515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C621B489-5E78-496D-9701-E7FC3C6E5474}" type="slidenum">
              <a:rPr lang="zh-CN" altLang="en-US">
                <a:solidFill>
                  <a:srgbClr val="000000"/>
                </a:solidFill>
              </a:rPr>
              <a:pPr/>
              <a:t>15</a:t>
            </a:fld>
            <a:endParaRPr lang="zh-CN" altLang="en-US">
              <a:solidFill>
                <a:srgbClr val="000000"/>
              </a:solidFill>
            </a:endParaRPr>
          </a:p>
        </p:txBody>
      </p:sp>
    </p:spTree>
    <p:extLst>
      <p:ext uri="{BB962C8B-B14F-4D97-AF65-F5344CB8AC3E}">
        <p14:creationId xmlns:p14="http://schemas.microsoft.com/office/powerpoint/2010/main" val="2823324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03379D-F14D-4C4F-A472-B2AE9234513C}" type="slidenum">
              <a:rPr lang="vi-VN" smtClean="0">
                <a:solidFill>
                  <a:prstClr val="black"/>
                </a:solidFill>
              </a:rPr>
              <a:pPr/>
              <a:t>16</a:t>
            </a:fld>
            <a:endParaRPr lang="vi-VN">
              <a:solidFill>
                <a:prstClr val="black"/>
              </a:solidFill>
            </a:endParaRPr>
          </a:p>
        </p:txBody>
      </p:sp>
    </p:spTree>
    <p:extLst>
      <p:ext uri="{BB962C8B-B14F-4D97-AF65-F5344CB8AC3E}">
        <p14:creationId xmlns:p14="http://schemas.microsoft.com/office/powerpoint/2010/main" val="946646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r>
              <a:rPr lang="en-US" baseline="0" dirty="0"/>
              <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a:defRPr/>
            </a:pPr>
            <a:fld id="{51D70B0F-C3E8-4AD5-81B5-00D36B07F4A2}" type="slidenum">
              <a:rPr lang="zh-CN" altLang="en-US" smtClean="0">
                <a:solidFill>
                  <a:prstClr val="black"/>
                </a:solidFill>
                <a:latin typeface="等线" panose="020F0502020204030204"/>
              </a:rPr>
              <a:pPr>
                <a:defRPr/>
              </a:pPr>
              <a:t>17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34646954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6.png"/><Relationship Id="rId3" Type="http://schemas.openxmlformats.org/officeDocument/2006/relationships/image" Target="../media/image16.png"/><Relationship Id="rId21" Type="http://schemas.openxmlformats.org/officeDocument/2006/relationships/image" Target="../media/image33.pn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5.png"/><Relationship Id="rId2" Type="http://schemas.openxmlformats.org/officeDocument/2006/relationships/image" Target="../media/image3.pn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3.png"/><Relationship Id="rId24" Type="http://schemas.openxmlformats.org/officeDocument/2006/relationships/image" Target="../media/image11.png"/><Relationship Id="rId5"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4.png"/><Relationship Id="rId28" Type="http://schemas.openxmlformats.org/officeDocument/2006/relationships/image" Target="../media/image38.png"/><Relationship Id="rId10" Type="http://schemas.openxmlformats.org/officeDocument/2006/relationships/image" Target="../media/image10.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 Id="rId22" Type="http://schemas.openxmlformats.org/officeDocument/2006/relationships/image" Target="../media/image12.png"/><Relationship Id="rId27" Type="http://schemas.openxmlformats.org/officeDocument/2006/relationships/image" Target="../media/image37.png"/><Relationship Id="rId30" Type="http://schemas.openxmlformats.org/officeDocument/2006/relationships/image" Target="../media/image4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55.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6.png"/><Relationship Id="rId3" Type="http://schemas.openxmlformats.org/officeDocument/2006/relationships/image" Target="../media/image16.png"/><Relationship Id="rId21" Type="http://schemas.openxmlformats.org/officeDocument/2006/relationships/image" Target="../media/image33.pn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5.png"/><Relationship Id="rId2" Type="http://schemas.openxmlformats.org/officeDocument/2006/relationships/image" Target="../media/image3.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3.png"/><Relationship Id="rId24" Type="http://schemas.openxmlformats.org/officeDocument/2006/relationships/image" Target="../media/image11.png"/><Relationship Id="rId5"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4.png"/><Relationship Id="rId10" Type="http://schemas.openxmlformats.org/officeDocument/2006/relationships/image" Target="../media/image10.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 Id="rId22"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Master" Target="../slideMasters/slideMaster1.xml"/><Relationship Id="rId5" Type="http://schemas.openxmlformats.org/officeDocument/2006/relationships/image" Target="../media/image57.png"/><Relationship Id="rId4" Type="http://schemas.openxmlformats.org/officeDocument/2006/relationships/image" Target="../media/image6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1.xml"/><Relationship Id="rId5" Type="http://schemas.openxmlformats.org/officeDocument/2006/relationships/image" Target="../media/image71.png"/><Relationship Id="rId4" Type="http://schemas.openxmlformats.org/officeDocument/2006/relationships/image" Target="../media/image7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5" Type="http://schemas.openxmlformats.org/officeDocument/2006/relationships/image" Target="../media/image53.png"/><Relationship Id="rId10" Type="http://schemas.openxmlformats.org/officeDocument/2006/relationships/image" Target="../media/image17.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10C9EE"/>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077817C-7B71-42AF-900A-2817BE836D2B}" type="datetimeFigureOut">
              <a:rPr lang="zh-CN" altLang="en-US" smtClean="0"/>
              <a:pPr/>
              <a:t>2023/5/14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6"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963390">
            <a:off x="8431198" y="2740276"/>
            <a:ext cx="778548" cy="5107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20706780">
            <a:off x="4171675" y="2930569"/>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丫头\png\小人\卡通类素材\yun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80112" y="481172"/>
            <a:ext cx="2202726" cy="924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丫头\png\小人\卡通类素材\shu.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07334" y="-427251"/>
            <a:ext cx="2306962" cy="3276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丫头\png\小人\卡通类素材\trd.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2317"/>
          <a:stretch/>
        </p:blipFill>
        <p:spPr bwMode="auto">
          <a:xfrm>
            <a:off x="2699793" y="3001251"/>
            <a:ext cx="6460604" cy="21422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丫头\png\小人\卡通类素材\yun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267" y="93685"/>
            <a:ext cx="1800200" cy="7557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E:\丫头\png\小人\卡通类素材\ryf.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a:off x="3347864" y="36811"/>
            <a:ext cx="1276598" cy="12961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E:\丫头\png\小人\卡通类素材\ryf.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a:off x="4425479" y="3707043"/>
            <a:ext cx="1160570" cy="14642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丫头\png\小人\卡通类素材\gyk.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6029780" y="2657563"/>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504957">
            <a:off x="6557405" y="2503521"/>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E:\丫头\png\小人\卡通类素材\ip'.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761385" y="1525369"/>
            <a:ext cx="3059087" cy="32179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505138">
            <a:off x="-358808" y="3768711"/>
            <a:ext cx="1033530" cy="17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a:off x="3835978" y="4274632"/>
            <a:ext cx="918748" cy="107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5386020" y="344657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6481445" y="4374327"/>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3291564" y="458128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8431162" y="470662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rot="18896325">
            <a:off x="2354796" y="4428517"/>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rot="21326347">
            <a:off x="1083305" y="4308786"/>
            <a:ext cx="887346" cy="10337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rot="1377942">
            <a:off x="1692495" y="4784301"/>
            <a:ext cx="388060" cy="452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E:\丫头\png\小人\卡通类素材\yio.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21094862" flipH="1">
            <a:off x="5640936" y="4153168"/>
            <a:ext cx="578316" cy="9721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yunf.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a:off x="-1" y="2272632"/>
            <a:ext cx="695925" cy="755735"/>
          </a:xfrm>
          <a:prstGeom prst="rect">
            <a:avLst/>
          </a:prstGeom>
          <a:noFill/>
          <a:extLst>
            <a:ext uri="{909E8E84-426E-40DD-AFC4-6F175D3DCCD1}">
              <a14:hiddenFill xmlns:a14="http://schemas.microsoft.com/office/drawing/2010/main">
                <a:solidFill>
                  <a:srgbClr val="FFFFFF"/>
                </a:solidFill>
              </a14:hiddenFill>
            </a:ext>
          </a:extLst>
        </p:spPr>
      </p:pic>
      <p:sp>
        <p:nvSpPr>
          <p:cNvPr id="30" name="椭圆 22"/>
          <p:cNvSpPr/>
          <p:nvPr userDrawn="1"/>
        </p:nvSpPr>
        <p:spPr>
          <a:xfrm>
            <a:off x="-23019" y="36264"/>
            <a:ext cx="9190038" cy="5004843"/>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94957 w 9153525"/>
              <a:gd name="connsiteY0" fmla="*/ 0 h 5015707"/>
              <a:gd name="connsiteX1" fmla="*/ 9153525 w 9153525"/>
              <a:gd name="connsiteY1" fmla="*/ 8811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2330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681729 h 5015707"/>
              <a:gd name="connsiteX6" fmla="*/ 9525 w 9153525"/>
              <a:gd name="connsiteY6" fmla="*/ 1233098 h 5015707"/>
              <a:gd name="connsiteX7" fmla="*/ 4894957 w 9153525"/>
              <a:gd name="connsiteY7" fmla="*/ 0 h 501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60384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9" dur="1500" spd="-100000" fill="hold"/>
                                        <p:tgtEl>
                                          <p:spTgt spid="1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9"/>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1500" fill="hold"/>
                                        <p:tgtEl>
                                          <p:spTgt spid="29"/>
                                        </p:tgtEl>
                                        <p:attrNameLst>
                                          <p:attrName>ppt_x</p:attrName>
                                          <p:attrName>ppt_y</p:attrName>
                                        </p:attrNameLst>
                                      </p:cBhvr>
                                    </p:animMotion>
                                  </p:childTnLst>
                                </p:cTn>
                              </p:par>
                              <p:par>
                                <p:cTn id="20" presetID="8" presetClass="emph" presetSubtype="0" repeatCount="indefinite" autoRev="1" fill="hold" nodeType="withEffect">
                                  <p:stCondLst>
                                    <p:cond delay="0"/>
                                  </p:stCondLst>
                                  <p:childTnLst>
                                    <p:animRot by="180000">
                                      <p:cBhvr>
                                        <p:cTn id="21"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2023/5/14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427321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79997" y="256581"/>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2023/5/14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2410679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2023/5/14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2456440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spTree>
    <p:extLst>
      <p:ext uri="{BB962C8B-B14F-4D97-AF65-F5344CB8AC3E}">
        <p14:creationId xmlns:p14="http://schemas.microsoft.com/office/powerpoint/2010/main" val="938113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Title and Content">
    <p:bg>
      <p:bgRef idx="1001">
        <a:schemeClr val="bg1"/>
      </p:bgRef>
    </p:bg>
    <p:spTree>
      <p:nvGrpSpPr>
        <p:cNvPr id="1" name=""/>
        <p:cNvGrpSpPr/>
        <p:nvPr/>
      </p:nvGrpSpPr>
      <p:grpSpPr>
        <a:xfrm>
          <a:off x="0" y="0"/>
          <a:ext cx="0" cy="0"/>
          <a:chOff x="0" y="0"/>
          <a:chExt cx="0" cy="0"/>
        </a:xfrm>
      </p:grpSpPr>
      <p:sp>
        <p:nvSpPr>
          <p:cNvPr id="96" name="Google Shape;1086;p14">
            <a:extLst>
              <a:ext uri="{FF2B5EF4-FFF2-40B4-BE49-F238E27FC236}">
                <a16:creationId xmlns:a16="http://schemas.microsoft.com/office/drawing/2014/main" xmlns="" id="{C7309805-E3C7-4EBD-9DEB-C7217972097B}"/>
              </a:ext>
            </a:extLst>
          </p:cNvPr>
          <p:cNvSpPr/>
          <p:nvPr userDrawn="1"/>
        </p:nvSpPr>
        <p:spPr>
          <a:xfrm>
            <a:off x="144073" y="437177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0" tIns="68560" rIns="68560" bIns="68560" anchor="ctr" anchorCtr="0">
            <a:noAutofit/>
          </a:bodyPr>
          <a:lstStyle/>
          <a:p>
            <a:endParaRPr sz="1350">
              <a:solidFill>
                <a:prstClr val="black"/>
              </a:solidFill>
            </a:endParaRPr>
          </a:p>
        </p:txBody>
      </p:sp>
    </p:spTree>
    <p:extLst>
      <p:ext uri="{BB962C8B-B14F-4D97-AF65-F5344CB8AC3E}">
        <p14:creationId xmlns:p14="http://schemas.microsoft.com/office/powerpoint/2010/main" val="424402008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926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172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346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093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653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2023/5/14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2"/>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65"/>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18355787">
            <a:off x="702593" y="3731240"/>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195425">
            <a:off x="5046821"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1493138">
            <a:off x="7171235" y="2186870"/>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20400233">
            <a:off x="2538965" y="1813508"/>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20621572">
            <a:off x="2794103" y="1599065"/>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6344320" y="1770019"/>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0" y="3856623"/>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1" y="688021"/>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6"/>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698" y="20693"/>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rot="18282560">
            <a:off x="1259322" y="2820704"/>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4546963">
            <a:off x="7617634" y="3296024"/>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p:blipFill>
        <p:spPr bwMode="auto">
          <a:xfrm rot="18322211">
            <a:off x="1279841"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rot="2321278">
            <a:off x="5755804"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p:blipFill>
        <p:spPr bwMode="auto">
          <a:xfrm rot="588027">
            <a:off x="3938177"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3"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userDrawn="1"/>
        </p:nvGrpSpPr>
        <p:grpSpPr>
          <a:xfrm>
            <a:off x="1650497" y="3848627"/>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p:blipFill>
        <p:spPr bwMode="auto">
          <a:xfrm>
            <a:off x="1729251"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p:blipFill>
        <p:spPr bwMode="auto">
          <a:xfrm>
            <a:off x="7207207"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2202469"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6658778" y="3758263"/>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41"/>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89"/>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p:blipFill>
        <p:spPr bwMode="auto">
          <a:xfrm>
            <a:off x="6811178"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60515" y="81691"/>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167715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par>
                                <p:cTn id="100" presetID="10" presetClass="entr" presetSubtype="0"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fade">
                                      <p:cBhvr>
                                        <p:cTn id="102" dur="500"/>
                                        <p:tgtEl>
                                          <p:spTgt spid="7"/>
                                        </p:tgtEl>
                                      </p:cBhvr>
                                    </p:animEffect>
                                  </p:childTnLst>
                                </p:cTn>
                              </p:par>
                              <p:par>
                                <p:cTn id="103" presetID="10" presetClass="entr" presetSubtype="0" fill="hold"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par>
                                <p:cTn id="106" presetID="53" presetClass="entr" presetSubtype="16" fill="hold" nodeType="withEffect">
                                  <p:stCondLst>
                                    <p:cond delay="0"/>
                                  </p:stCondLst>
                                  <p:childTnLst>
                                    <p:set>
                                      <p:cBhvr>
                                        <p:cTn id="107" dur="1" fill="hold">
                                          <p:stCondLst>
                                            <p:cond delay="0"/>
                                          </p:stCondLst>
                                        </p:cTn>
                                        <p:tgtEl>
                                          <p:spTgt spid="46"/>
                                        </p:tgtEl>
                                        <p:attrNameLst>
                                          <p:attrName>style.visibility</p:attrName>
                                        </p:attrNameLst>
                                      </p:cBhvr>
                                      <p:to>
                                        <p:strVal val="visible"/>
                                      </p:to>
                                    </p:set>
                                    <p:anim calcmode="lin" valueType="num">
                                      <p:cBhvr>
                                        <p:cTn id="108" dur="500" fill="hold"/>
                                        <p:tgtEl>
                                          <p:spTgt spid="46"/>
                                        </p:tgtEl>
                                        <p:attrNameLst>
                                          <p:attrName>ppt_w</p:attrName>
                                        </p:attrNameLst>
                                      </p:cBhvr>
                                      <p:tavLst>
                                        <p:tav tm="0">
                                          <p:val>
                                            <p:fltVal val="0"/>
                                          </p:val>
                                        </p:tav>
                                        <p:tav tm="100000">
                                          <p:val>
                                            <p:strVal val="#ppt_w"/>
                                          </p:val>
                                        </p:tav>
                                      </p:tavLst>
                                    </p:anim>
                                    <p:anim calcmode="lin" valueType="num">
                                      <p:cBhvr>
                                        <p:cTn id="109" dur="500" fill="hold"/>
                                        <p:tgtEl>
                                          <p:spTgt spid="46"/>
                                        </p:tgtEl>
                                        <p:attrNameLst>
                                          <p:attrName>ppt_h</p:attrName>
                                        </p:attrNameLst>
                                      </p:cBhvr>
                                      <p:tavLst>
                                        <p:tav tm="0">
                                          <p:val>
                                            <p:fltVal val="0"/>
                                          </p:val>
                                        </p:tav>
                                        <p:tav tm="100000">
                                          <p:val>
                                            <p:strVal val="#ppt_h"/>
                                          </p:val>
                                        </p:tav>
                                      </p:tavLst>
                                    </p:anim>
                                    <p:animEffect transition="in" filter="fade">
                                      <p:cBhvr>
                                        <p:cTn id="110" dur="500"/>
                                        <p:tgtEl>
                                          <p:spTgt spid="46"/>
                                        </p:tgtEl>
                                      </p:cBhvr>
                                    </p:animEffect>
                                  </p:childTnLst>
                                </p:cTn>
                              </p:par>
                              <p:par>
                                <p:cTn id="111" presetID="6" presetClass="emph" presetSubtype="0" repeatCount="indefinite" autoRev="1" fill="hold" nodeType="withEffect">
                                  <p:stCondLst>
                                    <p:cond delay="0"/>
                                  </p:stCondLst>
                                  <p:childTnLst>
                                    <p:animScale>
                                      <p:cBhvr>
                                        <p:cTn id="112" dur="250" fill="hold"/>
                                        <p:tgtEl>
                                          <p:spTgt spid="46"/>
                                        </p:tgtEl>
                                      </p:cBhvr>
                                      <p:by x="105000" y="105000"/>
                                    </p:animScale>
                                  </p:childTnLst>
                                </p:cTn>
                              </p:par>
                              <p:par>
                                <p:cTn id="113"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4" dur="1500" fill="hold"/>
                                        <p:tgtEl>
                                          <p:spTgt spid="23"/>
                                        </p:tgtEl>
                                        <p:attrNameLst>
                                          <p:attrName>ppt_x</p:attrName>
                                          <p:attrName>ppt_y</p:attrName>
                                        </p:attrNameLst>
                                      </p:cBhvr>
                                      <p:rCtr x="1059" y="31"/>
                                    </p:animMotion>
                                  </p:childTnLst>
                                </p:cTn>
                              </p:par>
                              <p:par>
                                <p:cTn id="115"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6" dur="1500" fill="hold"/>
                                        <p:tgtEl>
                                          <p:spTgt spid="7"/>
                                        </p:tgtEl>
                                        <p:attrNameLst>
                                          <p:attrName>ppt_x</p:attrName>
                                          <p:attrName>ppt_y</p:attrName>
                                        </p:attrNameLst>
                                      </p:cBhvr>
                                    </p:animMotion>
                                  </p:childTnLst>
                                </p:cTn>
                              </p:par>
                              <p:par>
                                <p:cTn id="117" presetID="1" presetClass="path" presetSubtype="0" accel="50000" decel="50000" fill="hold" nodeType="withEffect">
                                  <p:stCondLst>
                                    <p:cond delay="0"/>
                                  </p:stCondLst>
                                  <p:childTnLst>
                                    <p:animMotion origin="layout" path="M -0.0151 -0.01173 C 0.20226 0.26913 0.25608 0.81512 0.09931 1.20741 C -0.0566 1.60308 -0.36475 1.69444 -0.5868 1.41666 C -0.80607 1.1358 -0.85868 0.59136 -0.70121 0.1966 C -0.54392 -0.19846 -0.23646 -0.29074 -0.0151 -0.01173 Z " pathEditMode="relative" rAng="2122698" ptsTypes="fffff">
                                      <p:cBhvr>
                                        <p:cTn id="118" dur="18000" spd="-100000" fill="hold"/>
                                        <p:tgtEl>
                                          <p:spTgt spid="46"/>
                                        </p:tgtEl>
                                        <p:attrNameLst>
                                          <p:attrName>ppt_x</p:attrName>
                                          <p:attrName>ppt_y</p:attrName>
                                        </p:attrNameLst>
                                      </p:cBhvr>
                                      <p:rCtr x="-28542" y="71481"/>
                                    </p:animMotion>
                                  </p:childTnLst>
                                </p:cTn>
                              </p:par>
                              <p:par>
                                <p:cTn id="119" presetID="8" presetClass="emph" presetSubtype="0" autoRev="1" fill="hold" nodeType="withEffect">
                                  <p:stCondLst>
                                    <p:cond delay="0"/>
                                  </p:stCondLst>
                                  <p:childTnLst>
                                    <p:animRot by="-300000">
                                      <p:cBhvr>
                                        <p:cTn id="120" dur="500" fill="hold"/>
                                        <p:tgtEl>
                                          <p:spTgt spid="46"/>
                                        </p:tgtEl>
                                        <p:attrNameLst>
                                          <p:attrName>r</p:attrName>
                                        </p:attrNameLst>
                                      </p:cBhvr>
                                    </p:animRot>
                                  </p:childTnLst>
                                </p:cTn>
                              </p:par>
                              <p:par>
                                <p:cTn id="121" presetID="8" presetClass="emph" presetSubtype="0" fill="hold" nodeType="withEffect">
                                  <p:stCondLst>
                                    <p:cond delay="0"/>
                                  </p:stCondLst>
                                  <p:childTnLst>
                                    <p:animRot by="-300000">
                                      <p:cBhvr>
                                        <p:cTn id="122" dur="500" fill="hold"/>
                                        <p:tgtEl>
                                          <p:spTgt spid="46"/>
                                        </p:tgtEl>
                                        <p:attrNameLst>
                                          <p:attrName>r</p:attrName>
                                        </p:attrNameLst>
                                      </p:cBhvr>
                                    </p:animRot>
                                  </p:childTnLst>
                                </p:cTn>
                              </p:par>
                              <p:par>
                                <p:cTn id="123" presetID="8" presetClass="emph" presetSubtype="0" fill="hold" nodeType="withEffect">
                                  <p:stCondLst>
                                    <p:cond delay="0"/>
                                  </p:stCondLst>
                                  <p:childTnLst>
                                    <p:animRot by="-300000">
                                      <p:cBhvr>
                                        <p:cTn id="124" dur="500" fill="hold"/>
                                        <p:tgtEl>
                                          <p:spTgt spid="46"/>
                                        </p:tgtEl>
                                        <p:attrNameLst>
                                          <p:attrName>r</p:attrName>
                                        </p:attrNameLst>
                                      </p:cBhvr>
                                    </p:animRot>
                                  </p:childTnLst>
                                </p:cTn>
                              </p:par>
                              <p:par>
                                <p:cTn id="125" presetID="8" presetClass="emph" presetSubtype="0" fill="hold" nodeType="withEffect">
                                  <p:stCondLst>
                                    <p:cond delay="0"/>
                                  </p:stCondLst>
                                  <p:childTnLst>
                                    <p:animRot by="-120000">
                                      <p:cBhvr>
                                        <p:cTn id="126" dur="500" fill="hold"/>
                                        <p:tgtEl>
                                          <p:spTgt spid="46"/>
                                        </p:tgtEl>
                                        <p:attrNameLst>
                                          <p:attrName>r</p:attrName>
                                        </p:attrNameLst>
                                      </p:cBhvr>
                                    </p:animRot>
                                  </p:childTnLst>
                                </p:cTn>
                              </p:par>
                              <p:par>
                                <p:cTn id="127" presetID="8" presetClass="emph" presetSubtype="0" fill="hold" nodeType="withEffect">
                                  <p:stCondLst>
                                    <p:cond delay="0"/>
                                  </p:stCondLst>
                                  <p:childTnLst>
                                    <p:animRot by="-300000">
                                      <p:cBhvr>
                                        <p:cTn id="128" dur="500" fill="hold"/>
                                        <p:tgtEl>
                                          <p:spTgt spid="46"/>
                                        </p:tgtEl>
                                        <p:attrNameLst>
                                          <p:attrName>r</p:attrName>
                                        </p:attrNameLst>
                                      </p:cBhvr>
                                    </p:animRot>
                                  </p:childTnLst>
                                </p:cTn>
                              </p:par>
                              <p:par>
                                <p:cTn id="129" presetID="8" presetClass="emph" presetSubtype="0" fill="hold" nodeType="withEffect">
                                  <p:stCondLst>
                                    <p:cond delay="0"/>
                                  </p:stCondLst>
                                  <p:childTnLst>
                                    <p:animRot by="-300000">
                                      <p:cBhvr>
                                        <p:cTn id="130" dur="500" fill="hold"/>
                                        <p:tgtEl>
                                          <p:spTgt spid="46"/>
                                        </p:tgtEl>
                                        <p:attrNameLst>
                                          <p:attrName>r</p:attrName>
                                        </p:attrNameLst>
                                      </p:cBhvr>
                                    </p:animRot>
                                  </p:childTnLst>
                                </p:cTn>
                              </p:par>
                              <p:par>
                                <p:cTn id="131" presetID="8" presetClass="emph" presetSubtype="0" fill="hold" nodeType="withEffect">
                                  <p:stCondLst>
                                    <p:cond delay="0"/>
                                  </p:stCondLst>
                                  <p:childTnLst>
                                    <p:animRot by="-600000">
                                      <p:cBhvr>
                                        <p:cTn id="132" dur="500" fill="hold"/>
                                        <p:tgtEl>
                                          <p:spTgt spid="46"/>
                                        </p:tgtEl>
                                        <p:attrNameLst>
                                          <p:attrName>r</p:attrName>
                                        </p:attrNameLst>
                                      </p:cBhvr>
                                    </p:animRot>
                                  </p:childTnLst>
                                </p:cTn>
                              </p:par>
                              <p:par>
                                <p:cTn id="133" presetID="8" presetClass="emph" presetSubtype="0" fill="hold" nodeType="withEffect">
                                  <p:stCondLst>
                                    <p:cond delay="0"/>
                                  </p:stCondLst>
                                  <p:childTnLst>
                                    <p:animRot by="-1200000">
                                      <p:cBhvr>
                                        <p:cTn id="134" dur="500" fill="hold"/>
                                        <p:tgtEl>
                                          <p:spTgt spid="46"/>
                                        </p:tgtEl>
                                        <p:attrNameLst>
                                          <p:attrName>r</p:attrName>
                                        </p:attrNameLst>
                                      </p:cBhvr>
                                    </p:animRot>
                                  </p:childTnLst>
                                </p:cTn>
                              </p:par>
                              <p:par>
                                <p:cTn id="135" presetID="8" presetClass="emph" presetSubtype="0" fill="hold" nodeType="withEffect">
                                  <p:stCondLst>
                                    <p:cond delay="0"/>
                                  </p:stCondLst>
                                  <p:childTnLst>
                                    <p:animRot by="-1200000">
                                      <p:cBhvr>
                                        <p:cTn id="136" dur="500" fill="hold"/>
                                        <p:tgtEl>
                                          <p:spTgt spid="46"/>
                                        </p:tgtEl>
                                        <p:attrNameLst>
                                          <p:attrName>r</p:attrName>
                                        </p:attrNameLst>
                                      </p:cBhvr>
                                    </p:animRot>
                                  </p:childTnLst>
                                </p:cTn>
                              </p:par>
                              <p:par>
                                <p:cTn id="137" presetID="8" presetClass="emph" presetSubtype="0" fill="hold" nodeType="withEffect">
                                  <p:stCondLst>
                                    <p:cond delay="0"/>
                                  </p:stCondLst>
                                  <p:childTnLst>
                                    <p:animRot by="-600000">
                                      <p:cBhvr>
                                        <p:cTn id="138" dur="500" fill="hold"/>
                                        <p:tgtEl>
                                          <p:spTgt spid="46"/>
                                        </p:tgtEl>
                                        <p:attrNameLst>
                                          <p:attrName>r</p:attrName>
                                        </p:attrNameLst>
                                      </p:cBhvr>
                                    </p:animRot>
                                  </p:childTnLst>
                                </p:cTn>
                              </p:par>
                              <p:par>
                                <p:cTn id="139" presetID="8" presetClass="emph" presetSubtype="0" fill="hold" nodeType="withEffect">
                                  <p:stCondLst>
                                    <p:cond delay="0"/>
                                  </p:stCondLst>
                                  <p:childTnLst>
                                    <p:animRot by="-600000">
                                      <p:cBhvr>
                                        <p:cTn id="140" dur="500" fill="hold"/>
                                        <p:tgtEl>
                                          <p:spTgt spid="46"/>
                                        </p:tgtEl>
                                        <p:attrNameLst>
                                          <p:attrName>r</p:attrName>
                                        </p:attrNameLst>
                                      </p:cBhvr>
                                    </p:animRot>
                                  </p:childTnLst>
                                </p:cTn>
                              </p:par>
                              <p:par>
                                <p:cTn id="141" presetID="8" presetClass="emph" presetSubtype="0" fill="hold" nodeType="withEffect">
                                  <p:stCondLst>
                                    <p:cond delay="0"/>
                                  </p:stCondLst>
                                  <p:childTnLst>
                                    <p:animRot by="-900000">
                                      <p:cBhvr>
                                        <p:cTn id="142" dur="500" fill="hold"/>
                                        <p:tgtEl>
                                          <p:spTgt spid="46"/>
                                        </p:tgtEl>
                                        <p:attrNameLst>
                                          <p:attrName>r</p:attrName>
                                        </p:attrNameLst>
                                      </p:cBhvr>
                                    </p:animRot>
                                  </p:childTnLst>
                                </p:cTn>
                              </p:par>
                              <p:par>
                                <p:cTn id="143" presetID="8" presetClass="emph" presetSubtype="0" fill="hold" nodeType="withEffect">
                                  <p:stCondLst>
                                    <p:cond delay="0"/>
                                  </p:stCondLst>
                                  <p:childTnLst>
                                    <p:animRot by="-900000">
                                      <p:cBhvr>
                                        <p:cTn id="144" dur="500" fill="hold"/>
                                        <p:tgtEl>
                                          <p:spTgt spid="46"/>
                                        </p:tgtEl>
                                        <p:attrNameLst>
                                          <p:attrName>r</p:attrName>
                                        </p:attrNameLst>
                                      </p:cBhvr>
                                    </p:animRot>
                                  </p:childTnLst>
                                </p:cTn>
                              </p:par>
                              <p:par>
                                <p:cTn id="145" presetID="8" presetClass="emph" presetSubtype="0" fill="hold" nodeType="withEffect">
                                  <p:stCondLst>
                                    <p:cond delay="0"/>
                                  </p:stCondLst>
                                  <p:childTnLst>
                                    <p:animRot by="-600000">
                                      <p:cBhvr>
                                        <p:cTn id="146" dur="500" fill="hold"/>
                                        <p:tgtEl>
                                          <p:spTgt spid="46"/>
                                        </p:tgtEl>
                                        <p:attrNameLst>
                                          <p:attrName>r</p:attrName>
                                        </p:attrNameLst>
                                      </p:cBhvr>
                                    </p:animRot>
                                  </p:childTnLst>
                                </p:cTn>
                              </p:par>
                              <p:par>
                                <p:cTn id="147" presetID="8" presetClass="emph" presetSubtype="0" fill="hold" nodeType="withEffect">
                                  <p:stCondLst>
                                    <p:cond delay="0"/>
                                  </p:stCondLst>
                                  <p:childTnLst>
                                    <p:animRot by="-1200000">
                                      <p:cBhvr>
                                        <p:cTn id="148" dur="500" fill="hold"/>
                                        <p:tgtEl>
                                          <p:spTgt spid="46"/>
                                        </p:tgtEl>
                                        <p:attrNameLst>
                                          <p:attrName>r</p:attrName>
                                        </p:attrNameLst>
                                      </p:cBhvr>
                                    </p:animRot>
                                  </p:childTnLst>
                                </p:cTn>
                              </p:par>
                              <p:par>
                                <p:cTn id="149" presetID="8" presetClass="emph" presetSubtype="0" fill="hold" nodeType="withEffect">
                                  <p:stCondLst>
                                    <p:cond delay="0"/>
                                  </p:stCondLst>
                                  <p:childTnLst>
                                    <p:animRot by="-9600000">
                                      <p:cBhvr>
                                        <p:cTn id="150" dur="500" fill="hold"/>
                                        <p:tgtEl>
                                          <p:spTgt spid="46"/>
                                        </p:tgtEl>
                                        <p:attrNameLst>
                                          <p:attrName>r</p:attrName>
                                        </p:attrNameLst>
                                      </p:cBhvr>
                                    </p:animRot>
                                  </p:childTnLst>
                                </p:cTn>
                              </p:par>
                              <p:par>
                                <p:cTn id="151" presetID="8" presetClass="emph" presetSubtype="0" fill="hold" nodeType="withEffect">
                                  <p:stCondLst>
                                    <p:cond delay="0"/>
                                  </p:stCondLst>
                                  <p:childTnLst>
                                    <p:animRot by="-600000">
                                      <p:cBhvr>
                                        <p:cTn id="152" dur="500" fill="hold"/>
                                        <p:tgtEl>
                                          <p:spTgt spid="46"/>
                                        </p:tgtEl>
                                        <p:attrNameLst>
                                          <p:attrName>r</p:attrName>
                                        </p:attrNameLst>
                                      </p:cBhvr>
                                    </p:animRot>
                                  </p:childTnLst>
                                </p:cTn>
                              </p:par>
                              <p:par>
                                <p:cTn id="153" presetID="8" presetClass="emph" presetSubtype="0" fill="hold" nodeType="withEffect">
                                  <p:stCondLst>
                                    <p:cond delay="0"/>
                                  </p:stCondLst>
                                  <p:childTnLst>
                                    <p:animRot by="-300000">
                                      <p:cBhvr>
                                        <p:cTn id="154" dur="500" fill="hold"/>
                                        <p:tgtEl>
                                          <p:spTgt spid="46"/>
                                        </p:tgtEl>
                                        <p:attrNameLst>
                                          <p:attrName>r</p:attrName>
                                        </p:attrNameLst>
                                      </p:cBhvr>
                                    </p:animRot>
                                  </p:childTnLst>
                                </p:cTn>
                              </p:par>
                              <p:par>
                                <p:cTn id="155" presetID="8" presetClass="emph" presetSubtype="0" fill="hold" nodeType="withEffect">
                                  <p:stCondLst>
                                    <p:cond delay="0"/>
                                  </p:stCondLst>
                                  <p:childTnLst>
                                    <p:animRot by="-600000">
                                      <p:cBhvr>
                                        <p:cTn id="156" dur="500" fill="hold"/>
                                        <p:tgtEl>
                                          <p:spTgt spid="46"/>
                                        </p:tgtEl>
                                        <p:attrNameLst>
                                          <p:attrName>r</p:attrName>
                                        </p:attrNameLst>
                                      </p:cBhvr>
                                    </p:animRot>
                                  </p:childTnLst>
                                </p:cTn>
                              </p:par>
                              <p:par>
                                <p:cTn id="157" presetID="8" presetClass="emph" presetSubtype="0" fill="hold" nodeType="withEffect">
                                  <p:stCondLst>
                                    <p:cond delay="0"/>
                                  </p:stCondLst>
                                  <p:childTnLst>
                                    <p:animRot by="-300000">
                                      <p:cBhvr>
                                        <p:cTn id="158" dur="500" fill="hold"/>
                                        <p:tgtEl>
                                          <p:spTgt spid="46"/>
                                        </p:tgtEl>
                                        <p:attrNameLst>
                                          <p:attrName>r</p:attrName>
                                        </p:attrNameLst>
                                      </p:cBhvr>
                                    </p:animRot>
                                  </p:childTnLst>
                                </p:cTn>
                              </p:par>
                              <p:par>
                                <p:cTn id="159" presetID="8" presetClass="emph" presetSubtype="0" fill="hold" nodeType="withEffect">
                                  <p:stCondLst>
                                    <p:cond delay="0"/>
                                  </p:stCondLst>
                                  <p:childTnLst>
                                    <p:animRot by="-600000">
                                      <p:cBhvr>
                                        <p:cTn id="160" dur="500" fill="hold"/>
                                        <p:tgtEl>
                                          <p:spTgt spid="46"/>
                                        </p:tgtEl>
                                        <p:attrNameLst>
                                          <p:attrName>r</p:attrName>
                                        </p:attrNameLst>
                                      </p:cBhvr>
                                    </p:animRot>
                                  </p:childTnLst>
                                </p:cTn>
                              </p:par>
                              <p:par>
                                <p:cTn id="161" presetID="8" presetClass="emph" presetSubtype="0" fill="hold" nodeType="withEffect">
                                  <p:stCondLst>
                                    <p:cond delay="0"/>
                                  </p:stCondLst>
                                  <p:childTnLst>
                                    <p:animRot by="-420000">
                                      <p:cBhvr>
                                        <p:cTn id="162"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117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107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650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116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spTree>
    <p:extLst>
      <p:ext uri="{BB962C8B-B14F-4D97-AF65-F5344CB8AC3E}">
        <p14:creationId xmlns:p14="http://schemas.microsoft.com/office/powerpoint/2010/main" val="1041776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spTree>
    <p:extLst>
      <p:ext uri="{BB962C8B-B14F-4D97-AF65-F5344CB8AC3E}">
        <p14:creationId xmlns:p14="http://schemas.microsoft.com/office/powerpoint/2010/main" val="27785541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707655"/>
            <a:ext cx="9144000" cy="2619375"/>
          </a:xfrm>
          <a:prstGeom prst="rect">
            <a:avLst/>
          </a:prstGeom>
        </p:spPr>
      </p:pic>
      <p:grpSp>
        <p:nvGrpSpPr>
          <p:cNvPr id="4" name="组合 3"/>
          <p:cNvGrpSpPr/>
          <p:nvPr userDrawn="1"/>
        </p:nvGrpSpPr>
        <p:grpSpPr>
          <a:xfrm>
            <a:off x="-1426111"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7837651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14" name="矩形: 圆角 13"/>
          <p:cNvSpPr/>
          <p:nvPr userDrawn="1"/>
        </p:nvSpPr>
        <p:spPr>
          <a:xfrm>
            <a:off x="605470" y="341315"/>
            <a:ext cx="8538530" cy="4589806"/>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Tree>
    <p:extLst>
      <p:ext uri="{BB962C8B-B14F-4D97-AF65-F5344CB8AC3E}">
        <p14:creationId xmlns:p14="http://schemas.microsoft.com/office/powerpoint/2010/main" val="393644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内容">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614"/>
            <a:ext cx="9144000" cy="2619375"/>
          </a:xfrm>
          <a:prstGeom prst="rect">
            <a:avLst/>
          </a:prstGeom>
        </p:spPr>
      </p:pic>
    </p:spTree>
    <p:extLst>
      <p:ext uri="{BB962C8B-B14F-4D97-AF65-F5344CB8AC3E}">
        <p14:creationId xmlns:p14="http://schemas.microsoft.com/office/powerpoint/2010/main" val="3300862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内容">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图片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1488" y="-627063"/>
            <a:ext cx="9985376"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343776" y="4516439"/>
            <a:ext cx="18002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956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267206" y="4823419"/>
            <a:ext cx="2133600" cy="273844"/>
          </a:xfrm>
        </p:spPr>
        <p:txBody>
          <a:bodyPr/>
          <a:lstStyle/>
          <a:p>
            <a:fld id="{A077817C-7B71-42AF-900A-2817BE836D2B}" type="datetimeFigureOut">
              <a:rPr lang="zh-CN" altLang="en-US" smtClean="0"/>
              <a:pPr/>
              <a:t>2023/5/14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2"/>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65"/>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18355787">
            <a:off x="512599" y="378739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195425">
            <a:off x="5046821"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1493138">
            <a:off x="7171235" y="2186870"/>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20400233">
            <a:off x="2538965" y="1813508"/>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20621572">
            <a:off x="2794103" y="1599065"/>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6344320" y="1770019"/>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0" y="3856623"/>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1" y="688021"/>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329784" y="2108982"/>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318924" y="2743558"/>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698" y="20693"/>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rot="18282560">
            <a:off x="1069328" y="2876860"/>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4546963">
            <a:off x="7617634" y="3296024"/>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p:blipFill>
        <p:spPr bwMode="auto">
          <a:xfrm rot="18322211">
            <a:off x="1089847" y="2518728"/>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rot="2321278">
            <a:off x="5755804"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p:blipFill>
        <p:spPr bwMode="auto">
          <a:xfrm rot="588027">
            <a:off x="3938177"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539554" y="1635646"/>
            <a:ext cx="7955159"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userDrawn="1"/>
        </p:nvGrpSpPr>
        <p:grpSpPr>
          <a:xfrm>
            <a:off x="1460503" y="3904783"/>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p:blipFill>
        <p:spPr bwMode="auto">
          <a:xfrm>
            <a:off x="1412763" y="3158087"/>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p:blipFill>
        <p:spPr bwMode="auto">
          <a:xfrm>
            <a:off x="7207207"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2453453" y="2290499"/>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6658778" y="3758263"/>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787967" y="4092797"/>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89"/>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p:blipFill>
        <p:spPr bwMode="auto">
          <a:xfrm>
            <a:off x="6367817" y="2232042"/>
            <a:ext cx="222256"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41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par>
                                <p:cTn id="100" presetID="10" presetClass="entr" presetSubtype="0"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fade">
                                      <p:cBhvr>
                                        <p:cTn id="102" dur="500"/>
                                        <p:tgtEl>
                                          <p:spTgt spid="7"/>
                                        </p:tgtEl>
                                      </p:cBhvr>
                                    </p:animEffect>
                                  </p:childTnLst>
                                </p:cTn>
                              </p:par>
                              <p:par>
                                <p:cTn id="103" presetID="10" presetClass="entr" presetSubtype="0" fill="hold"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par>
                                <p:cTn id="10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07" dur="1500" fill="hold"/>
                                        <p:tgtEl>
                                          <p:spTgt spid="23"/>
                                        </p:tgtEl>
                                        <p:attrNameLst>
                                          <p:attrName>ppt_x</p:attrName>
                                          <p:attrName>ppt_y</p:attrName>
                                        </p:attrNameLst>
                                      </p:cBhvr>
                                      <p:rCtr x="1059" y="31"/>
                                    </p:animMotion>
                                  </p:childTnLst>
                                </p:cTn>
                              </p:par>
                              <p:par>
                                <p:cTn id="10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09" dur="15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4290" y="3750973"/>
            <a:ext cx="2142464" cy="2142464"/>
          </a:xfrm>
          <a:prstGeom prst="rect">
            <a:avLst/>
          </a:prstGeom>
        </p:spPr>
      </p:pic>
      <p:pic>
        <p:nvPicPr>
          <p:cNvPr id="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8">
            <a:extLst>
              <a:ext uri="{FF2B5EF4-FFF2-40B4-BE49-F238E27FC236}">
                <a16:creationId xmlns:a16="http://schemas.microsoft.com/office/drawing/2014/main" xmlns="" id="{3A9A580C-226B-434D-9AE5-7E25F5033F47}"/>
              </a:ext>
            </a:extLst>
          </p:cNvPr>
          <p:cNvSpPr/>
          <p:nvPr userDrawn="1"/>
        </p:nvSpPr>
        <p:spPr>
          <a:xfrm>
            <a:off x="274719" y="260841"/>
            <a:ext cx="8594562" cy="4621818"/>
          </a:xfrm>
          <a:prstGeom prst="rect">
            <a:avLst/>
          </a:prstGeom>
          <a:solidFill>
            <a:schemeClr val="bg1">
              <a:alpha val="88000"/>
            </a:schemeClr>
          </a:solidFill>
          <a:ln>
            <a:solidFill>
              <a:schemeClr val="accent6">
                <a:lumMod val="75000"/>
              </a:schemeClr>
            </a:solid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a:endParaRPr lang="zh-CN" altLang="en-US" sz="1350">
              <a:solidFill>
                <a:prstClr val="white"/>
              </a:solidFill>
            </a:endParaRPr>
          </a:p>
        </p:txBody>
      </p:sp>
    </p:spTree>
    <p:extLst>
      <p:ext uri="{BB962C8B-B14F-4D97-AF65-F5344CB8AC3E}">
        <p14:creationId xmlns:p14="http://schemas.microsoft.com/office/powerpoint/2010/main" val="32462961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837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925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8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614"/>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90" y="3750990"/>
            <a:ext cx="2142464" cy="2142464"/>
          </a:xfrm>
          <a:prstGeom prst="rect">
            <a:avLst/>
          </a:prstGeom>
        </p:spPr>
      </p:pic>
      <p:grpSp>
        <p:nvGrpSpPr>
          <p:cNvPr id="11" name="组合 10"/>
          <p:cNvGrpSpPr/>
          <p:nvPr userDrawn="1"/>
        </p:nvGrpSpPr>
        <p:grpSpPr>
          <a:xfrm>
            <a:off x="-1426111"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143551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图片与标题">
    <p:spTree>
      <p:nvGrpSpPr>
        <p:cNvPr id="1" name=""/>
        <p:cNvGrpSpPr/>
        <p:nvPr/>
      </p:nvGrpSpPr>
      <p:grpSpPr>
        <a:xfrm>
          <a:off x="0" y="0"/>
          <a:ext cx="0" cy="0"/>
          <a:chOff x="0" y="0"/>
          <a:chExt cx="0" cy="0"/>
        </a:xfrm>
      </p:grpSpPr>
      <p:pic>
        <p:nvPicPr>
          <p:cNvPr id="9" name="图片 4">
            <a:extLst>
              <a:ext uri="{FF2B5EF4-FFF2-40B4-BE49-F238E27FC236}">
                <a16:creationId xmlns:a16="http://schemas.microsoft.com/office/drawing/2014/main" xmlns="" id="{F786D55E-9118-91AC-076D-DC1F44DF62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66" y="2788491"/>
            <a:ext cx="9144000" cy="2411817"/>
          </a:xfrm>
          <a:prstGeom prst="rect">
            <a:avLst/>
          </a:prstGeom>
        </p:spPr>
      </p:pic>
      <p:pic>
        <p:nvPicPr>
          <p:cNvPr id="10" name="图片 9">
            <a:extLst>
              <a:ext uri="{FF2B5EF4-FFF2-40B4-BE49-F238E27FC236}">
                <a16:creationId xmlns:a16="http://schemas.microsoft.com/office/drawing/2014/main" xmlns="" id="{49DF0476-32EE-3557-1A84-C9098A33FB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3061" y="-262868"/>
            <a:ext cx="1680939" cy="2208914"/>
          </a:xfrm>
          <a:prstGeom prst="rect">
            <a:avLst/>
          </a:prstGeom>
        </p:spPr>
      </p:pic>
      <p:pic>
        <p:nvPicPr>
          <p:cNvPr id="11" name="图片 10">
            <a:extLst>
              <a:ext uri="{FF2B5EF4-FFF2-40B4-BE49-F238E27FC236}">
                <a16:creationId xmlns:a16="http://schemas.microsoft.com/office/drawing/2014/main" xmlns="" id="{BB222D86-4D35-851B-99B5-919E59E140A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59857"/>
          <a:stretch/>
        </p:blipFill>
        <p:spPr>
          <a:xfrm>
            <a:off x="4005246" y="608847"/>
            <a:ext cx="3428516" cy="2064774"/>
          </a:xfrm>
          <a:prstGeom prst="rect">
            <a:avLst/>
          </a:prstGeom>
        </p:spPr>
      </p:pic>
      <p:pic>
        <p:nvPicPr>
          <p:cNvPr id="12" name="图片 11">
            <a:extLst>
              <a:ext uri="{FF2B5EF4-FFF2-40B4-BE49-F238E27FC236}">
                <a16:creationId xmlns:a16="http://schemas.microsoft.com/office/drawing/2014/main" xmlns="" id="{5288E54B-B907-E3A7-CF49-109E6C9C53D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59857"/>
          <a:stretch/>
        </p:blipFill>
        <p:spPr>
          <a:xfrm>
            <a:off x="1134537" y="1344222"/>
            <a:ext cx="3428516" cy="2098233"/>
          </a:xfrm>
          <a:prstGeom prst="rect">
            <a:avLst/>
          </a:prstGeom>
        </p:spPr>
      </p:pic>
      <p:pic>
        <p:nvPicPr>
          <p:cNvPr id="13" name="图片 39">
            <a:extLst>
              <a:ext uri="{FF2B5EF4-FFF2-40B4-BE49-F238E27FC236}">
                <a16:creationId xmlns:a16="http://schemas.microsoft.com/office/drawing/2014/main" xmlns="" id="{3ABF9BCF-AEAF-0A52-680A-74573C5B03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6066" y="-153920"/>
            <a:ext cx="1680939" cy="2208914"/>
          </a:xfrm>
          <a:prstGeom prst="rect">
            <a:avLst/>
          </a:prstGeom>
        </p:spPr>
      </p:pic>
      <p:pic>
        <p:nvPicPr>
          <p:cNvPr id="2" name="Picture 1"/>
          <p:cNvPicPr>
            <a:picLocks noChangeAspect="1"/>
          </p:cNvPicPr>
          <p:nvPr userDrawn="1"/>
        </p:nvPicPr>
        <p:blipFill>
          <a:blip r:embed="rId6"/>
          <a:stretch>
            <a:fillRect/>
          </a:stretch>
        </p:blipFill>
        <p:spPr>
          <a:xfrm>
            <a:off x="3059832" y="-435451"/>
            <a:ext cx="5663675" cy="5657578"/>
          </a:xfrm>
          <a:prstGeom prst="rect">
            <a:avLst/>
          </a:prstGeom>
        </p:spPr>
      </p:pic>
    </p:spTree>
    <p:extLst>
      <p:ext uri="{BB962C8B-B14F-4D97-AF65-F5344CB8AC3E}">
        <p14:creationId xmlns:p14="http://schemas.microsoft.com/office/powerpoint/2010/main" val="1792024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23B50B2E-ED24-4458-8911-6043289A34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
        <p:nvSpPr>
          <p:cNvPr id="13" name="矩形 12">
            <a:extLst>
              <a:ext uri="{FF2B5EF4-FFF2-40B4-BE49-F238E27FC236}">
                <a16:creationId xmlns:a16="http://schemas.microsoft.com/office/drawing/2014/main" xmlns="" id="{90FA714A-A793-4425-86B5-F291DC4732C9}"/>
              </a:ext>
            </a:extLst>
          </p:cNvPr>
          <p:cNvSpPr/>
          <p:nvPr userDrawn="1"/>
        </p:nvSpPr>
        <p:spPr>
          <a:xfrm>
            <a:off x="199104" y="212009"/>
            <a:ext cx="8745794" cy="4719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72"/>
          </a:p>
        </p:txBody>
      </p:sp>
      <p:pic>
        <p:nvPicPr>
          <p:cNvPr id="14" name="图片 13">
            <a:extLst>
              <a:ext uri="{FF2B5EF4-FFF2-40B4-BE49-F238E27FC236}">
                <a16:creationId xmlns:a16="http://schemas.microsoft.com/office/drawing/2014/main" xmlns="" id="{CA68E53B-CE84-4943-8C81-7F7524F9CC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3937592"/>
            <a:ext cx="4572000" cy="1205908"/>
          </a:xfrm>
          <a:prstGeom prst="rect">
            <a:avLst/>
          </a:prstGeom>
        </p:spPr>
      </p:pic>
      <p:pic>
        <p:nvPicPr>
          <p:cNvPr id="16" name="图片 15">
            <a:extLst>
              <a:ext uri="{FF2B5EF4-FFF2-40B4-BE49-F238E27FC236}">
                <a16:creationId xmlns:a16="http://schemas.microsoft.com/office/drawing/2014/main" xmlns="" id="{9A32AEC8-BB37-40E4-B46D-670DF60DA4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66928" y="-262869"/>
            <a:ext cx="877072" cy="1152556"/>
          </a:xfrm>
          <a:prstGeom prst="rect">
            <a:avLst/>
          </a:prstGeom>
        </p:spPr>
      </p:pic>
      <p:pic>
        <p:nvPicPr>
          <p:cNvPr id="18" name="图片 17">
            <a:extLst>
              <a:ext uri="{FF2B5EF4-FFF2-40B4-BE49-F238E27FC236}">
                <a16:creationId xmlns:a16="http://schemas.microsoft.com/office/drawing/2014/main" xmlns="" id="{43531B6E-9AC1-44E0-BADB-262F53E461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1362" y="-262868"/>
            <a:ext cx="877073" cy="1152557"/>
          </a:xfrm>
          <a:prstGeom prst="rect">
            <a:avLst/>
          </a:prstGeom>
        </p:spPr>
      </p:pic>
      <p:pic>
        <p:nvPicPr>
          <p:cNvPr id="19" name="图片 18">
            <a:extLst>
              <a:ext uri="{FF2B5EF4-FFF2-40B4-BE49-F238E27FC236}">
                <a16:creationId xmlns:a16="http://schemas.microsoft.com/office/drawing/2014/main" xmlns="" id="{7E8229BB-16B4-4B44-8341-922D55C1B4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62435" y="3937592"/>
            <a:ext cx="4572000" cy="1205908"/>
          </a:xfrm>
          <a:prstGeom prst="rect">
            <a:avLst/>
          </a:prstGeom>
        </p:spPr>
      </p:pic>
      <p:pic>
        <p:nvPicPr>
          <p:cNvPr id="3" name="Hình ảnh 2" descr="Ảnh có chứa văn bản, đồ chơi, đồ họa véc-tơ&#10;&#10;Mô tả được tạo tự động">
            <a:extLst>
              <a:ext uri="{FF2B5EF4-FFF2-40B4-BE49-F238E27FC236}">
                <a16:creationId xmlns:a16="http://schemas.microsoft.com/office/drawing/2014/main" xmlns="" id="{23ED2F64-E80E-5135-7F64-2037528314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36669" y="3720412"/>
            <a:ext cx="1843546" cy="1473094"/>
          </a:xfrm>
          <a:prstGeom prst="rect">
            <a:avLst/>
          </a:prstGeom>
        </p:spPr>
      </p:pic>
    </p:spTree>
    <p:extLst>
      <p:ext uri="{BB962C8B-B14F-4D97-AF65-F5344CB8AC3E}">
        <p14:creationId xmlns:p14="http://schemas.microsoft.com/office/powerpoint/2010/main" val="331559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pic>
        <p:nvPicPr>
          <p:cNvPr id="8194" name="Picture 2" descr="Hình ảnh Đồng Tiền Xu PNG, Vector, PSD, và biểu tượng để tải về miễn phí |  pngtree">
            <a:extLst>
              <a:ext uri="{FF2B5EF4-FFF2-40B4-BE49-F238E27FC236}">
                <a16:creationId xmlns:a16="http://schemas.microsoft.com/office/drawing/2014/main" xmlns="" id="{D0219038-A7A4-AE15-9DAF-9DAE69B2BC78}"/>
              </a:ext>
            </a:extLst>
          </p:cNvPr>
          <p:cNvPicPr>
            <a:picLocks noChangeAspect="1" noChangeArrowheads="1"/>
          </p:cNvPicPr>
          <p:nvPr userDrawn="1"/>
        </p:nvPicPr>
        <p:blipFill>
          <a:blip r:embed="rId2">
            <a:alphaModFix amt="35000"/>
            <a:extLst>
              <a:ext uri="{28A0092B-C50C-407E-A947-70E740481C1C}">
                <a14:useLocalDpi xmlns:a14="http://schemas.microsoft.com/office/drawing/2010/main" val="0"/>
              </a:ext>
            </a:extLst>
          </a:blip>
          <a:srcRect/>
          <a:stretch>
            <a:fillRect/>
          </a:stretch>
        </p:blipFill>
        <p:spPr bwMode="auto">
          <a:xfrm>
            <a:off x="755576" y="129386"/>
            <a:ext cx="8572500" cy="4822031"/>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4">
            <a:extLst>
              <a:ext uri="{FF2B5EF4-FFF2-40B4-BE49-F238E27FC236}">
                <a16:creationId xmlns:a16="http://schemas.microsoft.com/office/drawing/2014/main" xmlns="" id="{C335A837-4502-D6B7-F50F-33D0B2860F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48" y="2402128"/>
            <a:ext cx="9144000" cy="2411817"/>
          </a:xfrm>
          <a:prstGeom prst="rect">
            <a:avLst/>
          </a:prstGeom>
        </p:spPr>
      </p:pic>
      <p:pic>
        <p:nvPicPr>
          <p:cNvPr id="9" name="图片 9">
            <a:extLst>
              <a:ext uri="{FF2B5EF4-FFF2-40B4-BE49-F238E27FC236}">
                <a16:creationId xmlns:a16="http://schemas.microsoft.com/office/drawing/2014/main" xmlns="" id="{371DB4DA-8AA5-3FFE-EA2F-F15A5965DD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63061" y="-262868"/>
            <a:ext cx="1680939" cy="2208914"/>
          </a:xfrm>
          <a:prstGeom prst="rect">
            <a:avLst/>
          </a:prstGeom>
        </p:spPr>
      </p:pic>
      <p:pic>
        <p:nvPicPr>
          <p:cNvPr id="10" name="图片 10">
            <a:extLst>
              <a:ext uri="{FF2B5EF4-FFF2-40B4-BE49-F238E27FC236}">
                <a16:creationId xmlns:a16="http://schemas.microsoft.com/office/drawing/2014/main" xmlns="" id="{0F5C9ECF-C127-4897-35C4-16E8064884B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59857"/>
          <a:stretch/>
        </p:blipFill>
        <p:spPr>
          <a:xfrm>
            <a:off x="4005246" y="608847"/>
            <a:ext cx="3428516" cy="2064774"/>
          </a:xfrm>
          <a:prstGeom prst="rect">
            <a:avLst/>
          </a:prstGeom>
        </p:spPr>
      </p:pic>
      <p:pic>
        <p:nvPicPr>
          <p:cNvPr id="11" name="图片 11">
            <a:extLst>
              <a:ext uri="{FF2B5EF4-FFF2-40B4-BE49-F238E27FC236}">
                <a16:creationId xmlns:a16="http://schemas.microsoft.com/office/drawing/2014/main" xmlns="" id="{BC90CF97-C0D0-0002-9D25-0771164D489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b="59857"/>
          <a:stretch/>
        </p:blipFill>
        <p:spPr>
          <a:xfrm>
            <a:off x="1288509" y="1712845"/>
            <a:ext cx="3428516" cy="2098233"/>
          </a:xfrm>
          <a:prstGeom prst="rect">
            <a:avLst/>
          </a:prstGeom>
        </p:spPr>
      </p:pic>
      <p:pic>
        <p:nvPicPr>
          <p:cNvPr id="12" name="图片 39">
            <a:extLst>
              <a:ext uri="{FF2B5EF4-FFF2-40B4-BE49-F238E27FC236}">
                <a16:creationId xmlns:a16="http://schemas.microsoft.com/office/drawing/2014/main" xmlns="" id="{094E2446-6952-BF0E-B8C2-2520869EE5C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166" y="-183341"/>
            <a:ext cx="1680939" cy="2208914"/>
          </a:xfrm>
          <a:prstGeom prst="rect">
            <a:avLst/>
          </a:prstGeom>
        </p:spPr>
      </p:pic>
      <p:pic>
        <p:nvPicPr>
          <p:cNvPr id="20" name="Hình ảnh 19" descr="Ảnh có chứa đồ chơi&#10;&#10;Mô tả được tạo tự động">
            <a:extLst>
              <a:ext uri="{FF2B5EF4-FFF2-40B4-BE49-F238E27FC236}">
                <a16:creationId xmlns:a16="http://schemas.microsoft.com/office/drawing/2014/main" xmlns="" id="{F0ABA274-8A94-04D2-FECF-FF962F6E700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547470" y="-380578"/>
            <a:ext cx="5661344" cy="5658629"/>
          </a:xfrm>
          <a:prstGeom prst="rect">
            <a:avLst/>
          </a:prstGeom>
        </p:spPr>
      </p:pic>
      <p:sp>
        <p:nvSpPr>
          <p:cNvPr id="21" name="ïṥḻîḑe">
            <a:extLst>
              <a:ext uri="{FF2B5EF4-FFF2-40B4-BE49-F238E27FC236}">
                <a16:creationId xmlns:a16="http://schemas.microsoft.com/office/drawing/2014/main" xmlns="" id="{D62E0B29-DFD1-5A29-C5B8-4B5FC7A7E99A}"/>
              </a:ext>
            </a:extLst>
          </p:cNvPr>
          <p:cNvSpPr txBox="1"/>
          <p:nvPr userDrawn="1"/>
        </p:nvSpPr>
        <p:spPr>
          <a:xfrm>
            <a:off x="2488066" y="2201868"/>
            <a:ext cx="4058018" cy="977812"/>
          </a:xfrm>
          <a:prstGeom prst="rect">
            <a:avLst/>
          </a:prstGeom>
          <a:noFill/>
          <a:ln>
            <a:noFill/>
          </a:ln>
        </p:spPr>
        <p:txBody>
          <a:bodyPr wrap="square" lIns="68493" tIns="34247" rIns="68493" bIns="34247" anchor="ctr" anchorCtr="0">
            <a:noAutofit/>
          </a:bodyPr>
          <a:lstStyle/>
          <a:p>
            <a:pPr lvl="0" algn="ctr" defTabSz="684454">
              <a:buSzPct val="25000"/>
              <a:defRPr/>
            </a:pPr>
            <a:r>
              <a:rPr lang="en-US" altLang="zh-CN" sz="5393" b="1" dirty="0">
                <a:ln>
                  <a:solidFill>
                    <a:schemeClr val="tx1"/>
                  </a:solidFill>
                </a:ln>
                <a:solidFill>
                  <a:srgbClr val="FFFF00"/>
                </a:solidFill>
                <a:effectLst>
                  <a:glow rad="228600">
                    <a:schemeClr val="accent4">
                      <a:satMod val="175000"/>
                      <a:alpha val="40000"/>
                    </a:schemeClr>
                  </a:glow>
                </a:effectLst>
                <a:latin typeface="SVN-Ziclets" panose="02000603000000000000" pitchFamily="2" charset="0"/>
                <a:ea typeface="印品溜溜圆" panose="02000000000000000000" pitchFamily="2" charset="-122"/>
              </a:rPr>
              <a:t>KHÁM PHÁ</a:t>
            </a:r>
            <a:endParaRPr lang="zh-CN" altLang="en-US" sz="5393" b="1" dirty="0">
              <a:ln>
                <a:solidFill>
                  <a:schemeClr val="tx1"/>
                </a:solidFill>
              </a:ln>
              <a:solidFill>
                <a:srgbClr val="FFFF00"/>
              </a:solidFill>
              <a:effectLst>
                <a:glow rad="228600">
                  <a:schemeClr val="accent4">
                    <a:satMod val="175000"/>
                    <a:alpha val="40000"/>
                  </a:schemeClr>
                </a:glow>
              </a:effectLst>
              <a:latin typeface="SVN-Ziclets" panose="02000603000000000000" pitchFamily="2" charset="0"/>
              <a:ea typeface="印品溜溜圆" panose="02000000000000000000" pitchFamily="2" charset="-122"/>
            </a:endParaRPr>
          </a:p>
        </p:txBody>
      </p:sp>
      <p:grpSp>
        <p:nvGrpSpPr>
          <p:cNvPr id="22" name="Nhóm 21">
            <a:extLst>
              <a:ext uri="{FF2B5EF4-FFF2-40B4-BE49-F238E27FC236}">
                <a16:creationId xmlns:a16="http://schemas.microsoft.com/office/drawing/2014/main" xmlns="" id="{B5C1299D-24F2-A4D9-98AB-26C33948BC9D}"/>
              </a:ext>
            </a:extLst>
          </p:cNvPr>
          <p:cNvGrpSpPr/>
          <p:nvPr userDrawn="1"/>
        </p:nvGrpSpPr>
        <p:grpSpPr>
          <a:xfrm>
            <a:off x="2586058" y="873897"/>
            <a:ext cx="3587261" cy="1198918"/>
            <a:chOff x="3766782" y="1436238"/>
            <a:chExt cx="4783015" cy="1598557"/>
          </a:xfrm>
        </p:grpSpPr>
        <p:sp>
          <p:nvSpPr>
            <p:cNvPr id="23" name="Hộp Văn bản 22">
              <a:extLst>
                <a:ext uri="{FF2B5EF4-FFF2-40B4-BE49-F238E27FC236}">
                  <a16:creationId xmlns:a16="http://schemas.microsoft.com/office/drawing/2014/main" xmlns="" id="{B40611E2-B1BD-80E9-480B-65F6D1C889CE}"/>
                </a:ext>
              </a:extLst>
            </p:cNvPr>
            <p:cNvSpPr txBox="1"/>
            <p:nvPr/>
          </p:nvSpPr>
          <p:spPr>
            <a:xfrm>
              <a:off x="3766782" y="1436238"/>
              <a:ext cx="4783015" cy="1598557"/>
            </a:xfrm>
            <a:prstGeom prst="rect">
              <a:avLst/>
            </a:prstGeom>
            <a:noFill/>
          </p:spPr>
          <p:txBody>
            <a:bodyPr wrap="square" rtlCol="0">
              <a:spAutoFit/>
            </a:bodyPr>
            <a:lstStyle/>
            <a:p>
              <a:pPr algn="ctr"/>
              <a:r>
                <a:rPr lang="en-US" sz="7191" dirty="0">
                  <a:ln w="317500">
                    <a:solidFill>
                      <a:schemeClr val="bg1"/>
                    </a:solidFill>
                  </a:ln>
                  <a:solidFill>
                    <a:schemeClr val="bg1"/>
                  </a:solidFill>
                  <a:effectLst>
                    <a:outerShdw blurRad="50800" dist="38100" dir="5400000" algn="t" rotWithShape="0">
                      <a:prstClr val="black">
                        <a:alpha val="40000"/>
                      </a:prstClr>
                    </a:outerShdw>
                  </a:effectLst>
                  <a:latin typeface="SVN-Ziclets" panose="02000603000000000000" pitchFamily="2" charset="0"/>
                </a:rPr>
                <a:t>02</a:t>
              </a:r>
            </a:p>
          </p:txBody>
        </p:sp>
        <p:sp>
          <p:nvSpPr>
            <p:cNvPr id="24" name="Hộp Văn bản 23">
              <a:extLst>
                <a:ext uri="{FF2B5EF4-FFF2-40B4-BE49-F238E27FC236}">
                  <a16:creationId xmlns:a16="http://schemas.microsoft.com/office/drawing/2014/main" xmlns="" id="{C458F5D5-8F2D-051F-3271-DA2F7EA75E4B}"/>
                </a:ext>
              </a:extLst>
            </p:cNvPr>
            <p:cNvSpPr txBox="1"/>
            <p:nvPr/>
          </p:nvSpPr>
          <p:spPr>
            <a:xfrm>
              <a:off x="3766782" y="1436238"/>
              <a:ext cx="4783015" cy="1598557"/>
            </a:xfrm>
            <a:prstGeom prst="rect">
              <a:avLst/>
            </a:prstGeom>
            <a:noFill/>
          </p:spPr>
          <p:txBody>
            <a:bodyPr wrap="square" rtlCol="0">
              <a:spAutoFit/>
            </a:bodyPr>
            <a:lstStyle/>
            <a:p>
              <a:pPr algn="ctr"/>
              <a:r>
                <a:rPr lang="en-US" sz="7191" dirty="0">
                  <a:ln>
                    <a:solidFill>
                      <a:sysClr val="windowText" lastClr="000000"/>
                    </a:solidFill>
                  </a:ln>
                  <a:solidFill>
                    <a:srgbClr val="5FE1F5"/>
                  </a:solidFill>
                  <a:latin typeface="SVN-Ziclets" panose="02000603000000000000" pitchFamily="2" charset="0"/>
                </a:rPr>
                <a:t>0</a:t>
              </a:r>
              <a:r>
                <a:rPr lang="en-US" sz="7191" dirty="0">
                  <a:ln>
                    <a:solidFill>
                      <a:sysClr val="windowText" lastClr="000000"/>
                    </a:solidFill>
                  </a:ln>
                  <a:solidFill>
                    <a:srgbClr val="FFF288"/>
                  </a:solidFill>
                  <a:latin typeface="SVN-Ziclets" panose="02000603000000000000" pitchFamily="2" charset="0"/>
                </a:rPr>
                <a:t>2</a:t>
              </a:r>
            </a:p>
          </p:txBody>
        </p:sp>
      </p:grpSp>
    </p:spTree>
    <p:extLst>
      <p:ext uri="{BB962C8B-B14F-4D97-AF65-F5344CB8AC3E}">
        <p14:creationId xmlns:p14="http://schemas.microsoft.com/office/powerpoint/2010/main" val="137934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1+#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stCondLst>
                                    <p:cond delay="0"/>
                                  </p:stCondLst>
                                  <p:childTnLst>
                                    <p:animRot by="21600000">
                                      <p:cBhvr>
                                        <p:cTn id="10" dur="1000" fill="hold"/>
                                        <p:tgtEl>
                                          <p:spTgt spid="22"/>
                                        </p:tgtEl>
                                        <p:attrNameLst>
                                          <p:attrName>r</p:attrName>
                                        </p:attrNameLst>
                                      </p:cBhvr>
                                    </p:animRo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5_Title and Cont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01158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5939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0" cy="1102519"/>
          </a:xfrm>
          <a:prstGeom prst="rect">
            <a:avLst/>
          </a:prstGeom>
        </p:spPr>
        <p:txBody>
          <a:bodyPr/>
          <a:lstStyle/>
          <a:p>
            <a:r>
              <a:rPr lang="en-US"/>
              <a:t>Click to edit Master title style</a:t>
            </a:r>
            <a:endParaRPr lang="vi-VN"/>
          </a:p>
        </p:txBody>
      </p:sp>
      <p:sp>
        <p:nvSpPr>
          <p:cNvPr id="3" name="Subtitle 2"/>
          <p:cNvSpPr>
            <a:spLocks noGrp="1"/>
          </p:cNvSpPr>
          <p:nvPr>
            <p:ph type="subTitle" idx="1"/>
          </p:nvPr>
        </p:nvSpPr>
        <p:spPr>
          <a:xfrm>
            <a:off x="1371601" y="2914650"/>
            <a:ext cx="64008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5/14/2023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387302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5DA4D"/>
        </a:solidFill>
        <a:effectLst/>
      </p:bgPr>
    </p:bg>
    <p:spTree>
      <p:nvGrpSpPr>
        <p:cNvPr id="1" name=""/>
        <p:cNvGrpSpPr/>
        <p:nvPr/>
      </p:nvGrpSpPr>
      <p:grpSpPr>
        <a:xfrm>
          <a:off x="0" y="0"/>
          <a:ext cx="0" cy="0"/>
          <a:chOff x="0" y="0"/>
          <a:chExt cx="0" cy="0"/>
        </a:xfrm>
      </p:grpSpPr>
      <p:cxnSp>
        <p:nvCxnSpPr>
          <p:cNvPr id="7" name="直接连接符 6"/>
          <p:cNvCxnSpPr/>
          <p:nvPr userDrawn="1"/>
        </p:nvCxnSpPr>
        <p:spPr>
          <a:xfrm flipH="1">
            <a:off x="-9526" y="0"/>
            <a:ext cx="2645990"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H="1">
            <a:off x="2483768" y="0"/>
            <a:ext cx="1080120" cy="170765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403648" y="0"/>
            <a:ext cx="3312368"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6228184" y="0"/>
            <a:ext cx="1080120" cy="120359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619672" y="336578"/>
            <a:ext cx="465168" cy="239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丫头\png\小人\卡通类素材\gyk.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rot="21247218">
            <a:off x="1900060" y="147392"/>
            <a:ext cx="555021" cy="3641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userDrawn="1"/>
        </p:nvCxnSpPr>
        <p:spPr>
          <a:xfrm flipH="1">
            <a:off x="0" y="0"/>
            <a:ext cx="1259632" cy="69954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35496" y="0"/>
            <a:ext cx="2376264" cy="915566"/>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7884368" y="0"/>
            <a:ext cx="914400" cy="9144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6516216" y="0"/>
            <a:ext cx="2627784" cy="34977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3" descr="E:\丫头\png\小人\卡通类素材\k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4174" y="44092"/>
            <a:ext cx="851644" cy="792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786775">
            <a:off x="8465571" y="-56920"/>
            <a:ext cx="540482" cy="643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21347883">
            <a:off x="2538634" y="-19669"/>
            <a:ext cx="516042" cy="482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7271988" y="-19979"/>
            <a:ext cx="205624" cy="284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丫头\png\小人\卡通类素材\dtr.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7849701" y="17127"/>
            <a:ext cx="261191" cy="340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丫头\png\小人\卡通类素材\dtr.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p:blipFill>
        <p:spPr bwMode="auto">
          <a:xfrm rot="21074484">
            <a:off x="3196724" y="-21984"/>
            <a:ext cx="334586" cy="393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p:blipFill>
        <p:spPr bwMode="auto">
          <a:xfrm rot="1372338">
            <a:off x="6277728" y="15912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丫头\png\小人\卡通类素材\gyk.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rot="721682">
            <a:off x="6486537" y="-36569"/>
            <a:ext cx="563414" cy="369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rot="21240259">
            <a:off x="917773" y="254315"/>
            <a:ext cx="458632" cy="5456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a:off x="377776" y="4729958"/>
            <a:ext cx="643482" cy="3319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丫头\png\小人\卡通类素材\gyk.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1000783">
            <a:off x="829990" y="4626823"/>
            <a:ext cx="800397" cy="525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gu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03" r="292" b="9279"/>
          <a:stretch/>
        </p:blipFill>
        <p:spPr bwMode="auto">
          <a:xfrm rot="10800000" flipH="1" flipV="1">
            <a:off x="-9526" y="4155926"/>
            <a:ext cx="9153526" cy="98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003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457201" y="1200152"/>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5/14/2023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018359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a:prstGeom prst="rect">
            <a:avLst/>
          </a:prstGeo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722314" y="2180035"/>
            <a:ext cx="7772400" cy="1125140"/>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5/14/2023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53464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457201" y="1200152"/>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2"/>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5/14/2023</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2245764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5/14/2023</a:t>
            </a:fld>
            <a:endParaRPr lang="vi-VN">
              <a:solidFill>
                <a:prstClr val="black"/>
              </a:solidFill>
            </a:endParaRPr>
          </a:p>
        </p:txBody>
      </p:sp>
      <p:sp>
        <p:nvSpPr>
          <p:cNvPr id="8" name="Footer Placeholder 7"/>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9" name="Slide Number Placeholder 8"/>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101637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5/14/2023</a:t>
            </a:fld>
            <a:endParaRPr lang="vi-VN">
              <a:solidFill>
                <a:prstClr val="black"/>
              </a:solidFill>
            </a:endParaRPr>
          </a:p>
        </p:txBody>
      </p:sp>
      <p:sp>
        <p:nvSpPr>
          <p:cNvPr id="4" name="Footer Placeholder 3"/>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5" name="Slide Number Placeholder 4"/>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5055338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5/14/2023</a:t>
            </a:fld>
            <a:endParaRPr lang="vi-VN">
              <a:solidFill>
                <a:prstClr val="black"/>
              </a:solidFill>
            </a:endParaRPr>
          </a:p>
        </p:txBody>
      </p:sp>
      <p:sp>
        <p:nvSpPr>
          <p:cNvPr id="3" name="Footer Placeholder 2"/>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4" name="Slide Number Placeholder 3"/>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1705843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313" cy="871538"/>
          </a:xfrm>
          <a:prstGeom prst="rect">
            <a:avLst/>
          </a:prstGeo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3575050" y="204789"/>
            <a:ext cx="5111750" cy="438983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076327"/>
            <a:ext cx="3008313" cy="351829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5/14/2023</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2218173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5/14/2023</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6646109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457201" y="1200152"/>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5/14/2023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1190433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1" y="205980"/>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5/14/2023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6343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1991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0708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6925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3108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5345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9068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4753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5792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264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6454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spTree>
    <p:extLst>
      <p:ext uri="{BB962C8B-B14F-4D97-AF65-F5344CB8AC3E}">
        <p14:creationId xmlns:p14="http://schemas.microsoft.com/office/powerpoint/2010/main" val="1610296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79997" y="256581"/>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2023/5/14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42291942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spTree>
    <p:extLst>
      <p:ext uri="{BB962C8B-B14F-4D97-AF65-F5344CB8AC3E}">
        <p14:creationId xmlns:p14="http://schemas.microsoft.com/office/powerpoint/2010/main" val="22661470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707655"/>
            <a:ext cx="9144000" cy="2619375"/>
          </a:xfrm>
          <a:prstGeom prst="rect">
            <a:avLst/>
          </a:prstGeom>
        </p:spPr>
      </p:pic>
      <p:grpSp>
        <p:nvGrpSpPr>
          <p:cNvPr id="4" name="组合 3"/>
          <p:cNvGrpSpPr/>
          <p:nvPr userDrawn="1"/>
        </p:nvGrpSpPr>
        <p:grpSpPr>
          <a:xfrm>
            <a:off x="-1426111"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940484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077817C-7B71-42AF-900A-2817BE836D2B}" type="datetimeFigureOut">
              <a:rPr lang="zh-CN" altLang="en-US" smtClean="0"/>
              <a:pPr/>
              <a:t>2023/5/14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729170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77817C-7B71-42AF-900A-2817BE836D2B}" type="datetimeFigureOut">
              <a:rPr lang="zh-CN" altLang="en-US" smtClean="0"/>
              <a:pPr/>
              <a:t>2023/5/14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3211754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2023/5/14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1454595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image" Target="../media/image74.png"/><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theme" Target="../theme/theme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077817C-7B71-42AF-900A-2817BE836D2B}" type="datetimeFigureOut">
              <a:rPr lang="zh-CN" altLang="en-US" smtClean="0"/>
              <a:pPr/>
              <a:t>2023/5/14</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DA75A3B-6662-4096-B8F1-4038B9AC79F6}" type="slidenum">
              <a:rPr lang="zh-CN" altLang="en-US" smtClean="0"/>
              <a:pPr/>
              <a:t>‹#›</a:t>
            </a:fld>
            <a:endParaRPr lang="zh-CN" altLang="en-US"/>
          </a:p>
        </p:txBody>
      </p:sp>
      <p:pic>
        <p:nvPicPr>
          <p:cNvPr id="9" name="Picture 8"/>
          <p:cNvPicPr>
            <a:picLocks noChangeAspect="1"/>
          </p:cNvPicPr>
          <p:nvPr userDrawn="1"/>
        </p:nvPicPr>
        <p:blipFill>
          <a:blip r:embed="rId40"/>
          <a:stretch>
            <a:fillRect/>
          </a:stretch>
        </p:blipFill>
        <p:spPr>
          <a:xfrm>
            <a:off x="0" y="5148"/>
            <a:ext cx="9180512" cy="5138352"/>
          </a:xfrm>
          <a:prstGeom prst="rect">
            <a:avLst/>
          </a:prstGeom>
        </p:spPr>
      </p:pic>
    </p:spTree>
    <p:extLst>
      <p:ext uri="{BB962C8B-B14F-4D97-AF65-F5344CB8AC3E}">
        <p14:creationId xmlns:p14="http://schemas.microsoft.com/office/powerpoint/2010/main" val="1109054401"/>
      </p:ext>
    </p:extLst>
  </p:cSld>
  <p:clrMap bg1="lt1" tx1="dk1" bg2="lt2" tx2="dk2" accent1="accent1" accent2="accent2" accent3="accent3" accent4="accent4" accent5="accent5" accent6="accent6" hlink="hlink" folHlink="folHlink"/>
  <p:sldLayoutIdLst>
    <p:sldLayoutId id="2147483654" r:id="rId1"/>
    <p:sldLayoutId id="2147483651" r:id="rId2"/>
    <p:sldLayoutId id="2147483660" r:id="rId3"/>
    <p:sldLayoutId id="2147483662" r:id="rId4"/>
    <p:sldLayoutId id="2147483650" r:id="rId5"/>
    <p:sldLayoutId id="2147483652" r:id="rId6"/>
    <p:sldLayoutId id="2147483653" r:id="rId7"/>
    <p:sldLayoutId id="2147483655" r:id="rId8"/>
    <p:sldLayoutId id="2147483656" r:id="rId9"/>
    <p:sldLayoutId id="2147483657" r:id="rId10"/>
    <p:sldLayoutId id="2147483658" r:id="rId11"/>
    <p:sldLayoutId id="2147483659" r:id="rId12"/>
    <p:sldLayoutId id="2147483702"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5" r:id="rId23"/>
    <p:sldLayoutId id="2147483726" r:id="rId24"/>
    <p:sldLayoutId id="2147483727" r:id="rId25"/>
    <p:sldLayoutId id="2147483728" r:id="rId26"/>
    <p:sldLayoutId id="2147483730" r:id="rId27"/>
    <p:sldLayoutId id="2147483731" r:id="rId28"/>
    <p:sldLayoutId id="2147483732" r:id="rId29"/>
    <p:sldLayoutId id="2147483733" r:id="rId30"/>
    <p:sldLayoutId id="2147483734" r:id="rId31"/>
    <p:sldLayoutId id="2147483735" r:id="rId32"/>
    <p:sldLayoutId id="2147483736" r:id="rId33"/>
    <p:sldLayoutId id="2147483738" r:id="rId34"/>
    <p:sldLayoutId id="2147483739" r:id="rId35"/>
    <p:sldLayoutId id="2147483740" r:id="rId36"/>
    <p:sldLayoutId id="2147483741" r:id="rId37"/>
    <p:sldLayoutId id="2147483742" r:id="rId3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5"/>
          <a:stretch>
            <a:fillRect/>
          </a:stretch>
        </p:blipFill>
        <p:spPr>
          <a:xfrm>
            <a:off x="1" y="-24975"/>
            <a:ext cx="9144000" cy="5292588"/>
          </a:xfrm>
          <a:prstGeom prst="rect">
            <a:avLst/>
          </a:prstGeom>
        </p:spPr>
      </p:pic>
    </p:spTree>
    <p:extLst>
      <p:ext uri="{BB962C8B-B14F-4D97-AF65-F5344CB8AC3E}">
        <p14:creationId xmlns:p14="http://schemas.microsoft.com/office/powerpoint/2010/main" val="22138007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8.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image" Target="../media/image80.png"/></Relationships>
</file>

<file path=ppt/slides/_rels/slide1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8.xml"/><Relationship Id="rId7" Type="http://schemas.openxmlformats.org/officeDocument/2006/relationships/image" Target="../media/image8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2.png"/><Relationship Id="rId5" Type="http://schemas.openxmlformats.org/officeDocument/2006/relationships/image" Target="../media/image79.png"/><Relationship Id="rId4" Type="http://schemas.openxmlformats.org/officeDocument/2006/relationships/notesSlide" Target="../notesSlides/notesSlide2.xml"/><Relationship Id="rId9" Type="http://schemas.openxmlformats.org/officeDocument/2006/relationships/image" Target="../media/image85.png"/></Relationships>
</file>

<file path=ppt/slides/_rels/slide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microsoft.com/office/2007/relationships/hdphoto" Target="../media/hdphoto4.wdp"/><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90.png"/><Relationship Id="rId17" Type="http://schemas.openxmlformats.org/officeDocument/2006/relationships/image" Target="../media/image94.png"/><Relationship Id="rId2" Type="http://schemas.openxmlformats.org/officeDocument/2006/relationships/audio" Target="../media/media2.mp3"/><Relationship Id="rId16" Type="http://schemas.openxmlformats.org/officeDocument/2006/relationships/image" Target="../media/image85.png"/><Relationship Id="rId20" Type="http://schemas.openxmlformats.org/officeDocument/2006/relationships/image" Target="../media/image96.png"/><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89.png"/><Relationship Id="rId5" Type="http://schemas.openxmlformats.org/officeDocument/2006/relationships/slideLayout" Target="../slideLayouts/slideLayout8.xml"/><Relationship Id="rId15" Type="http://schemas.openxmlformats.org/officeDocument/2006/relationships/image" Target="../media/image93.png"/><Relationship Id="rId10" Type="http://schemas.openxmlformats.org/officeDocument/2006/relationships/image" Target="../media/image88.png"/><Relationship Id="rId19" Type="http://schemas.openxmlformats.org/officeDocument/2006/relationships/image" Target="../media/image95.png"/><Relationship Id="rId4" Type="http://schemas.microsoft.com/office/2007/relationships/media" Target="../media/media3.mp3"/><Relationship Id="rId9" Type="http://schemas.openxmlformats.org/officeDocument/2006/relationships/image" Target="../media/image87.png"/><Relationship Id="rId14" Type="http://schemas.openxmlformats.org/officeDocument/2006/relationships/image" Target="../media/image92.png"/></Relationships>
</file>

<file path=ppt/slides/_rels/slide13.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91.png"/><Relationship Id="rId18" Type="http://schemas.microsoft.com/office/2007/relationships/hdphoto" Target="../media/hdphoto4.wdp"/><Relationship Id="rId3" Type="http://schemas.openxmlformats.org/officeDocument/2006/relationships/audio" Target="NULL" TargetMode="External"/><Relationship Id="rId21" Type="http://schemas.openxmlformats.org/officeDocument/2006/relationships/image" Target="../media/image96.png"/><Relationship Id="rId7" Type="http://schemas.openxmlformats.org/officeDocument/2006/relationships/audio" Target="../media/audio1.wav"/><Relationship Id="rId12" Type="http://schemas.openxmlformats.org/officeDocument/2006/relationships/image" Target="../media/image90.png"/><Relationship Id="rId17" Type="http://schemas.openxmlformats.org/officeDocument/2006/relationships/image" Target="../media/image94.png"/><Relationship Id="rId2" Type="http://schemas.openxmlformats.org/officeDocument/2006/relationships/audio" Target="../media/media2.mp3"/><Relationship Id="rId16" Type="http://schemas.openxmlformats.org/officeDocument/2006/relationships/image" Target="../media/image85.png"/><Relationship Id="rId20" Type="http://schemas.openxmlformats.org/officeDocument/2006/relationships/image" Target="../media/image99.png"/><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89.png"/><Relationship Id="rId5" Type="http://schemas.openxmlformats.org/officeDocument/2006/relationships/slideLayout" Target="../slideLayouts/slideLayout8.xml"/><Relationship Id="rId15" Type="http://schemas.openxmlformats.org/officeDocument/2006/relationships/image" Target="../media/image93.png"/><Relationship Id="rId10" Type="http://schemas.openxmlformats.org/officeDocument/2006/relationships/slide" Target="slide2.xml"/><Relationship Id="rId19" Type="http://schemas.openxmlformats.org/officeDocument/2006/relationships/image" Target="../media/image98.png"/><Relationship Id="rId4" Type="http://schemas.microsoft.com/office/2007/relationships/media" Target="../media/media3.mp3"/><Relationship Id="rId9" Type="http://schemas.openxmlformats.org/officeDocument/2006/relationships/image" Target="../media/image88.png"/><Relationship Id="rId14" Type="http://schemas.openxmlformats.org/officeDocument/2006/relationships/image" Target="../media/image92.png"/></Relationships>
</file>

<file path=ppt/slides/_rels/slide14.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93.png"/><Relationship Id="rId18" Type="http://schemas.microsoft.com/office/2007/relationships/hdphoto" Target="../media/hdphoto5.wdp"/><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92.png"/><Relationship Id="rId17" Type="http://schemas.openxmlformats.org/officeDocument/2006/relationships/image" Target="../media/image102.png"/><Relationship Id="rId2" Type="http://schemas.openxmlformats.org/officeDocument/2006/relationships/audio" Target="../media/media2.mp3"/><Relationship Id="rId16" Type="http://schemas.openxmlformats.org/officeDocument/2006/relationships/image" Target="../media/image101.png"/><Relationship Id="rId20" Type="http://schemas.openxmlformats.org/officeDocument/2006/relationships/image" Target="../media/image96.png"/><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91.png"/><Relationship Id="rId5" Type="http://schemas.openxmlformats.org/officeDocument/2006/relationships/slideLayout" Target="../slideLayouts/slideLayout8.xml"/><Relationship Id="rId15" Type="http://schemas.openxmlformats.org/officeDocument/2006/relationships/image" Target="../media/image100.png"/><Relationship Id="rId10" Type="http://schemas.openxmlformats.org/officeDocument/2006/relationships/image" Target="../media/image90.png"/><Relationship Id="rId19" Type="http://schemas.openxmlformats.org/officeDocument/2006/relationships/image" Target="../media/image103.png"/><Relationship Id="rId4" Type="http://schemas.microsoft.com/office/2007/relationships/media" Target="../media/media3.mp3"/><Relationship Id="rId9" Type="http://schemas.openxmlformats.org/officeDocument/2006/relationships/image" Target="../media/image89.png"/><Relationship Id="rId14" Type="http://schemas.openxmlformats.org/officeDocument/2006/relationships/image" Target="../media/image85.png"/></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10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4.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09.pn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108.png"/><Relationship Id="rId5" Type="http://schemas.microsoft.com/office/2007/relationships/hdphoto" Target="../media/hdphoto6.wdp"/><Relationship Id="rId4" Type="http://schemas.openxmlformats.org/officeDocument/2006/relationships/image" Target="../media/image107.png"/></Relationships>
</file>

<file path=ppt/slides/_rels/slide17.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hyperlink" Target="https://www.facebook.com/vuhong1972" TargetMode="External"/><Relationship Id="rId3" Type="http://schemas.openxmlformats.org/officeDocument/2006/relationships/image" Target="../media/image110.jp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notesSlide" Target="../notesSlides/notesSlide8.xml"/><Relationship Id="rId16" Type="http://schemas.openxmlformats.org/officeDocument/2006/relationships/image" Target="../media/image120.png"/><Relationship Id="rId1" Type="http://schemas.openxmlformats.org/officeDocument/2006/relationships/slideLayout" Target="../slideLayouts/slideLayout40.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04.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hyperlink" Target="mailto:hongvu7219@gmail.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xmlns="" id="{8323581E-9856-ACB1-55AC-0DD27AA1F194}"/>
              </a:ext>
            </a:extLst>
          </p:cNvPr>
          <p:cNvGrpSpPr/>
          <p:nvPr/>
        </p:nvGrpSpPr>
        <p:grpSpPr>
          <a:xfrm>
            <a:off x="611560" y="1711234"/>
            <a:ext cx="7992888" cy="1796620"/>
            <a:chOff x="5395119" y="3904156"/>
            <a:chExt cx="7750289" cy="1508760"/>
          </a:xfrm>
        </p:grpSpPr>
        <p:sp>
          <p:nvSpPr>
            <p:cNvPr id="10" name="Rectangle: Rounded Corners 8">
              <a:extLst>
                <a:ext uri="{FF2B5EF4-FFF2-40B4-BE49-F238E27FC236}">
                  <a16:creationId xmlns:a16="http://schemas.microsoft.com/office/drawing/2014/main" xmlns=""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a16="http://schemas.microsoft.com/office/drawing/2014/main" xmlns=""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a16="http://schemas.microsoft.com/office/drawing/2014/main" xmlns="" id="{0C945CCD-B735-91CA-F486-32899F0965E0}"/>
              </a:ext>
            </a:extLst>
          </p:cNvPr>
          <p:cNvGrpSpPr/>
          <p:nvPr/>
        </p:nvGrpSpPr>
        <p:grpSpPr>
          <a:xfrm>
            <a:off x="0" y="-39799"/>
            <a:ext cx="9144000" cy="1474912"/>
            <a:chOff x="-198120" y="-1143000"/>
            <a:chExt cx="12694920" cy="3657600"/>
          </a:xfrm>
        </p:grpSpPr>
        <p:sp>
          <p:nvSpPr>
            <p:cNvPr id="4" name="Rectangle 12">
              <a:extLst>
                <a:ext uri="{FF2B5EF4-FFF2-40B4-BE49-F238E27FC236}">
                  <a16:creationId xmlns:a16="http://schemas.microsoft.com/office/drawing/2014/main" xmlns=""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a16="http://schemas.microsoft.com/office/drawing/2014/main" xmlns=""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a16="http://schemas.microsoft.com/office/drawing/2014/main" xmlns=""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a16="http://schemas.microsoft.com/office/drawing/2014/main" xmlns=""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2" y="3648369"/>
            <a:ext cx="7079809" cy="1616013"/>
          </a:xfrm>
          <a:prstGeom prst="rect">
            <a:avLst/>
          </a:prstGeom>
        </p:spPr>
      </p:pic>
      <p:pic>
        <p:nvPicPr>
          <p:cNvPr id="8" name="Picture 2">
            <a:extLst>
              <a:ext uri="{FF2B5EF4-FFF2-40B4-BE49-F238E27FC236}">
                <a16:creationId xmlns:a16="http://schemas.microsoft.com/office/drawing/2014/main" xmlns=""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3140" y="3075806"/>
            <a:ext cx="1978563" cy="2064950"/>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a16="http://schemas.microsoft.com/office/drawing/2014/main" xmlns="" id="{5A8348B3-CB2D-E2EF-972D-EB623E0AF026}"/>
              </a:ext>
            </a:extLst>
          </p:cNvPr>
          <p:cNvSpPr txBox="1"/>
          <p:nvPr/>
        </p:nvSpPr>
        <p:spPr>
          <a:xfrm>
            <a:off x="768730" y="1986395"/>
            <a:ext cx="7617266" cy="1138755"/>
          </a:xfrm>
          <a:prstGeom prst="rect">
            <a:avLst/>
          </a:prstGeom>
          <a:noFill/>
        </p:spPr>
        <p:txBody>
          <a:bodyPr wrap="square" lIns="91422" tIns="45711" rIns="91422" bIns="45711" rtlCol="0">
            <a:spAutoFit/>
          </a:bodyPr>
          <a:lstStyle/>
          <a:p>
            <a:pPr algn="ct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3400" b="1" smtClean="0">
                <a:solidFill>
                  <a:schemeClr val="accent2">
                    <a:lumMod val="75000"/>
                  </a:schemeClr>
                </a:solidFill>
                <a:latin typeface="Times New Roman" pitchFamily="18" charset="0"/>
                <a:ea typeface="Arial-Rounded" panose="020B0500000000000000" pitchFamily="34" charset="0"/>
                <a:cs typeface="Times New Roman" pitchFamily="18" charset="0"/>
              </a:rPr>
              <a:t>: Ôn</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tập</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về</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số</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và</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phép</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tính</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trong</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phạm</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vi 100 000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tiếp</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theo</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tiết</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1)</a:t>
            </a:r>
            <a:endPar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 xmlns:a16="http://schemas.microsoft.com/office/drawing/2014/main" id="{6DC882CD-F5C9-CB7F-C1D8-8794B4476DB3}"/>
              </a:ext>
            </a:extLst>
          </p:cNvPr>
          <p:cNvSpPr txBox="1"/>
          <p:nvPr/>
        </p:nvSpPr>
        <p:spPr>
          <a:xfrm>
            <a:off x="92242" y="48133"/>
            <a:ext cx="9024048" cy="1277255"/>
          </a:xfrm>
          <a:prstGeom prst="rect">
            <a:avLst/>
          </a:prstGeom>
          <a:noFill/>
        </p:spPr>
        <p:txBody>
          <a:bodyPr wrap="square" lIns="91422" tIns="45711" rIns="91422" bIns="4571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9">
              <a:spcBef>
                <a:spcPts val="600"/>
              </a:spcBef>
              <a:defRPr/>
            </a:pPr>
            <a:r>
              <a:rPr lang="vi-VN" altLang="en-US" sz="3600" b="1" i="1" dirty="0">
                <a:solidFill>
                  <a:srgbClr val="002060"/>
                </a:solidFill>
                <a:latin typeface="+mj-lt"/>
                <a:cs typeface="Times New Roman" panose="02020603050405020304" pitchFamily="18" charset="0"/>
              </a:rPr>
              <a:t>TRƯỜNG TIỂU HỌC ÁI MỘ A</a:t>
            </a:r>
          </a:p>
          <a:p>
            <a:pPr algn="ctr" defTabSz="914219">
              <a:spcBef>
                <a:spcPts val="600"/>
              </a:spcBef>
              <a:defRPr/>
            </a:pPr>
            <a:r>
              <a:rPr lang="vi-VN" altLang="en-US" sz="3600" b="1" i="1" dirty="0">
                <a:solidFill>
                  <a:srgbClr val="002060"/>
                </a:solidFill>
                <a:latin typeface="Times New Roman" pitchFamily="18" charset="0"/>
                <a:cs typeface="Times New Roman" pitchFamily="18" charset="0"/>
              </a:rPr>
              <a:t>Bài giảng điện </a:t>
            </a:r>
            <a:r>
              <a:rPr lang="vi-VN" altLang="en-US" sz="3600" b="1" i="1" dirty="0" smtClean="0">
                <a:solidFill>
                  <a:srgbClr val="002060"/>
                </a:solidFill>
                <a:latin typeface="Times New Roman" pitchFamily="18" charset="0"/>
                <a:cs typeface="Times New Roman" pitchFamily="18" charset="0"/>
              </a:rPr>
              <a:t>tử</a:t>
            </a:r>
            <a:r>
              <a:rPr lang="en-US" altLang="en-US" sz="3600" b="1" i="1" dirty="0" smtClean="0">
                <a:solidFill>
                  <a:srgbClr val="002060"/>
                </a:solidFill>
                <a:latin typeface="Times New Roman" pitchFamily="18" charset="0"/>
                <a:cs typeface="Times New Roman" pitchFamily="18" charset="0"/>
              </a:rPr>
              <a:t> </a:t>
            </a:r>
            <a:r>
              <a:rPr lang="en-US" altLang="en-US" sz="3600" b="1" i="1" dirty="0" err="1" smtClean="0">
                <a:solidFill>
                  <a:srgbClr val="002060"/>
                </a:solidFill>
                <a:latin typeface="Times New Roman" pitchFamily="18" charset="0"/>
                <a:cs typeface="Times New Roman" pitchFamily="18" charset="0"/>
              </a:rPr>
              <a:t>Toán</a:t>
            </a:r>
            <a:r>
              <a:rPr lang="en-US" altLang="en-US" sz="3600" b="1" i="1" dirty="0" smtClean="0">
                <a:solidFill>
                  <a:srgbClr val="002060"/>
                </a:solidFill>
                <a:latin typeface="Times New Roman" pitchFamily="18" charset="0"/>
                <a:cs typeface="Times New Roman" pitchFamily="18" charset="0"/>
              </a:rPr>
              <a:t>  </a:t>
            </a:r>
            <a:r>
              <a:rPr lang="en-US" altLang="en-US" sz="3600" b="1" i="1" dirty="0" err="1" smtClean="0">
                <a:solidFill>
                  <a:srgbClr val="002060"/>
                </a:solidFill>
                <a:latin typeface="Times New Roman" pitchFamily="18" charset="0"/>
                <a:cs typeface="Times New Roman" pitchFamily="18" charset="0"/>
              </a:rPr>
              <a:t>lớp</a:t>
            </a:r>
            <a:r>
              <a:rPr lang="en-US" altLang="en-US" sz="3600" b="1" i="1" dirty="0" smtClean="0">
                <a:solidFill>
                  <a:srgbClr val="002060"/>
                </a:solidFill>
                <a:latin typeface="Times New Roman" pitchFamily="18" charset="0"/>
                <a:cs typeface="Times New Roman" pitchFamily="18" charset="0"/>
              </a:rPr>
              <a:t> </a:t>
            </a:r>
            <a:r>
              <a:rPr lang="en-US" altLang="en-US" sz="3600" b="1" i="1" dirty="0">
                <a:solidFill>
                  <a:srgbClr val="002060"/>
                </a:solidFill>
                <a:latin typeface="Times New Roman" pitchFamily="18" charset="0"/>
                <a:cs typeface="Times New Roman" pitchFamily="18" charset="0"/>
              </a:rPr>
              <a:t>3 </a:t>
            </a:r>
          </a:p>
        </p:txBody>
      </p:sp>
    </p:spTree>
    <p:extLst>
      <p:ext uri="{BB962C8B-B14F-4D97-AF65-F5344CB8AC3E}">
        <p14:creationId xmlns:p14="http://schemas.microsoft.com/office/powerpoint/2010/main" val="3078645165"/>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9" y="0"/>
            <a:ext cx="9144000"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471" y="2052706"/>
            <a:ext cx="6068222" cy="307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stretch>
            <a:fillRect/>
          </a:stretch>
        </p:blipFill>
        <p:spPr>
          <a:xfrm>
            <a:off x="1907704" y="411510"/>
            <a:ext cx="6192688" cy="1800200"/>
          </a:xfrm>
          <a:prstGeom prst="rect">
            <a:avLst/>
          </a:prstGeom>
        </p:spPr>
      </p:pic>
    </p:spTree>
    <p:extLst>
      <p:ext uri="{BB962C8B-B14F-4D97-AF65-F5344CB8AC3E}">
        <p14:creationId xmlns:p14="http://schemas.microsoft.com/office/powerpoint/2010/main" val="653284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4" y="195486"/>
            <a:ext cx="9144000"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66751"/>
            <a:ext cx="7391400" cy="2954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1200150"/>
            <a:ext cx="4015259" cy="3733800"/>
          </a:xfrm>
          <a:prstGeom prst="rect">
            <a:avLst/>
          </a:prstGeom>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7376452" y="3801403"/>
            <a:ext cx="1002240"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Toy Piano - Wayne Jon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20200" y="-304799"/>
            <a:ext cx="609600" cy="609600"/>
          </a:xfrm>
          <a:prstGeom prst="rect">
            <a:avLst/>
          </a:prstGeom>
        </p:spPr>
      </p:pic>
    </p:spTree>
    <p:extLst>
      <p:ext uri="{BB962C8B-B14F-4D97-AF65-F5344CB8AC3E}">
        <p14:creationId xmlns:p14="http://schemas.microsoft.com/office/powerpoint/2010/main" val="35972929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14:bounceEnd="60000">
                                          <p:cBhvr additive="base">
                                            <p:cTn id="7" dur="1100" fill="hold"/>
                                            <p:tgtEl>
                                              <p:spTgt spid="5127"/>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51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1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2" dur="11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0-#ppt_w/2"/>
                                              </p:val>
                                            </p:tav>
                                            <p:tav tm="100000">
                                              <p:val>
                                                <p:strVal val="#ppt_x"/>
                                              </p:val>
                                            </p:tav>
                                          </p:tavLst>
                                        </p:anim>
                                        <p:anim calcmode="lin" valueType="num">
                                          <p:cBhvr additive="base">
                                            <p:cTn id="16"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additive="base">
                                            <p:cTn id="7" dur="1100" fill="hold"/>
                                            <p:tgtEl>
                                              <p:spTgt spid="5127"/>
                                            </p:tgtEl>
                                            <p:attrNameLst>
                                              <p:attrName>ppt_x</p:attrName>
                                            </p:attrNameLst>
                                          </p:cBhvr>
                                          <p:tavLst>
                                            <p:tav tm="0">
                                              <p:val>
                                                <p:strVal val="#ppt_x"/>
                                              </p:val>
                                            </p:tav>
                                            <p:tav tm="100000">
                                              <p:val>
                                                <p:strVal val="#ppt_x"/>
                                              </p:val>
                                            </p:tav>
                                          </p:tavLst>
                                        </p:anim>
                                        <p:anim calcmode="lin" valueType="num">
                                          <p:cBhvr additive="base">
                                            <p:cTn id="8" dur="1100" fill="hold"/>
                                            <p:tgtEl>
                                              <p:spTgt spid="51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100" fill="hold"/>
                                            <p:tgtEl>
                                              <p:spTgt spid="3"/>
                                            </p:tgtEl>
                                            <p:attrNameLst>
                                              <p:attrName>ppt_x</p:attrName>
                                            </p:attrNameLst>
                                          </p:cBhvr>
                                          <p:tavLst>
                                            <p:tav tm="0">
                                              <p:val>
                                                <p:strVal val="0-#ppt_w/2"/>
                                              </p:val>
                                            </p:tav>
                                            <p:tav tm="100000">
                                              <p:val>
                                                <p:strVal val="#ppt_x"/>
                                              </p:val>
                                            </p:tav>
                                          </p:tavLst>
                                        </p:anim>
                                        <p:anim calcmode="lin" valueType="num">
                                          <p:cBhvr additive="base">
                                            <p:cTn id="12" dur="11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0-#ppt_w/2"/>
                                              </p:val>
                                            </p:tav>
                                            <p:tav tm="100000">
                                              <p:val>
                                                <p:strVal val="#ppt_x"/>
                                              </p:val>
                                            </p:tav>
                                          </p:tavLst>
                                        </p:anim>
                                        <p:anim calcmode="lin" valueType="num">
                                          <p:cBhvr additive="base">
                                            <p:cTn id="16"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
                    </p:tgtEl>
                  </p:cMediaNode>
                </p:audio>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Rounded Corners 3"/>
          <p:cNvSpPr/>
          <p:nvPr/>
        </p:nvSpPr>
        <p:spPr>
          <a:xfrm rot="5400000">
            <a:off x="-738837" y="860369"/>
            <a:ext cx="2773070" cy="11429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1" name="Rectangle: Rounded Corners 4"/>
          <p:cNvSpPr/>
          <p:nvPr/>
        </p:nvSpPr>
        <p:spPr>
          <a:xfrm>
            <a:off x="227079" y="209548"/>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2" name="Rectangle: Rounded Corners 4"/>
          <p:cNvSpPr/>
          <p:nvPr/>
        </p:nvSpPr>
        <p:spPr>
          <a:xfrm>
            <a:off x="230898" y="10477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3" name="Rectangle: Rounded Corners 4"/>
          <p:cNvSpPr/>
          <p:nvPr/>
        </p:nvSpPr>
        <p:spPr>
          <a:xfrm>
            <a:off x="230898" y="18859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9194" y="208846"/>
            <a:ext cx="667559" cy="704305"/>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919" y="1110913"/>
            <a:ext cx="651558" cy="683905"/>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50" y="1989000"/>
            <a:ext cx="821550" cy="658951"/>
          </a:xfrm>
          <a:prstGeom prst="rect">
            <a:avLst/>
          </a:prstGeom>
        </p:spPr>
      </p:pic>
      <p:grpSp>
        <p:nvGrpSpPr>
          <p:cNvPr id="9" name="Group 8"/>
          <p:cNvGrpSpPr/>
          <p:nvPr/>
        </p:nvGrpSpPr>
        <p:grpSpPr>
          <a:xfrm>
            <a:off x="152400" y="4019551"/>
            <a:ext cx="2825553" cy="923330"/>
            <a:chOff x="374847" y="4019551"/>
            <a:chExt cx="2825553" cy="923330"/>
          </a:xfrm>
        </p:grpSpPr>
        <p:grpSp>
          <p:nvGrpSpPr>
            <p:cNvPr id="7" name="Group 6"/>
            <p:cNvGrpSpPr/>
            <p:nvPr/>
          </p:nvGrpSpPr>
          <p:grpSpPr>
            <a:xfrm>
              <a:off x="374847" y="4019551"/>
              <a:ext cx="2825553" cy="923330"/>
              <a:chOff x="374847" y="3855540"/>
              <a:chExt cx="3254370" cy="1089655"/>
            </a:xfrm>
          </p:grpSpPr>
          <p:sp>
            <p:nvSpPr>
              <p:cNvPr id="24"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UTM Avo" panose="02040603050506020204" pitchFamily="18" charset="0"/>
                  <a:ea typeface="SimSun"/>
                </a:endParaRPr>
              </a:p>
            </p:txBody>
          </p:sp>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6" name="TextBox 5"/>
              <p:cNvSpPr txBox="1"/>
              <p:nvPr/>
            </p:nvSpPr>
            <p:spPr>
              <a:xfrm>
                <a:off x="502990" y="3855540"/>
                <a:ext cx="844352" cy="1089655"/>
              </a:xfrm>
              <a:prstGeom prst="rect">
                <a:avLst/>
              </a:prstGeom>
              <a:noFill/>
            </p:spPr>
            <p:txBody>
              <a:bodyPr wrap="square" rtlCol="0">
                <a:spAutoFit/>
              </a:bodyPr>
              <a:lstStyle/>
              <a:p>
                <a:pPr defTabSz="685800">
                  <a:defRPr/>
                </a:pPr>
                <a:r>
                  <a:rPr lang="en-US" sz="5400" dirty="0">
                    <a:ln>
                      <a:solidFill>
                        <a:srgbClr val="FFFFFF"/>
                      </a:solidFill>
                    </a:ln>
                    <a:solidFill>
                      <a:srgbClr val="C00000"/>
                    </a:solidFill>
                    <a:latin typeface="UTM Avo" panose="02040603050506020204" pitchFamily="18" charset="0"/>
                    <a:ea typeface="SimSun"/>
                  </a:rPr>
                  <a:t>A</a:t>
                </a:r>
              </a:p>
            </p:txBody>
          </p:sp>
        </p:grpSp>
        <p:sp>
          <p:nvSpPr>
            <p:cNvPr id="8" name="TextBox 7"/>
            <p:cNvSpPr txBox="1"/>
            <p:nvPr/>
          </p:nvSpPr>
          <p:spPr>
            <a:xfrm>
              <a:off x="1311762" y="4171950"/>
              <a:ext cx="1882485"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1935</a:t>
              </a:r>
              <a:endParaRPr lang="vi-VN" altLang="en-US" sz="3199" dirty="0">
                <a:solidFill>
                  <a:srgbClr val="000000"/>
                </a:solidFill>
                <a:latin typeface="UTM Avo" panose="02040603050506020204" pitchFamily="18" charset="0"/>
                <a:ea typeface="SimSun"/>
              </a:endParaRPr>
            </a:p>
          </p:txBody>
        </p:sp>
      </p:grpSp>
      <p:grpSp>
        <p:nvGrpSpPr>
          <p:cNvPr id="36" name="Group 35"/>
          <p:cNvGrpSpPr/>
          <p:nvPr/>
        </p:nvGrpSpPr>
        <p:grpSpPr>
          <a:xfrm>
            <a:off x="3124200" y="4043867"/>
            <a:ext cx="2984343" cy="923330"/>
            <a:chOff x="374847" y="4019551"/>
            <a:chExt cx="2984343" cy="923329"/>
          </a:xfrm>
        </p:grpSpPr>
        <p:grpSp>
          <p:nvGrpSpPr>
            <p:cNvPr id="37" name="Group 36"/>
            <p:cNvGrpSpPr/>
            <p:nvPr/>
          </p:nvGrpSpPr>
          <p:grpSpPr>
            <a:xfrm>
              <a:off x="374847" y="4019551"/>
              <a:ext cx="2825553" cy="923329"/>
              <a:chOff x="374847" y="3855540"/>
              <a:chExt cx="3254370" cy="1089654"/>
            </a:xfrm>
          </p:grpSpPr>
          <p:sp>
            <p:nvSpPr>
              <p:cNvPr id="39"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UTM Avo" panose="02040603050506020204" pitchFamily="18" charset="0"/>
                  <a:ea typeface="SimSun"/>
                </a:endParaRPr>
              </a:p>
            </p:txBody>
          </p:sp>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1" name="TextBox 40"/>
              <p:cNvSpPr txBox="1"/>
              <p:nvPr/>
            </p:nvSpPr>
            <p:spPr>
              <a:xfrm>
                <a:off x="583668" y="3855540"/>
                <a:ext cx="844352" cy="1089654"/>
              </a:xfrm>
              <a:prstGeom prst="rect">
                <a:avLst/>
              </a:prstGeom>
              <a:noFill/>
            </p:spPr>
            <p:txBody>
              <a:bodyPr wrap="square" rtlCol="0">
                <a:spAutoFit/>
              </a:bodyPr>
              <a:lstStyle/>
              <a:p>
                <a:pPr defTabSz="685800">
                  <a:defRPr/>
                </a:pPr>
                <a:r>
                  <a:rPr lang="en-US" sz="5400" dirty="0">
                    <a:ln>
                      <a:solidFill>
                        <a:srgbClr val="FFFFFF"/>
                      </a:solidFill>
                    </a:ln>
                    <a:solidFill>
                      <a:srgbClr val="C00000"/>
                    </a:solidFill>
                    <a:latin typeface="UTM Avo" panose="02040603050506020204" pitchFamily="18" charset="0"/>
                    <a:ea typeface="SimSun"/>
                  </a:rPr>
                  <a:t>B</a:t>
                </a:r>
              </a:p>
            </p:txBody>
          </p:sp>
        </p:grpSp>
        <p:sp>
          <p:nvSpPr>
            <p:cNvPr id="38" name="TextBox 37"/>
            <p:cNvSpPr txBox="1"/>
            <p:nvPr/>
          </p:nvSpPr>
          <p:spPr>
            <a:xfrm>
              <a:off x="1311762" y="4171950"/>
              <a:ext cx="2047428" cy="584646"/>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1 936</a:t>
              </a:r>
              <a:endParaRPr lang="vi-VN" altLang="en-US" sz="3199" dirty="0">
                <a:solidFill>
                  <a:srgbClr val="000000"/>
                </a:solidFill>
                <a:latin typeface="UTM Avo" panose="02040603050506020204" pitchFamily="18" charset="0"/>
                <a:ea typeface="SimSun"/>
              </a:endParaRPr>
            </a:p>
          </p:txBody>
        </p:sp>
      </p:grpSp>
      <p:grpSp>
        <p:nvGrpSpPr>
          <p:cNvPr id="42" name="Group 41"/>
          <p:cNvGrpSpPr/>
          <p:nvPr/>
        </p:nvGrpSpPr>
        <p:grpSpPr>
          <a:xfrm>
            <a:off x="6089847" y="4019551"/>
            <a:ext cx="2825553" cy="923330"/>
            <a:chOff x="374847" y="4019551"/>
            <a:chExt cx="2825553" cy="923329"/>
          </a:xfrm>
        </p:grpSpPr>
        <p:grpSp>
          <p:nvGrpSpPr>
            <p:cNvPr id="43" name="Group 42"/>
            <p:cNvGrpSpPr/>
            <p:nvPr/>
          </p:nvGrpSpPr>
          <p:grpSpPr>
            <a:xfrm>
              <a:off x="374847" y="4019551"/>
              <a:ext cx="2825553" cy="923329"/>
              <a:chOff x="374847" y="3855540"/>
              <a:chExt cx="3254370" cy="1089654"/>
            </a:xfrm>
          </p:grpSpPr>
          <p:sp>
            <p:nvSpPr>
              <p:cNvPr id="46"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UTM Avo" panose="02040603050506020204" pitchFamily="18" charset="0"/>
                  <a:ea typeface="SimSun"/>
                </a:endParaRPr>
              </a:p>
            </p:txBody>
          </p:sp>
          <p:pic>
            <p:nvPicPr>
              <p:cNvPr id="47" name="Picture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8" name="TextBox 47"/>
              <p:cNvSpPr txBox="1"/>
              <p:nvPr/>
            </p:nvSpPr>
            <p:spPr>
              <a:xfrm>
                <a:off x="502990" y="3855540"/>
                <a:ext cx="844352" cy="1089654"/>
              </a:xfrm>
              <a:prstGeom prst="rect">
                <a:avLst/>
              </a:prstGeom>
              <a:noFill/>
            </p:spPr>
            <p:txBody>
              <a:bodyPr wrap="square" rtlCol="0">
                <a:spAutoFit/>
              </a:bodyPr>
              <a:lstStyle/>
              <a:p>
                <a:pPr defTabSz="685800">
                  <a:defRPr/>
                </a:pPr>
                <a:r>
                  <a:rPr lang="en-US" sz="5400" dirty="0">
                    <a:ln>
                      <a:solidFill>
                        <a:srgbClr val="FFFFFF"/>
                      </a:solidFill>
                    </a:ln>
                    <a:solidFill>
                      <a:srgbClr val="C00000"/>
                    </a:solidFill>
                    <a:latin typeface="UTM Avo" panose="02040603050506020204" pitchFamily="18" charset="0"/>
                    <a:ea typeface="SimSun"/>
                  </a:rPr>
                  <a:t>C</a:t>
                </a:r>
              </a:p>
            </p:txBody>
          </p:sp>
        </p:grpSp>
        <p:sp>
          <p:nvSpPr>
            <p:cNvPr id="45" name="TextBox 44"/>
            <p:cNvSpPr txBox="1"/>
            <p:nvPr/>
          </p:nvSpPr>
          <p:spPr>
            <a:xfrm>
              <a:off x="1311762" y="4171950"/>
              <a:ext cx="1736238" cy="584646"/>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1 937</a:t>
              </a:r>
              <a:endParaRPr lang="vi-VN" altLang="en-US" sz="3199" dirty="0">
                <a:solidFill>
                  <a:srgbClr val="000000"/>
                </a:solidFill>
                <a:latin typeface="UTM Avo" panose="02040603050506020204" pitchFamily="18" charset="0"/>
                <a:ea typeface="SimSun"/>
              </a:endParaRPr>
            </a:p>
          </p:txBody>
        </p:sp>
      </p:grpSp>
      <p:grpSp>
        <p:nvGrpSpPr>
          <p:cNvPr id="56" name="Group 55"/>
          <p:cNvGrpSpPr/>
          <p:nvPr/>
        </p:nvGrpSpPr>
        <p:grpSpPr>
          <a:xfrm>
            <a:off x="1957434" y="165651"/>
            <a:ext cx="6424566" cy="2558499"/>
            <a:chOff x="1957434" y="165651"/>
            <a:chExt cx="6424566" cy="2558499"/>
          </a:xfrm>
        </p:grpSpPr>
        <p:sp>
          <p:nvSpPr>
            <p:cNvPr id="16" name="Rectangle: Rounded Corners 3"/>
            <p:cNvSpPr/>
            <p:nvPr/>
          </p:nvSpPr>
          <p:spPr>
            <a:xfrm>
              <a:off x="2632029" y="165651"/>
              <a:ext cx="5749971" cy="25584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UTM Avo" panose="02040603050506020204" pitchFamily="18" charset="0"/>
                <a:ea typeface="SimSun"/>
              </a:endParaRPr>
            </a:p>
          </p:txBody>
        </p:sp>
        <p:sp>
          <p:nvSpPr>
            <p:cNvPr id="20" name="Rectangle: Rounded Corners 4"/>
            <p:cNvSpPr/>
            <p:nvPr/>
          </p:nvSpPr>
          <p:spPr>
            <a:xfrm>
              <a:off x="2817559" y="357807"/>
              <a:ext cx="5410200" cy="2200648"/>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srgbClr val="FFFFFF"/>
                </a:solidFill>
                <a:latin typeface="UTM Avo" panose="02040603050506020204" pitchFamily="18" charset="0"/>
                <a:ea typeface="SimSun"/>
              </a:endParaRPr>
            </a:p>
          </p:txBody>
        </p:sp>
        <p:grpSp>
          <p:nvGrpSpPr>
            <p:cNvPr id="54" name="Group 53"/>
            <p:cNvGrpSpPr/>
            <p:nvPr/>
          </p:nvGrpSpPr>
          <p:grpSpPr>
            <a:xfrm>
              <a:off x="1957434" y="671120"/>
              <a:ext cx="1511300" cy="1506538"/>
              <a:chOff x="1957434" y="671120"/>
              <a:chExt cx="1511300" cy="1506538"/>
            </a:xfrm>
          </p:grpSpPr>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57434" y="671120"/>
                <a:ext cx="1511300"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2484966" y="993787"/>
                <a:ext cx="762000" cy="830997"/>
              </a:xfrm>
              <a:prstGeom prst="rect">
                <a:avLst/>
              </a:prstGeom>
              <a:noFill/>
            </p:spPr>
            <p:txBody>
              <a:bodyPr wrap="square" rtlCol="0">
                <a:spAutoFit/>
              </a:bodyPr>
              <a:lstStyle/>
              <a:p>
                <a:pPr defTabSz="685800">
                  <a:defRPr/>
                </a:pPr>
                <a:r>
                  <a:rPr lang="en-US" sz="4800" dirty="0">
                    <a:solidFill>
                      <a:srgbClr val="C00000"/>
                    </a:solidFill>
                    <a:latin typeface="UTM Avo" panose="02040603050506020204" pitchFamily="18" charset="0"/>
                    <a:ea typeface="SimSun"/>
                  </a:rPr>
                  <a:t>1</a:t>
                </a:r>
              </a:p>
            </p:txBody>
          </p:sp>
        </p:grpSp>
        <p:sp>
          <p:nvSpPr>
            <p:cNvPr id="55" name="TextBox 54"/>
            <p:cNvSpPr txBox="1"/>
            <p:nvPr/>
          </p:nvSpPr>
          <p:spPr>
            <a:xfrm>
              <a:off x="3387858" y="1047750"/>
              <a:ext cx="4765542"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9 685 : 5</a:t>
              </a:r>
              <a:endParaRPr lang="vi-VN" altLang="en-US" sz="3199" dirty="0">
                <a:solidFill>
                  <a:srgbClr val="000000"/>
                </a:solidFill>
                <a:latin typeface="UTM Avo" panose="02040603050506020204" pitchFamily="18" charset="0"/>
                <a:ea typeface="SimSun"/>
              </a:endParaRPr>
            </a:p>
          </p:txBody>
        </p:sp>
      </p:grpSp>
      <p:pic>
        <p:nvPicPr>
          <p:cNvPr id="57" name="Picture 5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25823" y="3183773"/>
            <a:ext cx="1142811" cy="1179206"/>
          </a:xfrm>
          <a:prstGeom prst="rect">
            <a:avLst/>
          </a:prstGeom>
        </p:spPr>
      </p:pic>
      <p:pic>
        <p:nvPicPr>
          <p:cNvPr id="58" name="Picture 5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7920" y="3315742"/>
            <a:ext cx="1097189" cy="1066712"/>
          </a:xfrm>
          <a:prstGeom prst="rect">
            <a:avLst/>
          </a:prstGeom>
        </p:spPr>
      </p:pic>
      <p:pic>
        <p:nvPicPr>
          <p:cNvPr id="60" name="Picture 5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95305" y="3485019"/>
            <a:ext cx="1097189" cy="1066712"/>
          </a:xfrm>
          <a:prstGeom prst="rect">
            <a:avLst/>
          </a:prstGeom>
        </p:spPr>
      </p:pic>
      <p:pic>
        <p:nvPicPr>
          <p:cNvPr id="59"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48800" y="-5158"/>
            <a:ext cx="609600" cy="609600"/>
          </a:xfrm>
          <a:prstGeom prst="rect">
            <a:avLst/>
          </a:prstGeom>
        </p:spPr>
      </p:pic>
      <p:pic>
        <p:nvPicPr>
          <p:cNvPr id="62"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48800" y="1084156"/>
            <a:ext cx="609600" cy="609600"/>
          </a:xfrm>
          <a:prstGeom prst="rect">
            <a:avLst/>
          </a:prstGeom>
        </p:spPr>
      </p:pic>
      <p:pic>
        <p:nvPicPr>
          <p:cNvPr id="64" name="Picture 63"/>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447859" y="3277479"/>
            <a:ext cx="717551" cy="264942"/>
          </a:xfrm>
          <a:prstGeom prst="rect">
            <a:avLst/>
          </a:prstGeom>
        </p:spPr>
      </p:pic>
      <p:pic>
        <p:nvPicPr>
          <p:cNvPr id="65" name="Picture 64"/>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403799" y="2782350"/>
            <a:ext cx="717551" cy="264942"/>
          </a:xfrm>
          <a:prstGeom prst="rect">
            <a:avLst/>
          </a:prstGeom>
        </p:spPr>
      </p:pic>
      <p:pic>
        <p:nvPicPr>
          <p:cNvPr id="66" name="Picture 65"/>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16649" y="2818402"/>
            <a:ext cx="717551" cy="264942"/>
          </a:xfrm>
          <a:prstGeom prst="rect">
            <a:avLst/>
          </a:prstGeom>
        </p:spPr>
      </p:pic>
      <p:pic>
        <p:nvPicPr>
          <p:cNvPr id="67" name="Picture 66"/>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191597" y="3312055"/>
            <a:ext cx="717551" cy="264942"/>
          </a:xfrm>
          <a:prstGeom prst="rect">
            <a:avLst/>
          </a:prstGeom>
        </p:spPr>
      </p:pic>
      <p:pic>
        <p:nvPicPr>
          <p:cNvPr id="61" name="Picture 6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33600" y="1458558"/>
            <a:ext cx="1714024" cy="1897505"/>
          </a:xfrm>
          <a:prstGeom prst="rect">
            <a:avLst/>
          </a:prstGeom>
        </p:spPr>
      </p:pic>
      <p:pic>
        <p:nvPicPr>
          <p:cNvPr id="49"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1948855"/>
            <a:ext cx="609600" cy="609600"/>
          </a:xfrm>
          <a:prstGeom prst="rect">
            <a:avLst/>
          </a:prstGeom>
        </p:spPr>
      </p:pic>
      <p:pic>
        <p:nvPicPr>
          <p:cNvPr id="50"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58398" y="2679764"/>
            <a:ext cx="609600" cy="609600"/>
          </a:xfrm>
          <a:prstGeom prst="rect">
            <a:avLst/>
          </a:prstGeom>
        </p:spPr>
      </p:pic>
      <p:pic>
        <p:nvPicPr>
          <p:cNvPr id="5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3454528"/>
            <a:ext cx="609600" cy="609600"/>
          </a:xfrm>
          <a:prstGeom prst="rect">
            <a:avLst/>
          </a:prstGeom>
        </p:spPr>
      </p:pic>
      <p:pic>
        <p:nvPicPr>
          <p:cNvPr id="52"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4176416"/>
            <a:ext cx="609600" cy="609600"/>
          </a:xfrm>
          <a:prstGeom prst="rect">
            <a:avLst/>
          </a:prstGeom>
        </p:spPr>
      </p:pic>
      <p:sp>
        <p:nvSpPr>
          <p:cNvPr id="3" name="Rectangle 2">
            <a:extLst>
              <a:ext uri="{FF2B5EF4-FFF2-40B4-BE49-F238E27FC236}">
                <a16:creationId xmlns:a16="http://schemas.microsoft.com/office/drawing/2014/main" xmlns="" id="{DF0A0C12-6523-42CF-8638-72BBB8243C7B}"/>
              </a:ext>
            </a:extLst>
          </p:cNvPr>
          <p:cNvSpPr/>
          <p:nvPr/>
        </p:nvSpPr>
        <p:spPr>
          <a:xfrm>
            <a:off x="7762332" y="3444526"/>
            <a:ext cx="1381669" cy="586344"/>
          </a:xfrm>
          <a:prstGeom prst="rect">
            <a:avLst/>
          </a:prstGeom>
          <a:solidFill>
            <a:srgbClr val="A2C31E"/>
          </a:solidFill>
          <a:ln>
            <a:solidFill>
              <a:srgbClr val="A2C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68839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1+#ppt_w/2"/>
                                          </p:val>
                                        </p:tav>
                                        <p:tav tm="100000">
                                          <p:val>
                                            <p:strVal val="#ppt_x"/>
                                          </p:val>
                                        </p:tav>
                                      </p:tavLst>
                                    </p:anim>
                                    <p:anim calcmode="lin" valueType="num">
                                      <p:cBhvr additive="base">
                                        <p:cTn id="14" dur="500" fill="hold"/>
                                        <p:tgtEl>
                                          <p:spTgt spid="56"/>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1+#ppt_w/2"/>
                                          </p:val>
                                        </p:tav>
                                        <p:tav tm="100000">
                                          <p:val>
                                            <p:strVal val="#ppt_x"/>
                                          </p:val>
                                        </p:tav>
                                      </p:tavLst>
                                    </p:anim>
                                    <p:anim calcmode="lin" valueType="num">
                                      <p:cBhvr additive="base">
                                        <p:cTn id="22" dur="500" fill="hold"/>
                                        <p:tgtEl>
                                          <p:spTgt spid="3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1+#ppt_w/2"/>
                                          </p:val>
                                        </p:tav>
                                        <p:tav tm="100000">
                                          <p:val>
                                            <p:strVal val="#ppt_x"/>
                                          </p:val>
                                        </p:tav>
                                      </p:tavLst>
                                    </p:anim>
                                    <p:anim calcmode="lin" valueType="num">
                                      <p:cBhvr additive="base">
                                        <p:cTn id="26"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42"/>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subTnLst>
                                    <p:audio>
                                      <p:cMediaNode>
                                        <p:cTn display="0" masterRel="sameClick">
                                          <p:stCondLst>
                                            <p:cond evt="begin" delay="0">
                                              <p:tn val="30"/>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2"/>
                  </p:tgtEl>
                </p:cond>
              </p:nextCondLst>
            </p:seq>
            <p:audio>
              <p:cMediaNode vol="80000">
                <p:cTn id="35" fill="hold" display="0">
                  <p:stCondLst>
                    <p:cond delay="indefinite"/>
                  </p:stCondLst>
                  <p:endCondLst>
                    <p:cond evt="onStopAudio" delay="0">
                      <p:tgtEl>
                        <p:sldTgt/>
                      </p:tgtEl>
                    </p:cond>
                  </p:endCondLst>
                </p:cTn>
                <p:tgtEl>
                  <p:spTgt spid="59"/>
                </p:tgtEl>
              </p:cMediaNode>
            </p:audio>
            <p:seq concurrent="1" nextAc="seek">
              <p:cTn id="36" restart="whenNotActive" fill="hold" evtFilter="cancelBubble" nodeType="interactiveSeq">
                <p:stCondLst>
                  <p:cond evt="onClick" delay="0">
                    <p:tgtEl>
                      <p:spTgt spid="36"/>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1" presetClass="mediacall" presetSubtype="0" fill="hold" nodeType="withEffect">
                                  <p:stCondLst>
                                    <p:cond delay="0"/>
                                  </p:stCondLst>
                                  <p:childTnLst>
                                    <p:cmd type="call" cmd="playFrom(0.0)">
                                      <p:cBhvr>
                                        <p:cTn id="45" dur="3622" fill="hold"/>
                                        <p:tgtEl>
                                          <p:spTgt spid="59"/>
                                        </p:tgtEl>
                                      </p:cBhvr>
                                    </p:cmd>
                                  </p:childTnLst>
                                </p:cTn>
                              </p:par>
                            </p:childTnLst>
                          </p:cTn>
                        </p:par>
                      </p:childTnLst>
                    </p:cTn>
                  </p:par>
                </p:childTnLst>
              </p:cTn>
              <p:nextCondLst>
                <p:cond evt="onClick" delay="0">
                  <p:tgtEl>
                    <p:spTgt spid="36"/>
                  </p:tgtEl>
                </p:cond>
              </p:nextCondLst>
            </p:seq>
            <p:audio>
              <p:cMediaNode vol="80000">
                <p:cTn id="46" fill="hold" display="0">
                  <p:stCondLst>
                    <p:cond delay="indefinite"/>
                  </p:stCondLst>
                  <p:endCondLst>
                    <p:cond evt="onStopAudio" delay="0">
                      <p:tgtEl>
                        <p:sldTgt/>
                      </p:tgtEl>
                    </p:cond>
                  </p:endCondLst>
                </p:cTn>
                <p:tgtEl>
                  <p:spTgt spid="62"/>
                </p:tgtEl>
              </p:cMediaNode>
            </p:audio>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 calcmode="lin" valueType="num">
                                      <p:cBhvr>
                                        <p:cTn id="52" dur="500" fill="hold"/>
                                        <p:tgtEl>
                                          <p:spTgt spid="58"/>
                                        </p:tgtEl>
                                        <p:attrNameLst>
                                          <p:attrName>ppt_w</p:attrName>
                                        </p:attrNameLst>
                                      </p:cBhvr>
                                      <p:tavLst>
                                        <p:tav tm="0">
                                          <p:val>
                                            <p:fltVal val="0"/>
                                          </p:val>
                                        </p:tav>
                                        <p:tav tm="100000">
                                          <p:val>
                                            <p:strVal val="#ppt_w"/>
                                          </p:val>
                                        </p:tav>
                                      </p:tavLst>
                                    </p:anim>
                                    <p:anim calcmode="lin" valueType="num">
                                      <p:cBhvr>
                                        <p:cTn id="53" dur="500" fill="hold"/>
                                        <p:tgtEl>
                                          <p:spTgt spid="58"/>
                                        </p:tgtEl>
                                        <p:attrNameLst>
                                          <p:attrName>ppt_h</p:attrName>
                                        </p:attrNameLst>
                                      </p:cBhvr>
                                      <p:tavLst>
                                        <p:tav tm="0">
                                          <p:val>
                                            <p:fltVal val="0"/>
                                          </p:val>
                                        </p:tav>
                                        <p:tav tm="100000">
                                          <p:val>
                                            <p:strVal val="#ppt_h"/>
                                          </p:val>
                                        </p:tav>
                                      </p:tavLst>
                                    </p:anim>
                                    <p:animEffect transition="in" filter="fade">
                                      <p:cBhvr>
                                        <p:cTn id="54" dur="500"/>
                                        <p:tgtEl>
                                          <p:spTgt spid="58"/>
                                        </p:tgtEl>
                                      </p:cBhvr>
                                    </p:animEffect>
                                  </p:childTnLst>
                                </p:cTn>
                              </p:par>
                              <p:par>
                                <p:cTn id="55" presetID="1" presetClass="mediacall" presetSubtype="0" fill="hold" nodeType="withEffect">
                                  <p:stCondLst>
                                    <p:cond delay="0"/>
                                  </p:stCondLst>
                                  <p:childTnLst>
                                    <p:cmd type="call" cmd="playFrom(0.0)">
                                      <p:cBhvr>
                                        <p:cTn id="56" dur="3622" fill="hold"/>
                                        <p:tgtEl>
                                          <p:spTgt spid="62"/>
                                        </p:tgtEl>
                                      </p:cBhvr>
                                    </p:cmd>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57"/>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6"/>
                                        </p:tgtEl>
                                      </p:cBhvr>
                                    </p:animEffect>
                                    <p:set>
                                      <p:cBhvr>
                                        <p:cTn id="62" dur="1" fill="hold">
                                          <p:stCondLst>
                                            <p:cond delay="499"/>
                                          </p:stCondLst>
                                        </p:cTn>
                                        <p:tgtEl>
                                          <p:spTgt spid="5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6"/>
                                        </p:tgtEl>
                                      </p:cBhvr>
                                    </p:animEffect>
                                    <p:set>
                                      <p:cBhvr>
                                        <p:cTn id="71" dur="1" fill="hold">
                                          <p:stCondLst>
                                            <p:cond delay="499"/>
                                          </p:stCondLst>
                                        </p:cTn>
                                        <p:tgtEl>
                                          <p:spTgt spid="3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2"/>
                                        </p:tgtEl>
                                      </p:cBhvr>
                                    </p:animEffect>
                                    <p:set>
                                      <p:cBhvr>
                                        <p:cTn id="74" dur="1" fill="hold">
                                          <p:stCondLst>
                                            <p:cond delay="499"/>
                                          </p:stCondLst>
                                        </p:cTn>
                                        <p:tgtEl>
                                          <p:spTgt spid="4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7"/>
                                        </p:tgtEl>
                                      </p:cBhvr>
                                    </p:animEffect>
                                    <p:set>
                                      <p:cBhvr>
                                        <p:cTn id="77" dur="1" fill="hold">
                                          <p:stCondLst>
                                            <p:cond delay="499"/>
                                          </p:stCondLst>
                                        </p:cTn>
                                        <p:tgtEl>
                                          <p:spTgt spid="57"/>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60"/>
                                        </p:tgtEl>
                                      </p:cBhvr>
                                    </p:animEffect>
                                    <p:set>
                                      <p:cBhvr>
                                        <p:cTn id="80" dur="1" fill="hold">
                                          <p:stCondLst>
                                            <p:cond delay="499"/>
                                          </p:stCondLst>
                                        </p:cTn>
                                        <p:tgtEl>
                                          <p:spTgt spid="6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fade">
                                      <p:cBhvr>
                                        <p:cTn id="87" dur="500"/>
                                        <p:tgtEl>
                                          <p:spTgt spid="61"/>
                                        </p:tgtEl>
                                      </p:cBhvr>
                                    </p:animEffect>
                                  </p:childTnLst>
                                </p:cTn>
                              </p:par>
                              <p:par>
                                <p:cTn id="88" presetID="32" presetClass="emph" presetSubtype="0" fill="hold" nodeType="withEffect">
                                  <p:stCondLst>
                                    <p:cond delay="0"/>
                                  </p:stCondLst>
                                  <p:childTnLst>
                                    <p:animRot by="120000">
                                      <p:cBhvr>
                                        <p:cTn id="89" dur="50" fill="hold">
                                          <p:stCondLst>
                                            <p:cond delay="0"/>
                                          </p:stCondLst>
                                        </p:cTn>
                                        <p:tgtEl>
                                          <p:spTgt spid="61"/>
                                        </p:tgtEl>
                                        <p:attrNameLst>
                                          <p:attrName>r</p:attrName>
                                        </p:attrNameLst>
                                      </p:cBhvr>
                                    </p:animRot>
                                    <p:animRot by="-240000">
                                      <p:cBhvr>
                                        <p:cTn id="90" dur="100" fill="hold">
                                          <p:stCondLst>
                                            <p:cond delay="100"/>
                                          </p:stCondLst>
                                        </p:cTn>
                                        <p:tgtEl>
                                          <p:spTgt spid="61"/>
                                        </p:tgtEl>
                                        <p:attrNameLst>
                                          <p:attrName>r</p:attrName>
                                        </p:attrNameLst>
                                      </p:cBhvr>
                                    </p:animRot>
                                    <p:animRot by="240000">
                                      <p:cBhvr>
                                        <p:cTn id="91" dur="100" fill="hold">
                                          <p:stCondLst>
                                            <p:cond delay="200"/>
                                          </p:stCondLst>
                                        </p:cTn>
                                        <p:tgtEl>
                                          <p:spTgt spid="61"/>
                                        </p:tgtEl>
                                        <p:attrNameLst>
                                          <p:attrName>r</p:attrName>
                                        </p:attrNameLst>
                                      </p:cBhvr>
                                    </p:animRot>
                                    <p:animRot by="-240000">
                                      <p:cBhvr>
                                        <p:cTn id="92" dur="100" fill="hold">
                                          <p:stCondLst>
                                            <p:cond delay="300"/>
                                          </p:stCondLst>
                                        </p:cTn>
                                        <p:tgtEl>
                                          <p:spTgt spid="61"/>
                                        </p:tgtEl>
                                        <p:attrNameLst>
                                          <p:attrName>r</p:attrName>
                                        </p:attrNameLst>
                                      </p:cBhvr>
                                    </p:animRot>
                                    <p:animRot by="120000">
                                      <p:cBhvr>
                                        <p:cTn id="93" dur="100" fill="hold">
                                          <p:stCondLst>
                                            <p:cond delay="400"/>
                                          </p:stCondLst>
                                        </p:cTn>
                                        <p:tgtEl>
                                          <p:spTgt spid="61"/>
                                        </p:tgtEl>
                                        <p:attrNameLst>
                                          <p:attrName>r</p:attrName>
                                        </p:attrNameLst>
                                      </p:cBhvr>
                                    </p:animRot>
                                  </p:childTnLst>
                                </p:cTn>
                              </p:par>
                              <p:par>
                                <p:cTn id="94" presetID="1" presetClass="mediacall" presetSubtype="0" fill="hold" nodeType="withEffect">
                                  <p:stCondLst>
                                    <p:cond delay="0"/>
                                  </p:stCondLst>
                                  <p:childTnLst>
                                    <p:cmd type="call" cmd="playFrom(0.0)">
                                      <p:cBhvr>
                                        <p:cTn id="95" dur="409" fill="hold"/>
                                        <p:tgtEl>
                                          <p:spTgt spid="49"/>
                                        </p:tgtEl>
                                      </p:cBhvr>
                                    </p:cmd>
                                  </p:childTnLst>
                                </p:cTn>
                              </p:par>
                            </p:childTnLst>
                          </p:cTn>
                        </p:par>
                        <p:par>
                          <p:cTn id="96" fill="hold">
                            <p:stCondLst>
                              <p:cond delay="1000"/>
                            </p:stCondLst>
                            <p:childTnLst>
                              <p:par>
                                <p:cTn id="97" presetID="22" presetClass="entr" presetSubtype="4" fill="hold" nodeType="afterEffect">
                                  <p:stCondLst>
                                    <p:cond delay="0"/>
                                  </p:stCondLst>
                                  <p:childTnLst>
                                    <p:set>
                                      <p:cBhvr>
                                        <p:cTn id="98" dur="1" fill="hold">
                                          <p:stCondLst>
                                            <p:cond delay="0"/>
                                          </p:stCondLst>
                                        </p:cTn>
                                        <p:tgtEl>
                                          <p:spTgt spid="64"/>
                                        </p:tgtEl>
                                        <p:attrNameLst>
                                          <p:attrName>style.visibility</p:attrName>
                                        </p:attrNameLst>
                                      </p:cBhvr>
                                      <p:to>
                                        <p:strVal val="visible"/>
                                      </p:to>
                                    </p:set>
                                    <p:animEffect transition="in" filter="wipe(down)">
                                      <p:cBhvr>
                                        <p:cTn id="99" dur="500"/>
                                        <p:tgtEl>
                                          <p:spTgt spid="64"/>
                                        </p:tgtEl>
                                      </p:cBhvr>
                                    </p:animEffect>
                                  </p:childTnLst>
                                </p:cTn>
                              </p:par>
                            </p:childTnLst>
                          </p:cTn>
                        </p:par>
                        <p:par>
                          <p:cTn id="100" fill="hold">
                            <p:stCondLst>
                              <p:cond delay="1500"/>
                            </p:stCondLst>
                            <p:childTnLst>
                              <p:par>
                                <p:cTn id="101" presetID="35" presetClass="path" presetSubtype="0" accel="50000" decel="50000" fill="hold" nodeType="afterEffect">
                                  <p:stCondLst>
                                    <p:cond delay="0"/>
                                  </p:stCondLst>
                                  <p:childTnLst>
                                    <p:animMotion origin="layout" path="M -3.33333E-6 4.30688E-6 L 0.10625 -0.08645 " pathEditMode="relative" rAng="0" ptsTypes="AA">
                                      <p:cBhvr>
                                        <p:cTn id="102" dur="900" fill="hold"/>
                                        <p:tgtEl>
                                          <p:spTgt spid="61"/>
                                        </p:tgtEl>
                                        <p:attrNameLst>
                                          <p:attrName>ppt_x</p:attrName>
                                          <p:attrName>ppt_y</p:attrName>
                                        </p:attrNameLst>
                                      </p:cBhvr>
                                      <p:rCtr x="5313" y="-4322"/>
                                    </p:animMotion>
                                  </p:childTnLst>
                                </p:cTn>
                              </p:par>
                            </p:childTnLst>
                          </p:cTn>
                        </p:par>
                        <p:par>
                          <p:cTn id="103" fill="hold">
                            <p:stCondLst>
                              <p:cond delay="2500"/>
                            </p:stCondLst>
                            <p:childTnLst>
                              <p:par>
                                <p:cTn id="104" presetID="32" presetClass="emph" presetSubtype="0" fill="hold" nodeType="afterEffect">
                                  <p:stCondLst>
                                    <p:cond delay="0"/>
                                  </p:stCondLst>
                                  <p:childTnLst>
                                    <p:animRot by="120000">
                                      <p:cBhvr>
                                        <p:cTn id="105" dur="60" fill="hold">
                                          <p:stCondLst>
                                            <p:cond delay="0"/>
                                          </p:stCondLst>
                                        </p:cTn>
                                        <p:tgtEl>
                                          <p:spTgt spid="61"/>
                                        </p:tgtEl>
                                        <p:attrNameLst>
                                          <p:attrName>r</p:attrName>
                                        </p:attrNameLst>
                                      </p:cBhvr>
                                    </p:animRot>
                                    <p:animRot by="-240000">
                                      <p:cBhvr>
                                        <p:cTn id="106" dur="120" fill="hold">
                                          <p:stCondLst>
                                            <p:cond delay="120"/>
                                          </p:stCondLst>
                                        </p:cTn>
                                        <p:tgtEl>
                                          <p:spTgt spid="61"/>
                                        </p:tgtEl>
                                        <p:attrNameLst>
                                          <p:attrName>r</p:attrName>
                                        </p:attrNameLst>
                                      </p:cBhvr>
                                    </p:animRot>
                                    <p:animRot by="240000">
                                      <p:cBhvr>
                                        <p:cTn id="107" dur="120" fill="hold">
                                          <p:stCondLst>
                                            <p:cond delay="240"/>
                                          </p:stCondLst>
                                        </p:cTn>
                                        <p:tgtEl>
                                          <p:spTgt spid="61"/>
                                        </p:tgtEl>
                                        <p:attrNameLst>
                                          <p:attrName>r</p:attrName>
                                        </p:attrNameLst>
                                      </p:cBhvr>
                                    </p:animRot>
                                    <p:animRot by="-240000">
                                      <p:cBhvr>
                                        <p:cTn id="108" dur="120" fill="hold">
                                          <p:stCondLst>
                                            <p:cond delay="360"/>
                                          </p:stCondLst>
                                        </p:cTn>
                                        <p:tgtEl>
                                          <p:spTgt spid="61"/>
                                        </p:tgtEl>
                                        <p:attrNameLst>
                                          <p:attrName>r</p:attrName>
                                        </p:attrNameLst>
                                      </p:cBhvr>
                                    </p:animRot>
                                    <p:animRot by="120000">
                                      <p:cBhvr>
                                        <p:cTn id="109" dur="120" fill="hold">
                                          <p:stCondLst>
                                            <p:cond delay="480"/>
                                          </p:stCondLst>
                                        </p:cTn>
                                        <p:tgtEl>
                                          <p:spTgt spid="61"/>
                                        </p:tgtEl>
                                        <p:attrNameLst>
                                          <p:attrName>r</p:attrName>
                                        </p:attrNameLst>
                                      </p:cBhvr>
                                    </p:animRot>
                                  </p:childTnLst>
                                </p:cTn>
                              </p:par>
                              <p:par>
                                <p:cTn id="110" presetID="1" presetClass="mediacall" presetSubtype="0" fill="hold" nodeType="withEffect">
                                  <p:stCondLst>
                                    <p:cond delay="0"/>
                                  </p:stCondLst>
                                  <p:childTnLst>
                                    <p:cmd type="call" cmd="playFrom(0.0)">
                                      <p:cBhvr>
                                        <p:cTn id="111" dur="409" fill="hold"/>
                                        <p:tgtEl>
                                          <p:spTgt spid="50"/>
                                        </p:tgtEl>
                                      </p:cBhvr>
                                    </p:cmd>
                                  </p:childTnLst>
                                </p:cTn>
                              </p:par>
                            </p:childTnLst>
                          </p:cTn>
                        </p:par>
                        <p:par>
                          <p:cTn id="112" fill="hold">
                            <p:stCondLst>
                              <p:cond delay="3500"/>
                            </p:stCondLst>
                            <p:childTnLst>
                              <p:par>
                                <p:cTn id="113" presetID="22" presetClass="entr" presetSubtype="4" fill="hold" nodeType="afterEffect">
                                  <p:stCondLst>
                                    <p:cond delay="0"/>
                                  </p:stCondLst>
                                  <p:childTnLst>
                                    <p:set>
                                      <p:cBhvr>
                                        <p:cTn id="114" dur="1" fill="hold">
                                          <p:stCondLst>
                                            <p:cond delay="0"/>
                                          </p:stCondLst>
                                        </p:cTn>
                                        <p:tgtEl>
                                          <p:spTgt spid="65"/>
                                        </p:tgtEl>
                                        <p:attrNameLst>
                                          <p:attrName>style.visibility</p:attrName>
                                        </p:attrNameLst>
                                      </p:cBhvr>
                                      <p:to>
                                        <p:strVal val="visible"/>
                                      </p:to>
                                    </p:set>
                                    <p:animEffect transition="in" filter="wipe(down)">
                                      <p:cBhvr>
                                        <p:cTn id="115" dur="500"/>
                                        <p:tgtEl>
                                          <p:spTgt spid="65"/>
                                        </p:tgtEl>
                                      </p:cBhvr>
                                    </p:animEffect>
                                  </p:childTnLst>
                                </p:cTn>
                              </p:par>
                            </p:childTnLst>
                          </p:cTn>
                        </p:par>
                        <p:par>
                          <p:cTn id="116" fill="hold">
                            <p:stCondLst>
                              <p:cond delay="4000"/>
                            </p:stCondLst>
                            <p:childTnLst>
                              <p:par>
                                <p:cTn id="117" presetID="63" presetClass="path" presetSubtype="0" accel="50000" decel="50000" fill="hold" nodeType="afterEffect">
                                  <p:stCondLst>
                                    <p:cond delay="0"/>
                                  </p:stCondLst>
                                  <p:childTnLst>
                                    <p:animMotion origin="layout" path="M 0.10625 -0.08645 L 0.30625 -0.08645 " pathEditMode="relative" rAng="0" ptsTypes="AA">
                                      <p:cBhvr>
                                        <p:cTn id="118" dur="800" fill="hold"/>
                                        <p:tgtEl>
                                          <p:spTgt spid="61"/>
                                        </p:tgtEl>
                                        <p:attrNameLst>
                                          <p:attrName>ppt_x</p:attrName>
                                          <p:attrName>ppt_y</p:attrName>
                                        </p:attrNameLst>
                                      </p:cBhvr>
                                      <p:rCtr x="10000" y="0"/>
                                    </p:animMotion>
                                  </p:childTnLst>
                                </p:cTn>
                              </p:par>
                            </p:childTnLst>
                          </p:cTn>
                        </p:par>
                        <p:par>
                          <p:cTn id="119" fill="hold">
                            <p:stCondLst>
                              <p:cond delay="5000"/>
                            </p:stCondLst>
                            <p:childTnLst>
                              <p:par>
                                <p:cTn id="120" presetID="32" presetClass="emph" presetSubtype="0" fill="hold" nodeType="afterEffect">
                                  <p:stCondLst>
                                    <p:cond delay="0"/>
                                  </p:stCondLst>
                                  <p:childTnLst>
                                    <p:animRot by="120000">
                                      <p:cBhvr>
                                        <p:cTn id="121" dur="50" fill="hold">
                                          <p:stCondLst>
                                            <p:cond delay="0"/>
                                          </p:stCondLst>
                                        </p:cTn>
                                        <p:tgtEl>
                                          <p:spTgt spid="61"/>
                                        </p:tgtEl>
                                        <p:attrNameLst>
                                          <p:attrName>r</p:attrName>
                                        </p:attrNameLst>
                                      </p:cBhvr>
                                    </p:animRot>
                                    <p:animRot by="-240000">
                                      <p:cBhvr>
                                        <p:cTn id="122" dur="100" fill="hold">
                                          <p:stCondLst>
                                            <p:cond delay="100"/>
                                          </p:stCondLst>
                                        </p:cTn>
                                        <p:tgtEl>
                                          <p:spTgt spid="61"/>
                                        </p:tgtEl>
                                        <p:attrNameLst>
                                          <p:attrName>r</p:attrName>
                                        </p:attrNameLst>
                                      </p:cBhvr>
                                    </p:animRot>
                                    <p:animRot by="240000">
                                      <p:cBhvr>
                                        <p:cTn id="123" dur="100" fill="hold">
                                          <p:stCondLst>
                                            <p:cond delay="200"/>
                                          </p:stCondLst>
                                        </p:cTn>
                                        <p:tgtEl>
                                          <p:spTgt spid="61"/>
                                        </p:tgtEl>
                                        <p:attrNameLst>
                                          <p:attrName>r</p:attrName>
                                        </p:attrNameLst>
                                      </p:cBhvr>
                                    </p:animRot>
                                    <p:animRot by="-240000">
                                      <p:cBhvr>
                                        <p:cTn id="124" dur="100" fill="hold">
                                          <p:stCondLst>
                                            <p:cond delay="300"/>
                                          </p:stCondLst>
                                        </p:cTn>
                                        <p:tgtEl>
                                          <p:spTgt spid="61"/>
                                        </p:tgtEl>
                                        <p:attrNameLst>
                                          <p:attrName>r</p:attrName>
                                        </p:attrNameLst>
                                      </p:cBhvr>
                                    </p:animRot>
                                    <p:animRot by="120000">
                                      <p:cBhvr>
                                        <p:cTn id="125" dur="100" fill="hold">
                                          <p:stCondLst>
                                            <p:cond delay="400"/>
                                          </p:stCondLst>
                                        </p:cTn>
                                        <p:tgtEl>
                                          <p:spTgt spid="61"/>
                                        </p:tgtEl>
                                        <p:attrNameLst>
                                          <p:attrName>r</p:attrName>
                                        </p:attrNameLst>
                                      </p:cBhvr>
                                    </p:animRot>
                                  </p:childTnLst>
                                </p:cTn>
                              </p:par>
                              <p:par>
                                <p:cTn id="126" presetID="1" presetClass="mediacall" presetSubtype="0" fill="hold" nodeType="withEffect">
                                  <p:stCondLst>
                                    <p:cond delay="0"/>
                                  </p:stCondLst>
                                  <p:childTnLst>
                                    <p:cmd type="call" cmd="playFrom(0.0)">
                                      <p:cBhvr>
                                        <p:cTn id="127" dur="409" fill="hold"/>
                                        <p:tgtEl>
                                          <p:spTgt spid="51"/>
                                        </p:tgtEl>
                                      </p:cBhvr>
                                    </p:cmd>
                                  </p:childTnLst>
                                </p:cTn>
                              </p:par>
                            </p:childTnLst>
                          </p:cTn>
                        </p:par>
                        <p:par>
                          <p:cTn id="128" fill="hold">
                            <p:stCondLst>
                              <p:cond delay="5500"/>
                            </p:stCondLst>
                            <p:childTnLst>
                              <p:par>
                                <p:cTn id="129" presetID="22" presetClass="entr" presetSubtype="4" fill="hold" nodeType="after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wipe(down)">
                                      <p:cBhvr>
                                        <p:cTn id="131" dur="500"/>
                                        <p:tgtEl>
                                          <p:spTgt spid="66"/>
                                        </p:tgtEl>
                                      </p:cBhvr>
                                    </p:animEffect>
                                  </p:childTnLst>
                                </p:cTn>
                              </p:par>
                            </p:childTnLst>
                          </p:cTn>
                        </p:par>
                        <p:par>
                          <p:cTn id="132" fill="hold">
                            <p:stCondLst>
                              <p:cond delay="6000"/>
                            </p:stCondLst>
                            <p:childTnLst>
                              <p:par>
                                <p:cTn id="133" presetID="63" presetClass="path" presetSubtype="0" accel="50000" decel="50000" fill="hold" nodeType="afterEffect">
                                  <p:stCondLst>
                                    <p:cond delay="0"/>
                                  </p:stCondLst>
                                  <p:childTnLst>
                                    <p:animMotion origin="layout" path="M 0.30625 -0.08645 L 0.19792 0.01728 " pathEditMode="relative" rAng="0" ptsTypes="AA">
                                      <p:cBhvr>
                                        <p:cTn id="134" dur="800" fill="hold"/>
                                        <p:tgtEl>
                                          <p:spTgt spid="61"/>
                                        </p:tgtEl>
                                        <p:attrNameLst>
                                          <p:attrName>ppt_x</p:attrName>
                                          <p:attrName>ppt_y</p:attrName>
                                        </p:attrNameLst>
                                      </p:cBhvr>
                                      <p:rCtr x="-5417" y="5187"/>
                                    </p:animMotion>
                                  </p:childTnLst>
                                </p:cTn>
                              </p:par>
                            </p:childTnLst>
                          </p:cTn>
                        </p:par>
                        <p:par>
                          <p:cTn id="135" fill="hold">
                            <p:stCondLst>
                              <p:cond delay="7000"/>
                            </p:stCondLst>
                            <p:childTnLst>
                              <p:par>
                                <p:cTn id="136" presetID="32" presetClass="emph" presetSubtype="0" fill="hold" nodeType="afterEffect">
                                  <p:stCondLst>
                                    <p:cond delay="0"/>
                                  </p:stCondLst>
                                  <p:childTnLst>
                                    <p:animRot by="120000">
                                      <p:cBhvr>
                                        <p:cTn id="137" dur="60" fill="hold">
                                          <p:stCondLst>
                                            <p:cond delay="0"/>
                                          </p:stCondLst>
                                        </p:cTn>
                                        <p:tgtEl>
                                          <p:spTgt spid="61"/>
                                        </p:tgtEl>
                                        <p:attrNameLst>
                                          <p:attrName>r</p:attrName>
                                        </p:attrNameLst>
                                      </p:cBhvr>
                                    </p:animRot>
                                    <p:animRot by="-240000">
                                      <p:cBhvr>
                                        <p:cTn id="138" dur="120" fill="hold">
                                          <p:stCondLst>
                                            <p:cond delay="120"/>
                                          </p:stCondLst>
                                        </p:cTn>
                                        <p:tgtEl>
                                          <p:spTgt spid="61"/>
                                        </p:tgtEl>
                                        <p:attrNameLst>
                                          <p:attrName>r</p:attrName>
                                        </p:attrNameLst>
                                      </p:cBhvr>
                                    </p:animRot>
                                    <p:animRot by="240000">
                                      <p:cBhvr>
                                        <p:cTn id="139" dur="120" fill="hold">
                                          <p:stCondLst>
                                            <p:cond delay="240"/>
                                          </p:stCondLst>
                                        </p:cTn>
                                        <p:tgtEl>
                                          <p:spTgt spid="61"/>
                                        </p:tgtEl>
                                        <p:attrNameLst>
                                          <p:attrName>r</p:attrName>
                                        </p:attrNameLst>
                                      </p:cBhvr>
                                    </p:animRot>
                                    <p:animRot by="-240000">
                                      <p:cBhvr>
                                        <p:cTn id="140" dur="120" fill="hold">
                                          <p:stCondLst>
                                            <p:cond delay="360"/>
                                          </p:stCondLst>
                                        </p:cTn>
                                        <p:tgtEl>
                                          <p:spTgt spid="61"/>
                                        </p:tgtEl>
                                        <p:attrNameLst>
                                          <p:attrName>r</p:attrName>
                                        </p:attrNameLst>
                                      </p:cBhvr>
                                    </p:animRot>
                                    <p:animRot by="120000">
                                      <p:cBhvr>
                                        <p:cTn id="141" dur="120" fill="hold">
                                          <p:stCondLst>
                                            <p:cond delay="480"/>
                                          </p:stCondLst>
                                        </p:cTn>
                                        <p:tgtEl>
                                          <p:spTgt spid="61"/>
                                        </p:tgtEl>
                                        <p:attrNameLst>
                                          <p:attrName>r</p:attrName>
                                        </p:attrNameLst>
                                      </p:cBhvr>
                                    </p:animRot>
                                  </p:childTnLst>
                                </p:cTn>
                              </p:par>
                              <p:par>
                                <p:cTn id="142" presetID="1" presetClass="mediacall" presetSubtype="0" fill="hold" nodeType="withEffect">
                                  <p:stCondLst>
                                    <p:cond delay="0"/>
                                  </p:stCondLst>
                                  <p:childTnLst>
                                    <p:cmd type="call" cmd="playFrom(0.0)">
                                      <p:cBhvr>
                                        <p:cTn id="143" dur="409" fill="hold"/>
                                        <p:tgtEl>
                                          <p:spTgt spid="52"/>
                                        </p:tgtEl>
                                      </p:cBhvr>
                                    </p:cmd>
                                  </p:childTnLst>
                                </p:cTn>
                              </p:par>
                            </p:childTnLst>
                          </p:cTn>
                        </p:par>
                        <p:par>
                          <p:cTn id="144" fill="hold">
                            <p:stCondLst>
                              <p:cond delay="8000"/>
                            </p:stCondLst>
                            <p:childTnLst>
                              <p:par>
                                <p:cTn id="145" presetID="22" presetClass="entr" presetSubtype="4" fill="hold" nodeType="afterEffect">
                                  <p:stCondLst>
                                    <p:cond delay="0"/>
                                  </p:stCondLst>
                                  <p:childTnLst>
                                    <p:set>
                                      <p:cBhvr>
                                        <p:cTn id="146" dur="1" fill="hold">
                                          <p:stCondLst>
                                            <p:cond delay="0"/>
                                          </p:stCondLst>
                                        </p:cTn>
                                        <p:tgtEl>
                                          <p:spTgt spid="67"/>
                                        </p:tgtEl>
                                        <p:attrNameLst>
                                          <p:attrName>style.visibility</p:attrName>
                                        </p:attrNameLst>
                                      </p:cBhvr>
                                      <p:to>
                                        <p:strVal val="visible"/>
                                      </p:to>
                                    </p:set>
                                    <p:animEffect transition="in" filter="wipe(down)">
                                      <p:cBhvr>
                                        <p:cTn id="147" dur="500"/>
                                        <p:tgtEl>
                                          <p:spTgt spid="67"/>
                                        </p:tgtEl>
                                      </p:cBhvr>
                                    </p:animEffect>
                                  </p:childTnLst>
                                </p:cTn>
                              </p:par>
                              <p:par>
                                <p:cTn id="148" presetID="10" presetClass="exit" presetSubtype="0" fill="hold" nodeType="withEffect">
                                  <p:stCondLst>
                                    <p:cond delay="0"/>
                                  </p:stCondLst>
                                  <p:childTnLst>
                                    <p:animEffect transition="out" filter="fade">
                                      <p:cBhvr>
                                        <p:cTn id="149" dur="500"/>
                                        <p:tgtEl>
                                          <p:spTgt spid="61"/>
                                        </p:tgtEl>
                                      </p:cBhvr>
                                    </p:animEffect>
                                    <p:set>
                                      <p:cBhvr>
                                        <p:cTn id="150"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80000">
                <p:cTn id="151" fill="hold" display="0">
                  <p:stCondLst>
                    <p:cond delay="indefinite"/>
                  </p:stCondLst>
                  <p:endCondLst>
                    <p:cond evt="onStopAudio" delay="0">
                      <p:tgtEl>
                        <p:sldTgt/>
                      </p:tgtEl>
                    </p:cond>
                  </p:endCondLst>
                </p:cTn>
                <p:tgtEl>
                  <p:spTgt spid="49"/>
                </p:tgtEl>
              </p:cMediaNode>
            </p:audio>
            <p:audio>
              <p:cMediaNode vol="80000">
                <p:cTn id="152" fill="hold" display="0">
                  <p:stCondLst>
                    <p:cond delay="indefinite"/>
                  </p:stCondLst>
                  <p:endCondLst>
                    <p:cond evt="onStopAudio" delay="0">
                      <p:tgtEl>
                        <p:sldTgt/>
                      </p:tgtEl>
                    </p:cond>
                  </p:endCondLst>
                </p:cTn>
                <p:tgtEl>
                  <p:spTgt spid="50"/>
                </p:tgtEl>
              </p:cMediaNode>
            </p:audio>
            <p:audio>
              <p:cMediaNode vol="80000">
                <p:cTn id="153" fill="hold" display="0">
                  <p:stCondLst>
                    <p:cond delay="indefinite"/>
                  </p:stCondLst>
                  <p:endCondLst>
                    <p:cond evt="onStopAudio" delay="0">
                      <p:tgtEl>
                        <p:sldTgt/>
                      </p:tgtEl>
                    </p:cond>
                  </p:endCondLst>
                </p:cTn>
                <p:tgtEl>
                  <p:spTgt spid="51"/>
                </p:tgtEl>
              </p:cMediaNode>
            </p:audio>
            <p:audio>
              <p:cMediaNode vol="80000">
                <p:cTn id="154" fill="hold" display="0">
                  <p:stCondLst>
                    <p:cond delay="indefinite"/>
                  </p:stCondLst>
                  <p:endCondLst>
                    <p:cond evt="onStopAudio" delay="0">
                      <p:tgtEl>
                        <p:sldTgt/>
                      </p:tgtEl>
                    </p:cond>
                  </p:endCondLst>
                </p:cTn>
                <p:tgtEl>
                  <p:spTgt spid="5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4" y="4899"/>
            <a:ext cx="9141291" cy="5143500"/>
          </a:xfrm>
          <a:prstGeom prst="rect">
            <a:avLst/>
          </a:prstGeom>
        </p:spPr>
      </p:pic>
      <p:sp>
        <p:nvSpPr>
          <p:cNvPr id="10" name="Rectangle: Rounded Corners 3"/>
          <p:cNvSpPr/>
          <p:nvPr/>
        </p:nvSpPr>
        <p:spPr>
          <a:xfrm rot="5400000">
            <a:off x="-767911" y="889444"/>
            <a:ext cx="2831218" cy="11429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1" name="Rectangle: Rounded Corners 4"/>
          <p:cNvSpPr/>
          <p:nvPr/>
        </p:nvSpPr>
        <p:spPr>
          <a:xfrm>
            <a:off x="227079" y="209548"/>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2" name="Rectangle: Rounded Corners 4"/>
          <p:cNvSpPr/>
          <p:nvPr/>
        </p:nvSpPr>
        <p:spPr>
          <a:xfrm>
            <a:off x="230898" y="10477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3" name="Rectangle: Rounded Corners 4"/>
          <p:cNvSpPr/>
          <p:nvPr/>
        </p:nvSpPr>
        <p:spPr>
          <a:xfrm>
            <a:off x="230898" y="18859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5168" y="1119591"/>
            <a:ext cx="645058" cy="677081"/>
          </a:xfrm>
          <a:prstGeom prst="rect">
            <a:avLst/>
          </a:prstGeom>
        </p:spPr>
      </p:pic>
      <p:pic>
        <p:nvPicPr>
          <p:cNvPr id="18" name="Picture 1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50" y="1989000"/>
            <a:ext cx="821550" cy="658951"/>
          </a:xfrm>
          <a:prstGeom prst="rect">
            <a:avLst/>
          </a:prstGeom>
        </p:spPr>
      </p:pic>
      <p:grpSp>
        <p:nvGrpSpPr>
          <p:cNvPr id="9" name="Group 8"/>
          <p:cNvGrpSpPr/>
          <p:nvPr/>
        </p:nvGrpSpPr>
        <p:grpSpPr>
          <a:xfrm>
            <a:off x="6172200" y="4056721"/>
            <a:ext cx="2834162" cy="923330"/>
            <a:chOff x="374847" y="4019551"/>
            <a:chExt cx="2834162" cy="923329"/>
          </a:xfrm>
        </p:grpSpPr>
        <p:grpSp>
          <p:nvGrpSpPr>
            <p:cNvPr id="7" name="Group 6"/>
            <p:cNvGrpSpPr/>
            <p:nvPr/>
          </p:nvGrpSpPr>
          <p:grpSpPr>
            <a:xfrm>
              <a:off x="374847" y="4019551"/>
              <a:ext cx="2825553" cy="923329"/>
              <a:chOff x="374847" y="3855540"/>
              <a:chExt cx="3254370" cy="1089654"/>
            </a:xfrm>
          </p:grpSpPr>
          <p:sp>
            <p:nvSpPr>
              <p:cNvPr id="24"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6" name="TextBox 5"/>
              <p:cNvSpPr txBox="1"/>
              <p:nvPr/>
            </p:nvSpPr>
            <p:spPr>
              <a:xfrm>
                <a:off x="502990"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UTM Avo" panose="02040603050506020204" pitchFamily="18" charset="0"/>
                    <a:ea typeface="SimSun"/>
                  </a:rPr>
                  <a:t>C</a:t>
                </a:r>
              </a:p>
            </p:txBody>
          </p:sp>
        </p:grpSp>
        <p:sp>
          <p:nvSpPr>
            <p:cNvPr id="8" name="TextBox 7"/>
            <p:cNvSpPr txBox="1"/>
            <p:nvPr/>
          </p:nvSpPr>
          <p:spPr>
            <a:xfrm>
              <a:off x="1174124" y="4199294"/>
              <a:ext cx="2034885"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     22 122</a:t>
              </a:r>
              <a:endParaRPr lang="vi-VN" altLang="en-US" sz="3199" dirty="0">
                <a:solidFill>
                  <a:srgbClr val="000000"/>
                </a:solidFill>
                <a:latin typeface="UTM Avo" panose="02040603050506020204" pitchFamily="18" charset="0"/>
                <a:ea typeface="SimSun"/>
              </a:endParaRPr>
            </a:p>
          </p:txBody>
        </p:sp>
      </p:grpSp>
      <p:grpSp>
        <p:nvGrpSpPr>
          <p:cNvPr id="36" name="Group 35"/>
          <p:cNvGrpSpPr/>
          <p:nvPr/>
        </p:nvGrpSpPr>
        <p:grpSpPr>
          <a:xfrm>
            <a:off x="3124200" y="4086820"/>
            <a:ext cx="2825553" cy="923330"/>
            <a:chOff x="374847" y="4019551"/>
            <a:chExt cx="2825553" cy="923329"/>
          </a:xfrm>
        </p:grpSpPr>
        <p:grpSp>
          <p:nvGrpSpPr>
            <p:cNvPr id="37" name="Group 36"/>
            <p:cNvGrpSpPr/>
            <p:nvPr/>
          </p:nvGrpSpPr>
          <p:grpSpPr>
            <a:xfrm>
              <a:off x="374847" y="4019551"/>
              <a:ext cx="2825553" cy="923329"/>
              <a:chOff x="374847" y="3855540"/>
              <a:chExt cx="3254370" cy="1089654"/>
            </a:xfrm>
          </p:grpSpPr>
          <p:sp>
            <p:nvSpPr>
              <p:cNvPr id="39"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1" name="TextBox 40"/>
              <p:cNvSpPr txBox="1"/>
              <p:nvPr/>
            </p:nvSpPr>
            <p:spPr>
              <a:xfrm>
                <a:off x="583668"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UTM Avo" panose="02040603050506020204" pitchFamily="18" charset="0"/>
                    <a:ea typeface="SimSun"/>
                  </a:rPr>
                  <a:t>B</a:t>
                </a:r>
              </a:p>
            </p:txBody>
          </p:sp>
        </p:grpSp>
        <p:sp>
          <p:nvSpPr>
            <p:cNvPr id="38" name="TextBox 37"/>
            <p:cNvSpPr txBox="1"/>
            <p:nvPr/>
          </p:nvSpPr>
          <p:spPr>
            <a:xfrm>
              <a:off x="904882" y="4171950"/>
              <a:ext cx="2254914"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      22 121</a:t>
              </a:r>
              <a:endParaRPr lang="vi-VN" altLang="en-US" sz="3199" dirty="0">
                <a:solidFill>
                  <a:srgbClr val="000000"/>
                </a:solidFill>
                <a:latin typeface="UTM Avo" panose="02040603050506020204" pitchFamily="18" charset="0"/>
                <a:ea typeface="SimSun"/>
              </a:endParaRPr>
            </a:p>
          </p:txBody>
        </p:sp>
      </p:grpSp>
      <p:grpSp>
        <p:nvGrpSpPr>
          <p:cNvPr id="42" name="Group 41"/>
          <p:cNvGrpSpPr/>
          <p:nvPr/>
        </p:nvGrpSpPr>
        <p:grpSpPr>
          <a:xfrm>
            <a:off x="65166" y="4052288"/>
            <a:ext cx="2825553" cy="923330"/>
            <a:chOff x="374847" y="4019551"/>
            <a:chExt cx="2825553" cy="923329"/>
          </a:xfrm>
        </p:grpSpPr>
        <p:grpSp>
          <p:nvGrpSpPr>
            <p:cNvPr id="43" name="Group 42"/>
            <p:cNvGrpSpPr/>
            <p:nvPr/>
          </p:nvGrpSpPr>
          <p:grpSpPr>
            <a:xfrm>
              <a:off x="374847" y="4019551"/>
              <a:ext cx="2825553" cy="923329"/>
              <a:chOff x="374847" y="3855540"/>
              <a:chExt cx="3254370" cy="1089654"/>
            </a:xfrm>
          </p:grpSpPr>
          <p:sp>
            <p:nvSpPr>
              <p:cNvPr id="46"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47" name="Picture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8" name="TextBox 47"/>
              <p:cNvSpPr txBox="1"/>
              <p:nvPr/>
            </p:nvSpPr>
            <p:spPr>
              <a:xfrm>
                <a:off x="502990"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UTM Avo" panose="02040603050506020204" pitchFamily="18" charset="0"/>
                    <a:ea typeface="SimSun"/>
                  </a:rPr>
                  <a:t>A</a:t>
                </a:r>
              </a:p>
            </p:txBody>
          </p:sp>
        </p:grpSp>
        <p:sp>
          <p:nvSpPr>
            <p:cNvPr id="45" name="TextBox 44"/>
            <p:cNvSpPr txBox="1"/>
            <p:nvPr/>
          </p:nvSpPr>
          <p:spPr>
            <a:xfrm>
              <a:off x="1311762" y="4171950"/>
              <a:ext cx="1736238" cy="584646"/>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22 120</a:t>
              </a:r>
              <a:endParaRPr lang="vi-VN" altLang="en-US" sz="3199" dirty="0">
                <a:solidFill>
                  <a:srgbClr val="000000"/>
                </a:solidFill>
                <a:latin typeface="UTM Avo" panose="02040603050506020204" pitchFamily="18" charset="0"/>
                <a:ea typeface="SimSun"/>
              </a:endParaRPr>
            </a:p>
          </p:txBody>
        </p:sp>
      </p:grpSp>
      <p:grpSp>
        <p:nvGrpSpPr>
          <p:cNvPr id="56" name="Group 55"/>
          <p:cNvGrpSpPr/>
          <p:nvPr/>
        </p:nvGrpSpPr>
        <p:grpSpPr>
          <a:xfrm>
            <a:off x="1949451" y="165651"/>
            <a:ext cx="6432550" cy="2558499"/>
            <a:chOff x="1949450" y="165651"/>
            <a:chExt cx="6432550" cy="2558499"/>
          </a:xfrm>
        </p:grpSpPr>
        <p:sp>
          <p:nvSpPr>
            <p:cNvPr id="16" name="Rectangle: Rounded Corners 3"/>
            <p:cNvSpPr/>
            <p:nvPr/>
          </p:nvSpPr>
          <p:spPr>
            <a:xfrm>
              <a:off x="2632029" y="165651"/>
              <a:ext cx="5749971" cy="25584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20" name="Rectangle: Rounded Corners 4"/>
            <p:cNvSpPr/>
            <p:nvPr/>
          </p:nvSpPr>
          <p:spPr>
            <a:xfrm>
              <a:off x="2817559" y="357807"/>
              <a:ext cx="5410200" cy="2200648"/>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grpSp>
          <p:nvGrpSpPr>
            <p:cNvPr id="54" name="Group 53"/>
            <p:cNvGrpSpPr/>
            <p:nvPr/>
          </p:nvGrpSpPr>
          <p:grpSpPr>
            <a:xfrm>
              <a:off x="1949450" y="683368"/>
              <a:ext cx="1511300" cy="1506538"/>
              <a:chOff x="1949450" y="683368"/>
              <a:chExt cx="1511300" cy="1506538"/>
            </a:xfrm>
          </p:grpSpPr>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49450" y="683368"/>
                <a:ext cx="1511300"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2469277" y="985334"/>
                <a:ext cx="762000" cy="830997"/>
              </a:xfrm>
              <a:prstGeom prst="rect">
                <a:avLst/>
              </a:prstGeom>
              <a:noFill/>
            </p:spPr>
            <p:txBody>
              <a:bodyPr wrap="square" rtlCol="0">
                <a:spAutoFit/>
              </a:bodyPr>
              <a:lstStyle/>
              <a:p>
                <a:pPr defTabSz="685800">
                  <a:defRPr/>
                </a:pPr>
                <a:r>
                  <a:rPr lang="en-US" sz="4800" dirty="0">
                    <a:solidFill>
                      <a:srgbClr val="C00000"/>
                    </a:solidFill>
                    <a:latin typeface="UTM Avo" panose="02040603050506020204" pitchFamily="18" charset="0"/>
                    <a:ea typeface="SimSun"/>
                  </a:rPr>
                  <a:t>2</a:t>
                </a:r>
              </a:p>
            </p:txBody>
          </p:sp>
        </p:grpSp>
        <p:sp>
          <p:nvSpPr>
            <p:cNvPr id="55" name="TextBox 54"/>
            <p:cNvSpPr txBox="1"/>
            <p:nvPr/>
          </p:nvSpPr>
          <p:spPr>
            <a:xfrm>
              <a:off x="3387858" y="1047750"/>
              <a:ext cx="4765542"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88 480 : 4 </a:t>
              </a:r>
              <a:r>
                <a:rPr lang="en-SG" altLang="en-US" sz="3199" dirty="0">
                  <a:solidFill>
                    <a:srgbClr val="000000"/>
                  </a:solidFill>
                  <a:latin typeface="UTM Avo" panose="02040603050506020204" pitchFamily="18" charset="0"/>
                  <a:ea typeface="SimSun"/>
                </a:rPr>
                <a:t>= ?</a:t>
              </a:r>
              <a:endParaRPr lang="vi-VN" altLang="en-US" sz="3199" dirty="0">
                <a:solidFill>
                  <a:srgbClr val="000000"/>
                </a:solidFill>
                <a:latin typeface="UTM Avo" panose="02040603050506020204" pitchFamily="18" charset="0"/>
                <a:ea typeface="SimSun"/>
              </a:endParaRPr>
            </a:p>
          </p:txBody>
        </p:sp>
      </p:grpSp>
      <p:pic>
        <p:nvPicPr>
          <p:cNvPr id="57" name="Picture 5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3115" y="3357797"/>
            <a:ext cx="1142811" cy="1179206"/>
          </a:xfrm>
          <a:prstGeom prst="rect">
            <a:avLst/>
          </a:prstGeom>
        </p:spPr>
      </p:pic>
      <p:pic>
        <p:nvPicPr>
          <p:cNvPr id="58" name="Picture 5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13955" y="3651673"/>
            <a:ext cx="1097189" cy="1066712"/>
          </a:xfrm>
          <a:prstGeom prst="rect">
            <a:avLst/>
          </a:prstGeom>
        </p:spPr>
      </p:pic>
      <p:pic>
        <p:nvPicPr>
          <p:cNvPr id="60" name="Picture 5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39110" y="3430298"/>
            <a:ext cx="1097189" cy="1066712"/>
          </a:xfrm>
          <a:prstGeom prst="rect">
            <a:avLst/>
          </a:prstGeom>
        </p:spPr>
      </p:pic>
      <p:pic>
        <p:nvPicPr>
          <p:cNvPr id="59"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48800" y="-5158"/>
            <a:ext cx="609600" cy="609600"/>
          </a:xfrm>
          <a:prstGeom prst="rect">
            <a:avLst/>
          </a:prstGeom>
        </p:spPr>
      </p:pic>
      <p:pic>
        <p:nvPicPr>
          <p:cNvPr id="62"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48800" y="1084156"/>
            <a:ext cx="609600" cy="609600"/>
          </a:xfrm>
          <a:prstGeom prst="rect">
            <a:avLst/>
          </a:prstGeom>
        </p:spPr>
      </p:pic>
      <p:pic>
        <p:nvPicPr>
          <p:cNvPr id="52" name="Picture 51"/>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447859" y="3277479"/>
            <a:ext cx="717551" cy="264942"/>
          </a:xfrm>
          <a:prstGeom prst="rect">
            <a:avLst/>
          </a:prstGeom>
        </p:spPr>
      </p:pic>
      <p:pic>
        <p:nvPicPr>
          <p:cNvPr id="63" name="Picture 62"/>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403799" y="2782350"/>
            <a:ext cx="717551" cy="264942"/>
          </a:xfrm>
          <a:prstGeom prst="rect">
            <a:avLst/>
          </a:prstGeom>
        </p:spPr>
      </p:pic>
      <p:pic>
        <p:nvPicPr>
          <p:cNvPr id="68" name="Picture 67"/>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16649" y="2818402"/>
            <a:ext cx="717551" cy="264942"/>
          </a:xfrm>
          <a:prstGeom prst="rect">
            <a:avLst/>
          </a:prstGeom>
        </p:spPr>
      </p:pic>
      <p:pic>
        <p:nvPicPr>
          <p:cNvPr id="69" name="Picture 68"/>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191597" y="3312055"/>
            <a:ext cx="717551" cy="264942"/>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42446" y="2577679"/>
            <a:ext cx="144676" cy="228600"/>
          </a:xfrm>
          <a:prstGeom prst="rect">
            <a:avLst/>
          </a:prstGeom>
        </p:spPr>
      </p:pic>
      <p:pic>
        <p:nvPicPr>
          <p:cNvPr id="71" name="Picture 7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91377" y="1395499"/>
            <a:ext cx="1714024" cy="1709651"/>
          </a:xfrm>
          <a:prstGeom prst="rect">
            <a:avLst/>
          </a:prstGeom>
        </p:spPr>
      </p:pic>
      <p:pic>
        <p:nvPicPr>
          <p:cNvPr id="72" name="Picture 7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699797" y="2114550"/>
            <a:ext cx="144676" cy="228600"/>
          </a:xfrm>
          <a:prstGeom prst="rect">
            <a:avLst/>
          </a:prstGeom>
        </p:spPr>
      </p:pic>
      <p:pic>
        <p:nvPicPr>
          <p:cNvPr id="73" name="Picture 7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496650" y="2120479"/>
            <a:ext cx="144676" cy="228600"/>
          </a:xfrm>
          <a:prstGeom prst="rect">
            <a:avLst/>
          </a:prstGeom>
        </p:spPr>
      </p:pic>
      <p:pic>
        <p:nvPicPr>
          <p:cNvPr id="74" name="Picture 7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461797" y="2647950"/>
            <a:ext cx="144676" cy="228600"/>
          </a:xfrm>
          <a:prstGeom prst="rect">
            <a:avLst/>
          </a:prstGeom>
        </p:spPr>
      </p:pic>
      <p:pic>
        <p:nvPicPr>
          <p:cNvPr id="5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1"/>
          <a:stretch>
            <a:fillRect/>
          </a:stretch>
        </p:blipFill>
        <p:spPr>
          <a:xfrm>
            <a:off x="9445698" y="1948855"/>
            <a:ext cx="609600" cy="609600"/>
          </a:xfrm>
          <a:prstGeom prst="rect">
            <a:avLst/>
          </a:prstGeom>
        </p:spPr>
      </p:pic>
      <p:pic>
        <p:nvPicPr>
          <p:cNvPr id="6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1"/>
          <a:stretch>
            <a:fillRect/>
          </a:stretch>
        </p:blipFill>
        <p:spPr>
          <a:xfrm>
            <a:off x="9458398" y="2679764"/>
            <a:ext cx="609600" cy="609600"/>
          </a:xfrm>
          <a:prstGeom prst="rect">
            <a:avLst/>
          </a:prstGeom>
        </p:spPr>
      </p:pic>
      <p:pic>
        <p:nvPicPr>
          <p:cNvPr id="64"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1"/>
          <a:stretch>
            <a:fillRect/>
          </a:stretch>
        </p:blipFill>
        <p:spPr>
          <a:xfrm>
            <a:off x="9445698" y="3454528"/>
            <a:ext cx="609600" cy="609600"/>
          </a:xfrm>
          <a:prstGeom prst="rect">
            <a:avLst/>
          </a:prstGeom>
        </p:spPr>
      </p:pic>
      <p:pic>
        <p:nvPicPr>
          <p:cNvPr id="65"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1"/>
          <a:stretch>
            <a:fillRect/>
          </a:stretch>
        </p:blipFill>
        <p:spPr>
          <a:xfrm>
            <a:off x="9445698" y="4176416"/>
            <a:ext cx="609600" cy="609600"/>
          </a:xfrm>
          <a:prstGeom prst="rect">
            <a:avLst/>
          </a:prstGeom>
        </p:spPr>
      </p:pic>
      <p:sp>
        <p:nvSpPr>
          <p:cNvPr id="66" name="Rectangle 65">
            <a:extLst>
              <a:ext uri="{FF2B5EF4-FFF2-40B4-BE49-F238E27FC236}">
                <a16:creationId xmlns:a16="http://schemas.microsoft.com/office/drawing/2014/main" xmlns="" id="{6EB42546-C469-4665-A389-1DF62A4F9E0C}"/>
              </a:ext>
            </a:extLst>
          </p:cNvPr>
          <p:cNvSpPr/>
          <p:nvPr/>
        </p:nvSpPr>
        <p:spPr>
          <a:xfrm>
            <a:off x="7762332" y="3444526"/>
            <a:ext cx="1381669" cy="586344"/>
          </a:xfrm>
          <a:prstGeom prst="rect">
            <a:avLst/>
          </a:prstGeom>
          <a:solidFill>
            <a:srgbClr val="A2C31E"/>
          </a:solidFill>
          <a:ln>
            <a:solidFill>
              <a:srgbClr val="A2C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482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1+#ppt_w/2"/>
                                          </p:val>
                                        </p:tav>
                                        <p:tav tm="100000">
                                          <p:val>
                                            <p:strVal val="#ppt_x"/>
                                          </p:val>
                                        </p:tav>
                                      </p:tavLst>
                                    </p:anim>
                                    <p:anim calcmode="lin" valueType="num">
                                      <p:cBhvr additive="base">
                                        <p:cTn id="14" dur="500" fill="hold"/>
                                        <p:tgtEl>
                                          <p:spTgt spid="42"/>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fill="hold"/>
                                        <p:tgtEl>
                                          <p:spTgt spid="56"/>
                                        </p:tgtEl>
                                        <p:attrNameLst>
                                          <p:attrName>ppt_x</p:attrName>
                                        </p:attrNameLst>
                                      </p:cBhvr>
                                      <p:tavLst>
                                        <p:tav tm="0">
                                          <p:val>
                                            <p:strVal val="1+#ppt_w/2"/>
                                          </p:val>
                                        </p:tav>
                                        <p:tav tm="100000">
                                          <p:val>
                                            <p:strVal val="#ppt_x"/>
                                          </p:val>
                                        </p:tav>
                                      </p:tavLst>
                                    </p:anim>
                                    <p:anim calcmode="lin" valueType="num">
                                      <p:cBhvr additive="base">
                                        <p:cTn id="18" dur="500" fill="hold"/>
                                        <p:tgtEl>
                                          <p:spTgt spid="56"/>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1+#ppt_w/2"/>
                                          </p:val>
                                        </p:tav>
                                        <p:tav tm="100000">
                                          <p:val>
                                            <p:strVal val="#ppt_x"/>
                                          </p:val>
                                        </p:tav>
                                      </p:tavLst>
                                    </p:anim>
                                    <p:anim calcmode="lin" valueType="num">
                                      <p:cBhvr additive="base">
                                        <p:cTn id="26"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2"/>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subTnLst>
                                    <p:audio>
                                      <p:cMediaNode>
                                        <p:cTn display="0" masterRel="sameClick">
                                          <p:stCondLst>
                                            <p:cond evt="begin" delay="0">
                                              <p:tn val="30"/>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2"/>
                  </p:tgtEl>
                </p:cond>
              </p:nextCondLst>
            </p:seq>
            <p:audio>
              <p:cMediaNode vol="80000">
                <p:cTn id="35" fill="hold" display="0">
                  <p:stCondLst>
                    <p:cond delay="indefinite"/>
                  </p:stCondLst>
                  <p:endCondLst>
                    <p:cond evt="onStopAudio" delay="0">
                      <p:tgtEl>
                        <p:sldTgt/>
                      </p:tgtEl>
                    </p:cond>
                  </p:endCondLst>
                </p:cTn>
                <p:tgtEl>
                  <p:spTgt spid="59"/>
                </p:tgtEl>
              </p:cMediaNode>
            </p:audio>
            <p:seq concurrent="1" nextAc="seek">
              <p:cTn id="36" restart="whenNotActive" fill="hold" evtFilter="cancelBubble" nodeType="interactiveSeq">
                <p:stCondLst>
                  <p:cond evt="onClick" delay="0">
                    <p:tgtEl>
                      <p:spTgt spid="36"/>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1" presetClass="mediacall" presetSubtype="0" fill="hold" nodeType="withEffect">
                                  <p:stCondLst>
                                    <p:cond delay="0"/>
                                  </p:stCondLst>
                                  <p:childTnLst>
                                    <p:cmd type="call" cmd="playFrom(0.0)">
                                      <p:cBhvr>
                                        <p:cTn id="45" dur="3622" fill="hold"/>
                                        <p:tgtEl>
                                          <p:spTgt spid="59"/>
                                        </p:tgtEl>
                                      </p:cBhvr>
                                    </p:cmd>
                                  </p:childTnLst>
                                </p:cTn>
                              </p:par>
                            </p:childTnLst>
                          </p:cTn>
                        </p:par>
                      </p:childTnLst>
                    </p:cTn>
                  </p:par>
                </p:childTnLst>
              </p:cTn>
              <p:nextCondLst>
                <p:cond evt="onClick" delay="0">
                  <p:tgtEl>
                    <p:spTgt spid="36"/>
                  </p:tgtEl>
                </p:cond>
              </p:nextCondLst>
            </p:seq>
            <p:audio>
              <p:cMediaNode vol="80000">
                <p:cTn id="46" fill="hold" display="0">
                  <p:stCondLst>
                    <p:cond delay="indefinite"/>
                  </p:stCondLst>
                  <p:endCondLst>
                    <p:cond evt="onStopAudio" delay="0">
                      <p:tgtEl>
                        <p:sldTgt/>
                      </p:tgtEl>
                    </p:cond>
                  </p:endCondLst>
                </p:cTn>
                <p:tgtEl>
                  <p:spTgt spid="62"/>
                </p:tgtEl>
              </p:cMediaNode>
            </p:audio>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 calcmode="lin" valueType="num">
                                      <p:cBhvr>
                                        <p:cTn id="52" dur="500" fill="hold"/>
                                        <p:tgtEl>
                                          <p:spTgt spid="58"/>
                                        </p:tgtEl>
                                        <p:attrNameLst>
                                          <p:attrName>ppt_w</p:attrName>
                                        </p:attrNameLst>
                                      </p:cBhvr>
                                      <p:tavLst>
                                        <p:tav tm="0">
                                          <p:val>
                                            <p:fltVal val="0"/>
                                          </p:val>
                                        </p:tav>
                                        <p:tav tm="100000">
                                          <p:val>
                                            <p:strVal val="#ppt_w"/>
                                          </p:val>
                                        </p:tav>
                                      </p:tavLst>
                                    </p:anim>
                                    <p:anim calcmode="lin" valueType="num">
                                      <p:cBhvr>
                                        <p:cTn id="53" dur="500" fill="hold"/>
                                        <p:tgtEl>
                                          <p:spTgt spid="58"/>
                                        </p:tgtEl>
                                        <p:attrNameLst>
                                          <p:attrName>ppt_h</p:attrName>
                                        </p:attrNameLst>
                                      </p:cBhvr>
                                      <p:tavLst>
                                        <p:tav tm="0">
                                          <p:val>
                                            <p:fltVal val="0"/>
                                          </p:val>
                                        </p:tav>
                                        <p:tav tm="100000">
                                          <p:val>
                                            <p:strVal val="#ppt_h"/>
                                          </p:val>
                                        </p:tav>
                                      </p:tavLst>
                                    </p:anim>
                                    <p:animEffect transition="in" filter="fade">
                                      <p:cBhvr>
                                        <p:cTn id="54" dur="500"/>
                                        <p:tgtEl>
                                          <p:spTgt spid="58"/>
                                        </p:tgtEl>
                                      </p:cBhvr>
                                    </p:animEffect>
                                  </p:childTnLst>
                                </p:cTn>
                              </p:par>
                              <p:par>
                                <p:cTn id="55" presetID="1" presetClass="mediacall" presetSubtype="0" fill="hold" nodeType="withEffect">
                                  <p:stCondLst>
                                    <p:cond delay="0"/>
                                  </p:stCondLst>
                                  <p:childTnLst>
                                    <p:cmd type="call" cmd="playFrom(0.0)">
                                      <p:cBhvr>
                                        <p:cTn id="56" dur="3622" fill="hold"/>
                                        <p:tgtEl>
                                          <p:spTgt spid="62"/>
                                        </p:tgtEl>
                                      </p:cBhvr>
                                    </p:cmd>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57"/>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6"/>
                                        </p:tgtEl>
                                      </p:cBhvr>
                                    </p:animEffect>
                                    <p:set>
                                      <p:cBhvr>
                                        <p:cTn id="62" dur="1" fill="hold">
                                          <p:stCondLst>
                                            <p:cond delay="499"/>
                                          </p:stCondLst>
                                        </p:cTn>
                                        <p:tgtEl>
                                          <p:spTgt spid="5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6"/>
                                        </p:tgtEl>
                                      </p:cBhvr>
                                    </p:animEffect>
                                    <p:set>
                                      <p:cBhvr>
                                        <p:cTn id="71" dur="1" fill="hold">
                                          <p:stCondLst>
                                            <p:cond delay="499"/>
                                          </p:stCondLst>
                                        </p:cTn>
                                        <p:tgtEl>
                                          <p:spTgt spid="3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2"/>
                                        </p:tgtEl>
                                      </p:cBhvr>
                                    </p:animEffect>
                                    <p:set>
                                      <p:cBhvr>
                                        <p:cTn id="74" dur="1" fill="hold">
                                          <p:stCondLst>
                                            <p:cond delay="499"/>
                                          </p:stCondLst>
                                        </p:cTn>
                                        <p:tgtEl>
                                          <p:spTgt spid="4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7"/>
                                        </p:tgtEl>
                                      </p:cBhvr>
                                    </p:animEffect>
                                    <p:set>
                                      <p:cBhvr>
                                        <p:cTn id="77" dur="1" fill="hold">
                                          <p:stCondLst>
                                            <p:cond delay="499"/>
                                          </p:stCondLst>
                                        </p:cTn>
                                        <p:tgtEl>
                                          <p:spTgt spid="57"/>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60"/>
                                        </p:tgtEl>
                                      </p:cBhvr>
                                    </p:animEffect>
                                    <p:set>
                                      <p:cBhvr>
                                        <p:cTn id="80" dur="1" fill="hold">
                                          <p:stCondLst>
                                            <p:cond delay="499"/>
                                          </p:stCondLst>
                                        </p:cTn>
                                        <p:tgtEl>
                                          <p:spTgt spid="6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fade">
                                      <p:cBhvr>
                                        <p:cTn id="87" dur="500"/>
                                        <p:tgtEl>
                                          <p:spTgt spid="71"/>
                                        </p:tgtEl>
                                      </p:cBhvr>
                                    </p:animEffect>
                                  </p:childTnLst>
                                </p:cTn>
                              </p:par>
                              <p:par>
                                <p:cTn id="88" presetID="32" presetClass="emph" presetSubtype="0" fill="hold" nodeType="withEffect">
                                  <p:stCondLst>
                                    <p:cond delay="0"/>
                                  </p:stCondLst>
                                  <p:childTnLst>
                                    <p:animRot by="120000">
                                      <p:cBhvr>
                                        <p:cTn id="89" dur="50" fill="hold">
                                          <p:stCondLst>
                                            <p:cond delay="0"/>
                                          </p:stCondLst>
                                        </p:cTn>
                                        <p:tgtEl>
                                          <p:spTgt spid="71"/>
                                        </p:tgtEl>
                                        <p:attrNameLst>
                                          <p:attrName>r</p:attrName>
                                        </p:attrNameLst>
                                      </p:cBhvr>
                                    </p:animRot>
                                    <p:animRot by="-240000">
                                      <p:cBhvr>
                                        <p:cTn id="90" dur="100" fill="hold">
                                          <p:stCondLst>
                                            <p:cond delay="100"/>
                                          </p:stCondLst>
                                        </p:cTn>
                                        <p:tgtEl>
                                          <p:spTgt spid="71"/>
                                        </p:tgtEl>
                                        <p:attrNameLst>
                                          <p:attrName>r</p:attrName>
                                        </p:attrNameLst>
                                      </p:cBhvr>
                                    </p:animRot>
                                    <p:animRot by="240000">
                                      <p:cBhvr>
                                        <p:cTn id="91" dur="100" fill="hold">
                                          <p:stCondLst>
                                            <p:cond delay="200"/>
                                          </p:stCondLst>
                                        </p:cTn>
                                        <p:tgtEl>
                                          <p:spTgt spid="71"/>
                                        </p:tgtEl>
                                        <p:attrNameLst>
                                          <p:attrName>r</p:attrName>
                                        </p:attrNameLst>
                                      </p:cBhvr>
                                    </p:animRot>
                                    <p:animRot by="-240000">
                                      <p:cBhvr>
                                        <p:cTn id="92" dur="100" fill="hold">
                                          <p:stCondLst>
                                            <p:cond delay="300"/>
                                          </p:stCondLst>
                                        </p:cTn>
                                        <p:tgtEl>
                                          <p:spTgt spid="71"/>
                                        </p:tgtEl>
                                        <p:attrNameLst>
                                          <p:attrName>r</p:attrName>
                                        </p:attrNameLst>
                                      </p:cBhvr>
                                    </p:animRot>
                                    <p:animRot by="120000">
                                      <p:cBhvr>
                                        <p:cTn id="93" dur="100" fill="hold">
                                          <p:stCondLst>
                                            <p:cond delay="400"/>
                                          </p:stCondLst>
                                        </p:cTn>
                                        <p:tgtEl>
                                          <p:spTgt spid="71"/>
                                        </p:tgtEl>
                                        <p:attrNameLst>
                                          <p:attrName>r</p:attrName>
                                        </p:attrNameLst>
                                      </p:cBhvr>
                                    </p:animRot>
                                  </p:childTnLst>
                                </p:cTn>
                              </p:par>
                              <p:par>
                                <p:cTn id="94" presetID="1" presetClass="mediacall" presetSubtype="0" fill="hold" nodeType="withEffect">
                                  <p:stCondLst>
                                    <p:cond delay="0"/>
                                  </p:stCondLst>
                                  <p:childTnLst>
                                    <p:cmd type="call" cmd="playFrom(0.0)">
                                      <p:cBhvr>
                                        <p:cTn id="95" dur="409" fill="hold"/>
                                        <p:tgtEl>
                                          <p:spTgt spid="51"/>
                                        </p:tgtEl>
                                      </p:cBhvr>
                                    </p:cmd>
                                  </p:childTnLst>
                                </p:cTn>
                              </p:par>
                            </p:childTnLst>
                          </p:cTn>
                        </p:par>
                        <p:par>
                          <p:cTn id="96" fill="hold">
                            <p:stCondLst>
                              <p:cond delay="1000"/>
                            </p:stCondLst>
                            <p:childTnLst>
                              <p:par>
                                <p:cTn id="97" presetID="35" presetClass="path" presetSubtype="0" accel="50000" decel="50000" fill="hold" nodeType="afterEffect">
                                  <p:stCondLst>
                                    <p:cond delay="0"/>
                                  </p:stCondLst>
                                  <p:childTnLst>
                                    <p:animMotion origin="layout" path="M -3.33333E-6 4.30688E-6 L 0.10625 -0.08645 " pathEditMode="relative" rAng="0" ptsTypes="AA">
                                      <p:cBhvr>
                                        <p:cTn id="98" dur="500" fill="hold"/>
                                        <p:tgtEl>
                                          <p:spTgt spid="71"/>
                                        </p:tgtEl>
                                        <p:attrNameLst>
                                          <p:attrName>ppt_x</p:attrName>
                                          <p:attrName>ppt_y</p:attrName>
                                        </p:attrNameLst>
                                      </p:cBhvr>
                                      <p:rCtr x="5313" y="-4322"/>
                                    </p:animMotion>
                                  </p:childTnLst>
                                </p:cTn>
                              </p:par>
                              <p:par>
                                <p:cTn id="99" presetID="10" presetClass="entr" presetSubtype="0"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42" presetClass="path" presetSubtype="0" accel="50000" decel="50000" fill="hold" nodeType="withEffect">
                                  <p:stCondLst>
                                    <p:cond delay="0"/>
                                  </p:stCondLst>
                                  <p:childTnLst>
                                    <p:animMotion origin="layout" path="M 2.5E-6 3.20988E-6 L -0.00052 0.1395 " pathEditMode="relative" rAng="0" ptsTypes="AA">
                                      <p:cBhvr>
                                        <p:cTn id="103" dur="500" fill="hold"/>
                                        <p:tgtEl>
                                          <p:spTgt spid="22"/>
                                        </p:tgtEl>
                                        <p:attrNameLst>
                                          <p:attrName>ppt_x</p:attrName>
                                          <p:attrName>ppt_y</p:attrName>
                                        </p:attrNameLst>
                                      </p:cBhvr>
                                      <p:rCtr x="-35" y="6975"/>
                                    </p:animMotion>
                                  </p:childTnLst>
                                </p:cTn>
                              </p:par>
                            </p:childTnLst>
                          </p:cTn>
                        </p:par>
                        <p:par>
                          <p:cTn id="104" fill="hold">
                            <p:stCondLst>
                              <p:cond delay="1500"/>
                            </p:stCondLst>
                            <p:childTnLst>
                              <p:par>
                                <p:cTn id="105" presetID="10" presetClass="exit" presetSubtype="0" fill="hold" nodeType="afterEffect">
                                  <p:stCondLst>
                                    <p:cond delay="0"/>
                                  </p:stCondLst>
                                  <p:childTnLst>
                                    <p:animEffect transition="out" filter="fade">
                                      <p:cBhvr>
                                        <p:cTn id="106" dur="500"/>
                                        <p:tgtEl>
                                          <p:spTgt spid="22"/>
                                        </p:tgtEl>
                                      </p:cBhvr>
                                    </p:animEffect>
                                    <p:set>
                                      <p:cBhvr>
                                        <p:cTn id="107" dur="1" fill="hold">
                                          <p:stCondLst>
                                            <p:cond delay="499"/>
                                          </p:stCondLst>
                                        </p:cTn>
                                        <p:tgtEl>
                                          <p:spTgt spid="22"/>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52"/>
                                        </p:tgtEl>
                                      </p:cBhvr>
                                    </p:animEffect>
                                    <p:set>
                                      <p:cBhvr>
                                        <p:cTn id="110" dur="1" fill="hold">
                                          <p:stCondLst>
                                            <p:cond delay="499"/>
                                          </p:stCondLst>
                                        </p:cTn>
                                        <p:tgtEl>
                                          <p:spTgt spid="52"/>
                                        </p:tgtEl>
                                        <p:attrNameLst>
                                          <p:attrName>style.visibility</p:attrName>
                                        </p:attrNameLst>
                                      </p:cBhvr>
                                      <p:to>
                                        <p:strVal val="hidden"/>
                                      </p:to>
                                    </p:set>
                                  </p:childTnLst>
                                </p:cTn>
                              </p:par>
                            </p:childTnLst>
                          </p:cTn>
                        </p:par>
                        <p:par>
                          <p:cTn id="111" fill="hold">
                            <p:stCondLst>
                              <p:cond delay="2000"/>
                            </p:stCondLst>
                            <p:childTnLst>
                              <p:par>
                                <p:cTn id="112" presetID="32" presetClass="emph" presetSubtype="0" fill="hold" nodeType="afterEffect">
                                  <p:stCondLst>
                                    <p:cond delay="0"/>
                                  </p:stCondLst>
                                  <p:childTnLst>
                                    <p:animRot by="120000">
                                      <p:cBhvr>
                                        <p:cTn id="113" dur="60" fill="hold">
                                          <p:stCondLst>
                                            <p:cond delay="0"/>
                                          </p:stCondLst>
                                        </p:cTn>
                                        <p:tgtEl>
                                          <p:spTgt spid="71"/>
                                        </p:tgtEl>
                                        <p:attrNameLst>
                                          <p:attrName>r</p:attrName>
                                        </p:attrNameLst>
                                      </p:cBhvr>
                                    </p:animRot>
                                    <p:animRot by="-240000">
                                      <p:cBhvr>
                                        <p:cTn id="114" dur="120" fill="hold">
                                          <p:stCondLst>
                                            <p:cond delay="120"/>
                                          </p:stCondLst>
                                        </p:cTn>
                                        <p:tgtEl>
                                          <p:spTgt spid="71"/>
                                        </p:tgtEl>
                                        <p:attrNameLst>
                                          <p:attrName>r</p:attrName>
                                        </p:attrNameLst>
                                      </p:cBhvr>
                                    </p:animRot>
                                    <p:animRot by="240000">
                                      <p:cBhvr>
                                        <p:cTn id="115" dur="120" fill="hold">
                                          <p:stCondLst>
                                            <p:cond delay="240"/>
                                          </p:stCondLst>
                                        </p:cTn>
                                        <p:tgtEl>
                                          <p:spTgt spid="71"/>
                                        </p:tgtEl>
                                        <p:attrNameLst>
                                          <p:attrName>r</p:attrName>
                                        </p:attrNameLst>
                                      </p:cBhvr>
                                    </p:animRot>
                                    <p:animRot by="-240000">
                                      <p:cBhvr>
                                        <p:cTn id="116" dur="120" fill="hold">
                                          <p:stCondLst>
                                            <p:cond delay="360"/>
                                          </p:stCondLst>
                                        </p:cTn>
                                        <p:tgtEl>
                                          <p:spTgt spid="71"/>
                                        </p:tgtEl>
                                        <p:attrNameLst>
                                          <p:attrName>r</p:attrName>
                                        </p:attrNameLst>
                                      </p:cBhvr>
                                    </p:animRot>
                                    <p:animRot by="120000">
                                      <p:cBhvr>
                                        <p:cTn id="117" dur="120" fill="hold">
                                          <p:stCondLst>
                                            <p:cond delay="480"/>
                                          </p:stCondLst>
                                        </p:cTn>
                                        <p:tgtEl>
                                          <p:spTgt spid="71"/>
                                        </p:tgtEl>
                                        <p:attrNameLst>
                                          <p:attrName>r</p:attrName>
                                        </p:attrNameLst>
                                      </p:cBhvr>
                                    </p:animRot>
                                  </p:childTnLst>
                                </p:cTn>
                              </p:par>
                              <p:par>
                                <p:cTn id="118" presetID="1" presetClass="mediacall" presetSubtype="0" fill="hold" nodeType="withEffect">
                                  <p:stCondLst>
                                    <p:cond delay="0"/>
                                  </p:stCondLst>
                                  <p:childTnLst>
                                    <p:cmd type="call" cmd="playFrom(0.0)">
                                      <p:cBhvr>
                                        <p:cTn id="119" dur="409" fill="hold"/>
                                        <p:tgtEl>
                                          <p:spTgt spid="61"/>
                                        </p:tgtEl>
                                      </p:cBhvr>
                                    </p:cmd>
                                  </p:childTnLst>
                                </p:cTn>
                              </p:par>
                            </p:childTnLst>
                          </p:cTn>
                        </p:par>
                        <p:par>
                          <p:cTn id="120" fill="hold">
                            <p:stCondLst>
                              <p:cond delay="3000"/>
                            </p:stCondLst>
                            <p:childTnLst>
                              <p:par>
                                <p:cTn id="121" presetID="63" presetClass="path" presetSubtype="0" accel="50000" decel="50000" fill="hold" nodeType="afterEffect">
                                  <p:stCondLst>
                                    <p:cond delay="0"/>
                                  </p:stCondLst>
                                  <p:childTnLst>
                                    <p:animMotion origin="layout" path="M 0.10625 -0.08645 L 0.30625 -0.08645 " pathEditMode="relative" rAng="0" ptsTypes="AA">
                                      <p:cBhvr>
                                        <p:cTn id="122" dur="500" fill="hold"/>
                                        <p:tgtEl>
                                          <p:spTgt spid="71"/>
                                        </p:tgtEl>
                                        <p:attrNameLst>
                                          <p:attrName>ppt_x</p:attrName>
                                          <p:attrName>ppt_y</p:attrName>
                                        </p:attrNameLst>
                                      </p:cBhvr>
                                      <p:rCtr x="10000" y="0"/>
                                    </p:animMotion>
                                  </p:childTnLst>
                                </p:cTn>
                              </p:par>
                              <p:par>
                                <p:cTn id="123" presetID="10" presetClass="entr" presetSubtype="0" fill="hold" nodeType="withEffect">
                                  <p:stCondLst>
                                    <p:cond delay="0"/>
                                  </p:stCondLst>
                                  <p:childTnLst>
                                    <p:set>
                                      <p:cBhvr>
                                        <p:cTn id="124" dur="1" fill="hold">
                                          <p:stCondLst>
                                            <p:cond delay="0"/>
                                          </p:stCondLst>
                                        </p:cTn>
                                        <p:tgtEl>
                                          <p:spTgt spid="72"/>
                                        </p:tgtEl>
                                        <p:attrNameLst>
                                          <p:attrName>style.visibility</p:attrName>
                                        </p:attrNameLst>
                                      </p:cBhvr>
                                      <p:to>
                                        <p:strVal val="visible"/>
                                      </p:to>
                                    </p:set>
                                    <p:animEffect transition="in" filter="fade">
                                      <p:cBhvr>
                                        <p:cTn id="125" dur="500"/>
                                        <p:tgtEl>
                                          <p:spTgt spid="72"/>
                                        </p:tgtEl>
                                      </p:cBhvr>
                                    </p:animEffect>
                                  </p:childTnLst>
                                </p:cTn>
                              </p:par>
                              <p:par>
                                <p:cTn id="126" presetID="42" presetClass="path" presetSubtype="0" accel="50000" decel="50000" fill="hold" nodeType="withEffect">
                                  <p:stCondLst>
                                    <p:cond delay="0"/>
                                  </p:stCondLst>
                                  <p:childTnLst>
                                    <p:animMotion origin="layout" path="M -1.94444E-6 -6.20562E-7 L -0.00121 0.13276 " pathEditMode="relative" rAng="0" ptsTypes="AA">
                                      <p:cBhvr>
                                        <p:cTn id="127" dur="500" fill="hold"/>
                                        <p:tgtEl>
                                          <p:spTgt spid="72"/>
                                        </p:tgtEl>
                                        <p:attrNameLst>
                                          <p:attrName>ppt_x</p:attrName>
                                          <p:attrName>ppt_y</p:attrName>
                                        </p:attrNameLst>
                                      </p:cBhvr>
                                      <p:rCtr x="-69" y="6638"/>
                                    </p:animMotion>
                                  </p:childTnLst>
                                </p:cTn>
                              </p:par>
                            </p:childTnLst>
                          </p:cTn>
                        </p:par>
                        <p:par>
                          <p:cTn id="128" fill="hold">
                            <p:stCondLst>
                              <p:cond delay="3500"/>
                            </p:stCondLst>
                            <p:childTnLst>
                              <p:par>
                                <p:cTn id="129" presetID="10" presetClass="exit" presetSubtype="0" fill="hold" nodeType="afterEffect">
                                  <p:stCondLst>
                                    <p:cond delay="0"/>
                                  </p:stCondLst>
                                  <p:childTnLst>
                                    <p:animEffect transition="out" filter="fade">
                                      <p:cBhvr>
                                        <p:cTn id="130" dur="500"/>
                                        <p:tgtEl>
                                          <p:spTgt spid="72"/>
                                        </p:tgtEl>
                                      </p:cBhvr>
                                    </p:animEffect>
                                    <p:set>
                                      <p:cBhvr>
                                        <p:cTn id="131" dur="1" fill="hold">
                                          <p:stCondLst>
                                            <p:cond delay="499"/>
                                          </p:stCondLst>
                                        </p:cTn>
                                        <p:tgtEl>
                                          <p:spTgt spid="72"/>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63"/>
                                        </p:tgtEl>
                                      </p:cBhvr>
                                    </p:animEffect>
                                    <p:set>
                                      <p:cBhvr>
                                        <p:cTn id="134" dur="1" fill="hold">
                                          <p:stCondLst>
                                            <p:cond delay="499"/>
                                          </p:stCondLst>
                                        </p:cTn>
                                        <p:tgtEl>
                                          <p:spTgt spid="63"/>
                                        </p:tgtEl>
                                        <p:attrNameLst>
                                          <p:attrName>style.visibility</p:attrName>
                                        </p:attrNameLst>
                                      </p:cBhvr>
                                      <p:to>
                                        <p:strVal val="hidden"/>
                                      </p:to>
                                    </p:set>
                                  </p:childTnLst>
                                </p:cTn>
                              </p:par>
                            </p:childTnLst>
                          </p:cTn>
                        </p:par>
                        <p:par>
                          <p:cTn id="135" fill="hold">
                            <p:stCondLst>
                              <p:cond delay="4000"/>
                            </p:stCondLst>
                            <p:childTnLst>
                              <p:par>
                                <p:cTn id="136" presetID="32" presetClass="emph" presetSubtype="0" fill="hold" nodeType="afterEffect">
                                  <p:stCondLst>
                                    <p:cond delay="0"/>
                                  </p:stCondLst>
                                  <p:childTnLst>
                                    <p:animRot by="120000">
                                      <p:cBhvr>
                                        <p:cTn id="137" dur="50" fill="hold">
                                          <p:stCondLst>
                                            <p:cond delay="0"/>
                                          </p:stCondLst>
                                        </p:cTn>
                                        <p:tgtEl>
                                          <p:spTgt spid="71"/>
                                        </p:tgtEl>
                                        <p:attrNameLst>
                                          <p:attrName>r</p:attrName>
                                        </p:attrNameLst>
                                      </p:cBhvr>
                                    </p:animRot>
                                    <p:animRot by="-240000">
                                      <p:cBhvr>
                                        <p:cTn id="138" dur="100" fill="hold">
                                          <p:stCondLst>
                                            <p:cond delay="100"/>
                                          </p:stCondLst>
                                        </p:cTn>
                                        <p:tgtEl>
                                          <p:spTgt spid="71"/>
                                        </p:tgtEl>
                                        <p:attrNameLst>
                                          <p:attrName>r</p:attrName>
                                        </p:attrNameLst>
                                      </p:cBhvr>
                                    </p:animRot>
                                    <p:animRot by="240000">
                                      <p:cBhvr>
                                        <p:cTn id="139" dur="100" fill="hold">
                                          <p:stCondLst>
                                            <p:cond delay="200"/>
                                          </p:stCondLst>
                                        </p:cTn>
                                        <p:tgtEl>
                                          <p:spTgt spid="71"/>
                                        </p:tgtEl>
                                        <p:attrNameLst>
                                          <p:attrName>r</p:attrName>
                                        </p:attrNameLst>
                                      </p:cBhvr>
                                    </p:animRot>
                                    <p:animRot by="-240000">
                                      <p:cBhvr>
                                        <p:cTn id="140" dur="100" fill="hold">
                                          <p:stCondLst>
                                            <p:cond delay="300"/>
                                          </p:stCondLst>
                                        </p:cTn>
                                        <p:tgtEl>
                                          <p:spTgt spid="71"/>
                                        </p:tgtEl>
                                        <p:attrNameLst>
                                          <p:attrName>r</p:attrName>
                                        </p:attrNameLst>
                                      </p:cBhvr>
                                    </p:animRot>
                                    <p:animRot by="120000">
                                      <p:cBhvr>
                                        <p:cTn id="141" dur="100" fill="hold">
                                          <p:stCondLst>
                                            <p:cond delay="400"/>
                                          </p:stCondLst>
                                        </p:cTn>
                                        <p:tgtEl>
                                          <p:spTgt spid="71"/>
                                        </p:tgtEl>
                                        <p:attrNameLst>
                                          <p:attrName>r</p:attrName>
                                        </p:attrNameLst>
                                      </p:cBhvr>
                                    </p:animRot>
                                  </p:childTnLst>
                                </p:cTn>
                              </p:par>
                              <p:par>
                                <p:cTn id="142" presetID="1" presetClass="mediacall" presetSubtype="0" fill="hold" nodeType="withEffect">
                                  <p:stCondLst>
                                    <p:cond delay="0"/>
                                  </p:stCondLst>
                                  <p:childTnLst>
                                    <p:cmd type="call" cmd="playFrom(0.0)">
                                      <p:cBhvr>
                                        <p:cTn id="143" dur="409" fill="hold"/>
                                        <p:tgtEl>
                                          <p:spTgt spid="64"/>
                                        </p:tgtEl>
                                      </p:cBhvr>
                                    </p:cmd>
                                  </p:childTnLst>
                                </p:cTn>
                              </p:par>
                            </p:childTnLst>
                          </p:cTn>
                        </p:par>
                        <p:par>
                          <p:cTn id="144" fill="hold">
                            <p:stCondLst>
                              <p:cond delay="4500"/>
                            </p:stCondLst>
                            <p:childTnLst>
                              <p:par>
                                <p:cTn id="145" presetID="63" presetClass="path" presetSubtype="0" accel="50000" decel="50000" fill="hold" nodeType="afterEffect">
                                  <p:stCondLst>
                                    <p:cond delay="0"/>
                                  </p:stCondLst>
                                  <p:childTnLst>
                                    <p:animMotion origin="layout" path="M 0.30625 -0.08645 L 0.19792 0.01728 " pathEditMode="relative" rAng="0" ptsTypes="AA">
                                      <p:cBhvr>
                                        <p:cTn id="146" dur="400" fill="hold"/>
                                        <p:tgtEl>
                                          <p:spTgt spid="71"/>
                                        </p:tgtEl>
                                        <p:attrNameLst>
                                          <p:attrName>ppt_x</p:attrName>
                                          <p:attrName>ppt_y</p:attrName>
                                        </p:attrNameLst>
                                      </p:cBhvr>
                                      <p:rCtr x="-5417" y="5187"/>
                                    </p:animMotion>
                                  </p:childTnLst>
                                </p:cTn>
                              </p:par>
                              <p:par>
                                <p:cTn id="147" presetID="10" presetClass="entr" presetSubtype="0" fill="hold" nodeType="withEffect">
                                  <p:stCondLst>
                                    <p:cond delay="0"/>
                                  </p:stCondLst>
                                  <p:childTnLst>
                                    <p:set>
                                      <p:cBhvr>
                                        <p:cTn id="148" dur="1" fill="hold">
                                          <p:stCondLst>
                                            <p:cond delay="0"/>
                                          </p:stCondLst>
                                        </p:cTn>
                                        <p:tgtEl>
                                          <p:spTgt spid="73"/>
                                        </p:tgtEl>
                                        <p:attrNameLst>
                                          <p:attrName>style.visibility</p:attrName>
                                        </p:attrNameLst>
                                      </p:cBhvr>
                                      <p:to>
                                        <p:strVal val="visible"/>
                                      </p:to>
                                    </p:set>
                                    <p:animEffect transition="in" filter="fade">
                                      <p:cBhvr>
                                        <p:cTn id="149" dur="500"/>
                                        <p:tgtEl>
                                          <p:spTgt spid="73"/>
                                        </p:tgtEl>
                                      </p:cBhvr>
                                    </p:animEffect>
                                  </p:childTnLst>
                                </p:cTn>
                              </p:par>
                              <p:par>
                                <p:cTn id="150" presetID="42" presetClass="path" presetSubtype="0" accel="50000" decel="50000" fill="hold" nodeType="withEffect">
                                  <p:stCondLst>
                                    <p:cond delay="0"/>
                                  </p:stCondLst>
                                  <p:childTnLst>
                                    <p:animMotion origin="layout" path="M -1.94444E-6 -6.20562E-7 L -0.00121 0.13276 " pathEditMode="relative" rAng="0" ptsTypes="AA">
                                      <p:cBhvr>
                                        <p:cTn id="151" dur="500" fill="hold"/>
                                        <p:tgtEl>
                                          <p:spTgt spid="73"/>
                                        </p:tgtEl>
                                        <p:attrNameLst>
                                          <p:attrName>ppt_x</p:attrName>
                                          <p:attrName>ppt_y</p:attrName>
                                        </p:attrNameLst>
                                      </p:cBhvr>
                                      <p:rCtr x="-69" y="6638"/>
                                    </p:animMotion>
                                  </p:childTnLst>
                                </p:cTn>
                              </p:par>
                            </p:childTnLst>
                          </p:cTn>
                        </p:par>
                        <p:par>
                          <p:cTn id="152" fill="hold">
                            <p:stCondLst>
                              <p:cond delay="5000"/>
                            </p:stCondLst>
                            <p:childTnLst>
                              <p:par>
                                <p:cTn id="153" presetID="10" presetClass="exit" presetSubtype="0" fill="hold" nodeType="afterEffect">
                                  <p:stCondLst>
                                    <p:cond delay="0"/>
                                  </p:stCondLst>
                                  <p:childTnLst>
                                    <p:animEffect transition="out" filter="fade">
                                      <p:cBhvr>
                                        <p:cTn id="154" dur="500"/>
                                        <p:tgtEl>
                                          <p:spTgt spid="73"/>
                                        </p:tgtEl>
                                      </p:cBhvr>
                                    </p:animEffect>
                                    <p:set>
                                      <p:cBhvr>
                                        <p:cTn id="155" dur="1" fill="hold">
                                          <p:stCondLst>
                                            <p:cond delay="499"/>
                                          </p:stCondLst>
                                        </p:cTn>
                                        <p:tgtEl>
                                          <p:spTgt spid="73"/>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68"/>
                                        </p:tgtEl>
                                      </p:cBhvr>
                                    </p:animEffect>
                                    <p:set>
                                      <p:cBhvr>
                                        <p:cTn id="158" dur="1" fill="hold">
                                          <p:stCondLst>
                                            <p:cond delay="499"/>
                                          </p:stCondLst>
                                        </p:cTn>
                                        <p:tgtEl>
                                          <p:spTgt spid="68"/>
                                        </p:tgtEl>
                                        <p:attrNameLst>
                                          <p:attrName>style.visibility</p:attrName>
                                        </p:attrNameLst>
                                      </p:cBhvr>
                                      <p:to>
                                        <p:strVal val="hidden"/>
                                      </p:to>
                                    </p:set>
                                  </p:childTnLst>
                                </p:cTn>
                              </p:par>
                            </p:childTnLst>
                          </p:cTn>
                        </p:par>
                        <p:par>
                          <p:cTn id="159" fill="hold">
                            <p:stCondLst>
                              <p:cond delay="5500"/>
                            </p:stCondLst>
                            <p:childTnLst>
                              <p:par>
                                <p:cTn id="160" presetID="32" presetClass="emph" presetSubtype="0" fill="hold" nodeType="afterEffect">
                                  <p:stCondLst>
                                    <p:cond delay="0"/>
                                  </p:stCondLst>
                                  <p:childTnLst>
                                    <p:animRot by="120000">
                                      <p:cBhvr>
                                        <p:cTn id="161" dur="60" fill="hold">
                                          <p:stCondLst>
                                            <p:cond delay="0"/>
                                          </p:stCondLst>
                                        </p:cTn>
                                        <p:tgtEl>
                                          <p:spTgt spid="71"/>
                                        </p:tgtEl>
                                        <p:attrNameLst>
                                          <p:attrName>r</p:attrName>
                                        </p:attrNameLst>
                                      </p:cBhvr>
                                    </p:animRot>
                                    <p:animRot by="-240000">
                                      <p:cBhvr>
                                        <p:cTn id="162" dur="120" fill="hold">
                                          <p:stCondLst>
                                            <p:cond delay="120"/>
                                          </p:stCondLst>
                                        </p:cTn>
                                        <p:tgtEl>
                                          <p:spTgt spid="71"/>
                                        </p:tgtEl>
                                        <p:attrNameLst>
                                          <p:attrName>r</p:attrName>
                                        </p:attrNameLst>
                                      </p:cBhvr>
                                    </p:animRot>
                                    <p:animRot by="240000">
                                      <p:cBhvr>
                                        <p:cTn id="163" dur="120" fill="hold">
                                          <p:stCondLst>
                                            <p:cond delay="240"/>
                                          </p:stCondLst>
                                        </p:cTn>
                                        <p:tgtEl>
                                          <p:spTgt spid="71"/>
                                        </p:tgtEl>
                                        <p:attrNameLst>
                                          <p:attrName>r</p:attrName>
                                        </p:attrNameLst>
                                      </p:cBhvr>
                                    </p:animRot>
                                    <p:animRot by="-240000">
                                      <p:cBhvr>
                                        <p:cTn id="164" dur="120" fill="hold">
                                          <p:stCondLst>
                                            <p:cond delay="360"/>
                                          </p:stCondLst>
                                        </p:cTn>
                                        <p:tgtEl>
                                          <p:spTgt spid="71"/>
                                        </p:tgtEl>
                                        <p:attrNameLst>
                                          <p:attrName>r</p:attrName>
                                        </p:attrNameLst>
                                      </p:cBhvr>
                                    </p:animRot>
                                    <p:animRot by="120000">
                                      <p:cBhvr>
                                        <p:cTn id="165" dur="120" fill="hold">
                                          <p:stCondLst>
                                            <p:cond delay="480"/>
                                          </p:stCondLst>
                                        </p:cTn>
                                        <p:tgtEl>
                                          <p:spTgt spid="71"/>
                                        </p:tgtEl>
                                        <p:attrNameLst>
                                          <p:attrName>r</p:attrName>
                                        </p:attrNameLst>
                                      </p:cBhvr>
                                    </p:animRot>
                                  </p:childTnLst>
                                </p:cTn>
                              </p:par>
                              <p:par>
                                <p:cTn id="166" presetID="1" presetClass="mediacall" presetSubtype="0" fill="hold" nodeType="withEffect">
                                  <p:stCondLst>
                                    <p:cond delay="0"/>
                                  </p:stCondLst>
                                  <p:childTnLst>
                                    <p:cmd type="call" cmd="playFrom(0.0)">
                                      <p:cBhvr>
                                        <p:cTn id="167" dur="409" fill="hold"/>
                                        <p:tgtEl>
                                          <p:spTgt spid="65"/>
                                        </p:tgtEl>
                                      </p:cBhvr>
                                    </p:cmd>
                                  </p:childTnLst>
                                </p:cTn>
                              </p:par>
                              <p:par>
                                <p:cTn id="168" presetID="10" presetClass="exit" presetSubtype="0" fill="hold" nodeType="withEffect">
                                  <p:stCondLst>
                                    <p:cond delay="0"/>
                                  </p:stCondLst>
                                  <p:childTnLst>
                                    <p:animEffect transition="out" filter="fade">
                                      <p:cBhvr>
                                        <p:cTn id="169" dur="500"/>
                                        <p:tgtEl>
                                          <p:spTgt spid="71"/>
                                        </p:tgtEl>
                                      </p:cBhvr>
                                    </p:animEffect>
                                    <p:set>
                                      <p:cBhvr>
                                        <p:cTn id="170" dur="1" fill="hold">
                                          <p:stCondLst>
                                            <p:cond delay="499"/>
                                          </p:stCondLst>
                                        </p:cTn>
                                        <p:tgtEl>
                                          <p:spTgt spid="71"/>
                                        </p:tgtEl>
                                        <p:attrNameLst>
                                          <p:attrName>style.visibility</p:attrName>
                                        </p:attrNameLst>
                                      </p:cBhvr>
                                      <p:to>
                                        <p:strVal val="hidden"/>
                                      </p:to>
                                    </p:set>
                                  </p:childTnLst>
                                </p:cTn>
                              </p:par>
                              <p:par>
                                <p:cTn id="171" presetID="10" presetClass="entr" presetSubtype="0" fill="hold" nodeType="withEffect">
                                  <p:stCondLst>
                                    <p:cond delay="0"/>
                                  </p:stCondLst>
                                  <p:childTnLst>
                                    <p:set>
                                      <p:cBhvr>
                                        <p:cTn id="172" dur="1" fill="hold">
                                          <p:stCondLst>
                                            <p:cond delay="0"/>
                                          </p:stCondLst>
                                        </p:cTn>
                                        <p:tgtEl>
                                          <p:spTgt spid="74"/>
                                        </p:tgtEl>
                                        <p:attrNameLst>
                                          <p:attrName>style.visibility</p:attrName>
                                        </p:attrNameLst>
                                      </p:cBhvr>
                                      <p:to>
                                        <p:strVal val="visible"/>
                                      </p:to>
                                    </p:set>
                                    <p:animEffect transition="in" filter="fade">
                                      <p:cBhvr>
                                        <p:cTn id="173" dur="500"/>
                                        <p:tgtEl>
                                          <p:spTgt spid="74"/>
                                        </p:tgtEl>
                                      </p:cBhvr>
                                    </p:animEffect>
                                  </p:childTnLst>
                                </p:cTn>
                              </p:par>
                              <p:par>
                                <p:cTn id="174" presetID="42" presetClass="path" presetSubtype="0" accel="50000" decel="50000" fill="hold" nodeType="withEffect">
                                  <p:stCondLst>
                                    <p:cond delay="0"/>
                                  </p:stCondLst>
                                  <p:childTnLst>
                                    <p:animMotion origin="layout" path="M -1.94444E-6 -6.20562E-7 L -0.00121 0.13276 " pathEditMode="relative" rAng="0" ptsTypes="AA">
                                      <p:cBhvr>
                                        <p:cTn id="175" dur="600" fill="hold"/>
                                        <p:tgtEl>
                                          <p:spTgt spid="74"/>
                                        </p:tgtEl>
                                        <p:attrNameLst>
                                          <p:attrName>ppt_x</p:attrName>
                                          <p:attrName>ppt_y</p:attrName>
                                        </p:attrNameLst>
                                      </p:cBhvr>
                                      <p:rCtr x="-69" y="6638"/>
                                    </p:animMotion>
                                  </p:childTnLst>
                                </p:cTn>
                              </p:par>
                            </p:childTnLst>
                          </p:cTn>
                        </p:par>
                        <p:par>
                          <p:cTn id="176" fill="hold">
                            <p:stCondLst>
                              <p:cond delay="6500"/>
                            </p:stCondLst>
                            <p:childTnLst>
                              <p:par>
                                <p:cTn id="177" presetID="10" presetClass="exit" presetSubtype="0" fill="hold" nodeType="afterEffect">
                                  <p:stCondLst>
                                    <p:cond delay="0"/>
                                  </p:stCondLst>
                                  <p:childTnLst>
                                    <p:animEffect transition="out" filter="fade">
                                      <p:cBhvr>
                                        <p:cTn id="178" dur="500"/>
                                        <p:tgtEl>
                                          <p:spTgt spid="74"/>
                                        </p:tgtEl>
                                      </p:cBhvr>
                                    </p:animEffect>
                                    <p:set>
                                      <p:cBhvr>
                                        <p:cTn id="179" dur="1" fill="hold">
                                          <p:stCondLst>
                                            <p:cond delay="499"/>
                                          </p:stCondLst>
                                        </p:cTn>
                                        <p:tgtEl>
                                          <p:spTgt spid="74"/>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69"/>
                                        </p:tgtEl>
                                      </p:cBhvr>
                                    </p:animEffect>
                                    <p:set>
                                      <p:cBhvr>
                                        <p:cTn id="182"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80000">
                <p:cTn id="183" fill="hold" display="0">
                  <p:stCondLst>
                    <p:cond delay="indefinite"/>
                  </p:stCondLst>
                  <p:endCondLst>
                    <p:cond evt="onStopAudio" delay="0">
                      <p:tgtEl>
                        <p:sldTgt/>
                      </p:tgtEl>
                    </p:cond>
                  </p:endCondLst>
                </p:cTn>
                <p:tgtEl>
                  <p:spTgt spid="51"/>
                </p:tgtEl>
              </p:cMediaNode>
            </p:audio>
            <p:audio>
              <p:cMediaNode vol="80000">
                <p:cTn id="184" fill="hold" display="0">
                  <p:stCondLst>
                    <p:cond delay="indefinite"/>
                  </p:stCondLst>
                  <p:endCondLst>
                    <p:cond evt="onStopAudio" delay="0">
                      <p:tgtEl>
                        <p:sldTgt/>
                      </p:tgtEl>
                    </p:cond>
                  </p:endCondLst>
                </p:cTn>
                <p:tgtEl>
                  <p:spTgt spid="61"/>
                </p:tgtEl>
              </p:cMediaNode>
            </p:audio>
            <p:audio>
              <p:cMediaNode vol="80000">
                <p:cTn id="185" fill="hold" display="0">
                  <p:stCondLst>
                    <p:cond delay="indefinite"/>
                  </p:stCondLst>
                  <p:endCondLst>
                    <p:cond evt="onStopAudio" delay="0">
                      <p:tgtEl>
                        <p:sldTgt/>
                      </p:tgtEl>
                    </p:cond>
                  </p:endCondLst>
                </p:cTn>
                <p:tgtEl>
                  <p:spTgt spid="64"/>
                </p:tgtEl>
              </p:cMediaNode>
            </p:audio>
            <p:audio>
              <p:cMediaNode vol="80000">
                <p:cTn id="186" fill="hold" display="0">
                  <p:stCondLst>
                    <p:cond delay="indefinite"/>
                  </p:stCondLst>
                  <p:endCondLst>
                    <p:cond evt="onStopAudio" delay="0">
                      <p:tgtEl>
                        <p:sldTgt/>
                      </p:tgtEl>
                    </p:cond>
                  </p:endCondLst>
                </p:cTn>
                <p:tgtEl>
                  <p:spTgt spid="6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4" y="4899"/>
            <a:ext cx="9141291" cy="5143500"/>
          </a:xfrm>
          <a:prstGeom prst="rect">
            <a:avLst/>
          </a:prstGeom>
        </p:spPr>
      </p:pic>
      <p:sp>
        <p:nvSpPr>
          <p:cNvPr id="10" name="Rectangle: Rounded Corners 3"/>
          <p:cNvSpPr/>
          <p:nvPr/>
        </p:nvSpPr>
        <p:spPr>
          <a:xfrm rot="5400000">
            <a:off x="-766791" y="888323"/>
            <a:ext cx="2828978" cy="11429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1" name="Rectangle: Rounded Corners 4"/>
          <p:cNvSpPr/>
          <p:nvPr/>
        </p:nvSpPr>
        <p:spPr>
          <a:xfrm>
            <a:off x="227079" y="209548"/>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2" name="Rectangle: Rounded Corners 4"/>
          <p:cNvSpPr/>
          <p:nvPr/>
        </p:nvSpPr>
        <p:spPr>
          <a:xfrm>
            <a:off x="230898" y="10477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13" name="Rectangle: Rounded Corners 4"/>
          <p:cNvSpPr/>
          <p:nvPr/>
        </p:nvSpPr>
        <p:spPr>
          <a:xfrm>
            <a:off x="230898" y="1885951"/>
            <a:ext cx="841237" cy="753281"/>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883" y="1982123"/>
            <a:ext cx="819252" cy="657108"/>
          </a:xfrm>
          <a:prstGeom prst="rect">
            <a:avLst/>
          </a:prstGeom>
        </p:spPr>
      </p:pic>
      <p:grpSp>
        <p:nvGrpSpPr>
          <p:cNvPr id="9" name="Group 8"/>
          <p:cNvGrpSpPr/>
          <p:nvPr/>
        </p:nvGrpSpPr>
        <p:grpSpPr>
          <a:xfrm>
            <a:off x="76198" y="4056721"/>
            <a:ext cx="2825553" cy="923330"/>
            <a:chOff x="374847" y="4019551"/>
            <a:chExt cx="2825553" cy="923329"/>
          </a:xfrm>
        </p:grpSpPr>
        <p:grpSp>
          <p:nvGrpSpPr>
            <p:cNvPr id="7" name="Group 6"/>
            <p:cNvGrpSpPr/>
            <p:nvPr/>
          </p:nvGrpSpPr>
          <p:grpSpPr>
            <a:xfrm>
              <a:off x="374847" y="4019551"/>
              <a:ext cx="2825553" cy="923329"/>
              <a:chOff x="374847" y="3855540"/>
              <a:chExt cx="3254370" cy="1089654"/>
            </a:xfrm>
          </p:grpSpPr>
          <p:sp>
            <p:nvSpPr>
              <p:cNvPr id="24"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6" name="TextBox 5"/>
              <p:cNvSpPr txBox="1"/>
              <p:nvPr/>
            </p:nvSpPr>
            <p:spPr>
              <a:xfrm>
                <a:off x="502990"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UTM Avo" panose="02040603050506020204" pitchFamily="18" charset="0"/>
                    <a:ea typeface="SimSun"/>
                  </a:rPr>
                  <a:t>A</a:t>
                </a:r>
              </a:p>
            </p:txBody>
          </p:sp>
        </p:grpSp>
        <p:sp>
          <p:nvSpPr>
            <p:cNvPr id="8" name="TextBox 7"/>
            <p:cNvSpPr txBox="1"/>
            <p:nvPr/>
          </p:nvSpPr>
          <p:spPr>
            <a:xfrm>
              <a:off x="1151229" y="4180925"/>
              <a:ext cx="2021056" cy="584646"/>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    32 521</a:t>
              </a:r>
              <a:endParaRPr lang="vi-VN" altLang="en-US" sz="3199" dirty="0">
                <a:solidFill>
                  <a:srgbClr val="000000"/>
                </a:solidFill>
                <a:latin typeface="UTM Avo" panose="02040603050506020204" pitchFamily="18" charset="0"/>
                <a:ea typeface="SimSun"/>
              </a:endParaRPr>
            </a:p>
          </p:txBody>
        </p:sp>
      </p:grpSp>
      <p:grpSp>
        <p:nvGrpSpPr>
          <p:cNvPr id="36" name="Group 35"/>
          <p:cNvGrpSpPr/>
          <p:nvPr/>
        </p:nvGrpSpPr>
        <p:grpSpPr>
          <a:xfrm>
            <a:off x="3124200" y="4086820"/>
            <a:ext cx="2848773" cy="923330"/>
            <a:chOff x="374847" y="4019551"/>
            <a:chExt cx="2848773" cy="923329"/>
          </a:xfrm>
        </p:grpSpPr>
        <p:grpSp>
          <p:nvGrpSpPr>
            <p:cNvPr id="37" name="Group 36"/>
            <p:cNvGrpSpPr/>
            <p:nvPr/>
          </p:nvGrpSpPr>
          <p:grpSpPr>
            <a:xfrm>
              <a:off x="374847" y="4019551"/>
              <a:ext cx="2825553" cy="923329"/>
              <a:chOff x="374847" y="3855540"/>
              <a:chExt cx="3254370" cy="1089654"/>
            </a:xfrm>
          </p:grpSpPr>
          <p:sp>
            <p:nvSpPr>
              <p:cNvPr id="39"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1" name="TextBox 40"/>
              <p:cNvSpPr txBox="1"/>
              <p:nvPr/>
            </p:nvSpPr>
            <p:spPr>
              <a:xfrm>
                <a:off x="583668"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UTM Avo" panose="02040603050506020204" pitchFamily="18" charset="0"/>
                    <a:ea typeface="SimSun"/>
                  </a:rPr>
                  <a:t>B</a:t>
                </a:r>
              </a:p>
            </p:txBody>
          </p:sp>
        </p:grpSp>
        <p:sp>
          <p:nvSpPr>
            <p:cNvPr id="38" name="TextBox 37"/>
            <p:cNvSpPr txBox="1"/>
            <p:nvPr/>
          </p:nvSpPr>
          <p:spPr>
            <a:xfrm>
              <a:off x="1036130" y="4188552"/>
              <a:ext cx="2187490"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      32 522</a:t>
              </a:r>
              <a:endParaRPr lang="vi-VN" altLang="en-US" sz="3199" dirty="0">
                <a:solidFill>
                  <a:srgbClr val="000000"/>
                </a:solidFill>
                <a:latin typeface="UTM Avo" panose="02040603050506020204" pitchFamily="18" charset="0"/>
                <a:ea typeface="SimSun"/>
              </a:endParaRPr>
            </a:p>
          </p:txBody>
        </p:sp>
      </p:grpSp>
      <p:grpSp>
        <p:nvGrpSpPr>
          <p:cNvPr id="42" name="Group 41"/>
          <p:cNvGrpSpPr/>
          <p:nvPr/>
        </p:nvGrpSpPr>
        <p:grpSpPr>
          <a:xfrm>
            <a:off x="6138703" y="4052616"/>
            <a:ext cx="2825553" cy="923330"/>
            <a:chOff x="374847" y="4019551"/>
            <a:chExt cx="2825553" cy="923329"/>
          </a:xfrm>
        </p:grpSpPr>
        <p:grpSp>
          <p:nvGrpSpPr>
            <p:cNvPr id="43" name="Group 42"/>
            <p:cNvGrpSpPr/>
            <p:nvPr/>
          </p:nvGrpSpPr>
          <p:grpSpPr>
            <a:xfrm>
              <a:off x="374847" y="4019551"/>
              <a:ext cx="2825553" cy="923329"/>
              <a:chOff x="374847" y="3855540"/>
              <a:chExt cx="3254370" cy="1089654"/>
            </a:xfrm>
          </p:grpSpPr>
          <p:sp>
            <p:nvSpPr>
              <p:cNvPr id="46" name="Rectangle: Rounded Corners 3"/>
              <p:cNvSpPr/>
              <p:nvPr/>
            </p:nvSpPr>
            <p:spPr>
              <a:xfrm>
                <a:off x="1160850" y="3935663"/>
                <a:ext cx="2468367" cy="914243"/>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847" y="3855540"/>
                <a:ext cx="1079105" cy="1074487"/>
              </a:xfrm>
              <a:prstGeom prst="rect">
                <a:avLst/>
              </a:prstGeom>
            </p:spPr>
          </p:pic>
          <p:sp>
            <p:nvSpPr>
              <p:cNvPr id="48" name="TextBox 47"/>
              <p:cNvSpPr txBox="1"/>
              <p:nvPr/>
            </p:nvSpPr>
            <p:spPr>
              <a:xfrm>
                <a:off x="502990" y="3855540"/>
                <a:ext cx="844352" cy="1089654"/>
              </a:xfrm>
              <a:prstGeom prst="rect">
                <a:avLst/>
              </a:prstGeom>
              <a:noFill/>
            </p:spPr>
            <p:txBody>
              <a:bodyPr wrap="square" rtlCol="0">
                <a:spAutoFit/>
              </a:bodyPr>
              <a:lstStyle/>
              <a:p>
                <a:pPr defTabSz="685800">
                  <a:defRPr/>
                </a:pPr>
                <a:r>
                  <a:rPr lang="en-US" sz="5400" dirty="0">
                    <a:ln>
                      <a:solidFill>
                        <a:prstClr val="white"/>
                      </a:solidFill>
                    </a:ln>
                    <a:solidFill>
                      <a:srgbClr val="C00000"/>
                    </a:solidFill>
                    <a:latin typeface="UTM Avo" panose="02040603050506020204" pitchFamily="18" charset="0"/>
                    <a:ea typeface="SimSun"/>
                  </a:rPr>
                  <a:t>C</a:t>
                </a:r>
              </a:p>
            </p:txBody>
          </p:sp>
        </p:grpSp>
        <p:sp>
          <p:nvSpPr>
            <p:cNvPr id="45" name="TextBox 44"/>
            <p:cNvSpPr txBox="1"/>
            <p:nvPr/>
          </p:nvSpPr>
          <p:spPr>
            <a:xfrm>
              <a:off x="1311762" y="4171950"/>
              <a:ext cx="1736238" cy="584646"/>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32 523</a:t>
              </a:r>
              <a:endParaRPr lang="vi-VN" altLang="en-US" sz="3199" dirty="0">
                <a:solidFill>
                  <a:srgbClr val="000000"/>
                </a:solidFill>
                <a:latin typeface="UTM Avo" panose="02040603050506020204" pitchFamily="18" charset="0"/>
                <a:ea typeface="SimSun"/>
              </a:endParaRPr>
            </a:p>
          </p:txBody>
        </p:sp>
      </p:grpSp>
      <p:grpSp>
        <p:nvGrpSpPr>
          <p:cNvPr id="56" name="Group 55"/>
          <p:cNvGrpSpPr/>
          <p:nvPr/>
        </p:nvGrpSpPr>
        <p:grpSpPr>
          <a:xfrm>
            <a:off x="1886866" y="165651"/>
            <a:ext cx="6495134" cy="2558499"/>
            <a:chOff x="1886866" y="165651"/>
            <a:chExt cx="6495134" cy="2558499"/>
          </a:xfrm>
        </p:grpSpPr>
        <p:sp>
          <p:nvSpPr>
            <p:cNvPr id="16" name="Rectangle: Rounded Corners 3"/>
            <p:cNvSpPr/>
            <p:nvPr/>
          </p:nvSpPr>
          <p:spPr>
            <a:xfrm>
              <a:off x="2632029" y="165651"/>
              <a:ext cx="5749971" cy="2558499"/>
            </a:xfrm>
            <a:custGeom>
              <a:avLst/>
              <a:gdLst>
                <a:gd name="connsiteX0" fmla="*/ 0 w 4916556"/>
                <a:gd name="connsiteY0" fmla="*/ 337937 h 2027583"/>
                <a:gd name="connsiteX1" fmla="*/ 337937 w 4916556"/>
                <a:gd name="connsiteY1" fmla="*/ 0 h 2027583"/>
                <a:gd name="connsiteX2" fmla="*/ 783209 w 4916556"/>
                <a:gd name="connsiteY2" fmla="*/ 0 h 2027583"/>
                <a:gd name="connsiteX3" fmla="*/ 1228480 w 4916556"/>
                <a:gd name="connsiteY3" fmla="*/ 0 h 2027583"/>
                <a:gd name="connsiteX4" fmla="*/ 1758565 w 4916556"/>
                <a:gd name="connsiteY4" fmla="*/ 0 h 2027583"/>
                <a:gd name="connsiteX5" fmla="*/ 2161430 w 4916556"/>
                <a:gd name="connsiteY5" fmla="*/ 0 h 2027583"/>
                <a:gd name="connsiteX6" fmla="*/ 2733922 w 4916556"/>
                <a:gd name="connsiteY6" fmla="*/ 0 h 2027583"/>
                <a:gd name="connsiteX7" fmla="*/ 3221601 w 4916556"/>
                <a:gd name="connsiteY7" fmla="*/ 0 h 2027583"/>
                <a:gd name="connsiteX8" fmla="*/ 3751686 w 4916556"/>
                <a:gd name="connsiteY8" fmla="*/ 0 h 2027583"/>
                <a:gd name="connsiteX9" fmla="*/ 4578619 w 4916556"/>
                <a:gd name="connsiteY9" fmla="*/ 0 h 2027583"/>
                <a:gd name="connsiteX10" fmla="*/ 4916556 w 4916556"/>
                <a:gd name="connsiteY10" fmla="*/ 337937 h 2027583"/>
                <a:gd name="connsiteX11" fmla="*/ 4916556 w 4916556"/>
                <a:gd name="connsiteY11" fmla="*/ 747955 h 2027583"/>
                <a:gd name="connsiteX12" fmla="*/ 4916556 w 4916556"/>
                <a:gd name="connsiteY12" fmla="*/ 1171491 h 2027583"/>
                <a:gd name="connsiteX13" fmla="*/ 4916556 w 4916556"/>
                <a:gd name="connsiteY13" fmla="*/ 1689646 h 2027583"/>
                <a:gd name="connsiteX14" fmla="*/ 4578619 w 4916556"/>
                <a:gd name="connsiteY14" fmla="*/ 2027583 h 2027583"/>
                <a:gd name="connsiteX15" fmla="*/ 4133347 w 4916556"/>
                <a:gd name="connsiteY15" fmla="*/ 2027583 h 2027583"/>
                <a:gd name="connsiteX16" fmla="*/ 3688076 w 4916556"/>
                <a:gd name="connsiteY16" fmla="*/ 2027583 h 2027583"/>
                <a:gd name="connsiteX17" fmla="*/ 3073177 w 4916556"/>
                <a:gd name="connsiteY17" fmla="*/ 2027583 h 2027583"/>
                <a:gd name="connsiteX18" fmla="*/ 2458278 w 4916556"/>
                <a:gd name="connsiteY18" fmla="*/ 2027583 h 2027583"/>
                <a:gd name="connsiteX19" fmla="*/ 1970600 w 4916556"/>
                <a:gd name="connsiteY19" fmla="*/ 2027583 h 2027583"/>
                <a:gd name="connsiteX20" fmla="*/ 1482921 w 4916556"/>
                <a:gd name="connsiteY20" fmla="*/ 2027583 h 2027583"/>
                <a:gd name="connsiteX21" fmla="*/ 1080056 w 4916556"/>
                <a:gd name="connsiteY21" fmla="*/ 2027583 h 2027583"/>
                <a:gd name="connsiteX22" fmla="*/ 337937 w 4916556"/>
                <a:gd name="connsiteY22" fmla="*/ 2027583 h 2027583"/>
                <a:gd name="connsiteX23" fmla="*/ 0 w 4916556"/>
                <a:gd name="connsiteY23" fmla="*/ 1689646 h 2027583"/>
                <a:gd name="connsiteX24" fmla="*/ 0 w 4916556"/>
                <a:gd name="connsiteY24" fmla="*/ 1239076 h 2027583"/>
                <a:gd name="connsiteX25" fmla="*/ 0 w 4916556"/>
                <a:gd name="connsiteY25" fmla="*/ 774990 h 2027583"/>
                <a:gd name="connsiteX26" fmla="*/ 0 w 4916556"/>
                <a:gd name="connsiteY26" fmla="*/ 337937 h 20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16556" h="2027583" fill="none" extrusionOk="0">
                  <a:moveTo>
                    <a:pt x="0" y="337937"/>
                  </a:moveTo>
                  <a:cubicBezTo>
                    <a:pt x="37907" y="191966"/>
                    <a:pt x="136190" y="1292"/>
                    <a:pt x="337937" y="0"/>
                  </a:cubicBezTo>
                  <a:cubicBezTo>
                    <a:pt x="467997" y="-2821"/>
                    <a:pt x="564057" y="41764"/>
                    <a:pt x="783209" y="0"/>
                  </a:cubicBezTo>
                  <a:cubicBezTo>
                    <a:pt x="1002361" y="-41764"/>
                    <a:pt x="1007457" y="30250"/>
                    <a:pt x="1228480" y="0"/>
                  </a:cubicBezTo>
                  <a:cubicBezTo>
                    <a:pt x="1449503" y="-30250"/>
                    <a:pt x="1618701" y="49103"/>
                    <a:pt x="1758565" y="0"/>
                  </a:cubicBezTo>
                  <a:cubicBezTo>
                    <a:pt x="1898429" y="-49103"/>
                    <a:pt x="2003517" y="16929"/>
                    <a:pt x="2161430" y="0"/>
                  </a:cubicBezTo>
                  <a:cubicBezTo>
                    <a:pt x="2319343" y="-16929"/>
                    <a:pt x="2499502" y="30965"/>
                    <a:pt x="2733922" y="0"/>
                  </a:cubicBezTo>
                  <a:cubicBezTo>
                    <a:pt x="2968342" y="-30965"/>
                    <a:pt x="3109968" y="6686"/>
                    <a:pt x="3221601" y="0"/>
                  </a:cubicBezTo>
                  <a:cubicBezTo>
                    <a:pt x="3333234" y="-6686"/>
                    <a:pt x="3544386" y="25004"/>
                    <a:pt x="3751686" y="0"/>
                  </a:cubicBezTo>
                  <a:cubicBezTo>
                    <a:pt x="3958987" y="-25004"/>
                    <a:pt x="4210818" y="21487"/>
                    <a:pt x="4578619" y="0"/>
                  </a:cubicBezTo>
                  <a:cubicBezTo>
                    <a:pt x="4762126" y="-20681"/>
                    <a:pt x="4906611" y="161802"/>
                    <a:pt x="4916556" y="337937"/>
                  </a:cubicBezTo>
                  <a:cubicBezTo>
                    <a:pt x="4951234" y="434211"/>
                    <a:pt x="4871627" y="619362"/>
                    <a:pt x="4916556" y="747955"/>
                  </a:cubicBezTo>
                  <a:cubicBezTo>
                    <a:pt x="4961485" y="876548"/>
                    <a:pt x="4890219" y="1060361"/>
                    <a:pt x="4916556" y="1171491"/>
                  </a:cubicBezTo>
                  <a:cubicBezTo>
                    <a:pt x="4942893" y="1282621"/>
                    <a:pt x="4865950" y="1523212"/>
                    <a:pt x="4916556" y="1689646"/>
                  </a:cubicBezTo>
                  <a:cubicBezTo>
                    <a:pt x="4897293" y="1878908"/>
                    <a:pt x="4773297" y="2064508"/>
                    <a:pt x="4578619" y="2027583"/>
                  </a:cubicBezTo>
                  <a:cubicBezTo>
                    <a:pt x="4460965" y="2069288"/>
                    <a:pt x="4291353" y="1975506"/>
                    <a:pt x="4133347" y="2027583"/>
                  </a:cubicBezTo>
                  <a:cubicBezTo>
                    <a:pt x="3975341" y="2079660"/>
                    <a:pt x="3890460" y="1996296"/>
                    <a:pt x="3688076" y="2027583"/>
                  </a:cubicBezTo>
                  <a:cubicBezTo>
                    <a:pt x="3485692" y="2058870"/>
                    <a:pt x="3233773" y="1974022"/>
                    <a:pt x="3073177" y="2027583"/>
                  </a:cubicBezTo>
                  <a:cubicBezTo>
                    <a:pt x="2912581" y="2081144"/>
                    <a:pt x="2706983" y="2012097"/>
                    <a:pt x="2458278" y="2027583"/>
                  </a:cubicBezTo>
                  <a:cubicBezTo>
                    <a:pt x="2209573" y="2043069"/>
                    <a:pt x="2151066" y="1971677"/>
                    <a:pt x="1970600" y="2027583"/>
                  </a:cubicBezTo>
                  <a:cubicBezTo>
                    <a:pt x="1790134" y="2083489"/>
                    <a:pt x="1598227" y="1979521"/>
                    <a:pt x="1482921" y="2027583"/>
                  </a:cubicBezTo>
                  <a:cubicBezTo>
                    <a:pt x="1367615" y="2075645"/>
                    <a:pt x="1176012" y="2017082"/>
                    <a:pt x="1080056" y="2027583"/>
                  </a:cubicBezTo>
                  <a:cubicBezTo>
                    <a:pt x="984101" y="2038084"/>
                    <a:pt x="514088" y="1988785"/>
                    <a:pt x="337937" y="2027583"/>
                  </a:cubicBezTo>
                  <a:cubicBezTo>
                    <a:pt x="103463" y="2026448"/>
                    <a:pt x="-17817" y="1901014"/>
                    <a:pt x="0" y="1689646"/>
                  </a:cubicBezTo>
                  <a:cubicBezTo>
                    <a:pt x="-34300" y="1563988"/>
                    <a:pt x="12048" y="1377363"/>
                    <a:pt x="0" y="1239076"/>
                  </a:cubicBezTo>
                  <a:cubicBezTo>
                    <a:pt x="-12048" y="1100789"/>
                    <a:pt x="11786" y="984162"/>
                    <a:pt x="0" y="774990"/>
                  </a:cubicBezTo>
                  <a:cubicBezTo>
                    <a:pt x="-11786" y="565818"/>
                    <a:pt x="20427" y="485631"/>
                    <a:pt x="0" y="337937"/>
                  </a:cubicBezTo>
                  <a:close/>
                </a:path>
                <a:path w="4916556" h="2027583" stroke="0" extrusionOk="0">
                  <a:moveTo>
                    <a:pt x="0" y="337937"/>
                  </a:moveTo>
                  <a:cubicBezTo>
                    <a:pt x="-30251" y="176616"/>
                    <a:pt x="163275" y="-30929"/>
                    <a:pt x="337937" y="0"/>
                  </a:cubicBezTo>
                  <a:cubicBezTo>
                    <a:pt x="493931" y="-44881"/>
                    <a:pt x="607282" y="18211"/>
                    <a:pt x="740802" y="0"/>
                  </a:cubicBezTo>
                  <a:cubicBezTo>
                    <a:pt x="874322" y="-18211"/>
                    <a:pt x="1052796" y="50161"/>
                    <a:pt x="1186073" y="0"/>
                  </a:cubicBezTo>
                  <a:cubicBezTo>
                    <a:pt x="1319350" y="-50161"/>
                    <a:pt x="1606297" y="29857"/>
                    <a:pt x="1758565" y="0"/>
                  </a:cubicBezTo>
                  <a:cubicBezTo>
                    <a:pt x="1910833" y="-29857"/>
                    <a:pt x="2067805" y="61929"/>
                    <a:pt x="2288651" y="0"/>
                  </a:cubicBezTo>
                  <a:cubicBezTo>
                    <a:pt x="2509497" y="-61929"/>
                    <a:pt x="2610624" y="35649"/>
                    <a:pt x="2691516" y="0"/>
                  </a:cubicBezTo>
                  <a:cubicBezTo>
                    <a:pt x="2772408" y="-35649"/>
                    <a:pt x="3079390" y="53445"/>
                    <a:pt x="3179194" y="0"/>
                  </a:cubicBezTo>
                  <a:cubicBezTo>
                    <a:pt x="3278998" y="-53445"/>
                    <a:pt x="3511087" y="7808"/>
                    <a:pt x="3709279" y="0"/>
                  </a:cubicBezTo>
                  <a:cubicBezTo>
                    <a:pt x="3907472" y="-7808"/>
                    <a:pt x="4178303" y="18562"/>
                    <a:pt x="4578619" y="0"/>
                  </a:cubicBezTo>
                  <a:cubicBezTo>
                    <a:pt x="4714279" y="-9648"/>
                    <a:pt x="4878351" y="139740"/>
                    <a:pt x="4916556" y="337937"/>
                  </a:cubicBezTo>
                  <a:cubicBezTo>
                    <a:pt x="4934651" y="465274"/>
                    <a:pt x="4882211" y="545858"/>
                    <a:pt x="4916556" y="747955"/>
                  </a:cubicBezTo>
                  <a:cubicBezTo>
                    <a:pt x="4950901" y="950052"/>
                    <a:pt x="4912199" y="1078217"/>
                    <a:pt x="4916556" y="1198525"/>
                  </a:cubicBezTo>
                  <a:cubicBezTo>
                    <a:pt x="4920913" y="1318833"/>
                    <a:pt x="4897247" y="1589436"/>
                    <a:pt x="4916556" y="1689646"/>
                  </a:cubicBezTo>
                  <a:cubicBezTo>
                    <a:pt x="4920899" y="1865113"/>
                    <a:pt x="4742621" y="2023836"/>
                    <a:pt x="4578619" y="2027583"/>
                  </a:cubicBezTo>
                  <a:cubicBezTo>
                    <a:pt x="4369610" y="2075936"/>
                    <a:pt x="4263810" y="1964935"/>
                    <a:pt x="4006127" y="2027583"/>
                  </a:cubicBezTo>
                  <a:cubicBezTo>
                    <a:pt x="3748444" y="2090231"/>
                    <a:pt x="3777308" y="2002177"/>
                    <a:pt x="3603262" y="2027583"/>
                  </a:cubicBezTo>
                  <a:cubicBezTo>
                    <a:pt x="3429216" y="2052989"/>
                    <a:pt x="3230484" y="1991954"/>
                    <a:pt x="3115584" y="2027583"/>
                  </a:cubicBezTo>
                  <a:cubicBezTo>
                    <a:pt x="3000684" y="2063212"/>
                    <a:pt x="2823003" y="1981853"/>
                    <a:pt x="2712719" y="2027583"/>
                  </a:cubicBezTo>
                  <a:cubicBezTo>
                    <a:pt x="2602435" y="2073313"/>
                    <a:pt x="2267845" y="1982292"/>
                    <a:pt x="2140227" y="2027583"/>
                  </a:cubicBezTo>
                  <a:cubicBezTo>
                    <a:pt x="2012609" y="2072874"/>
                    <a:pt x="1765629" y="2016087"/>
                    <a:pt x="1610142" y="2027583"/>
                  </a:cubicBezTo>
                  <a:cubicBezTo>
                    <a:pt x="1454656" y="2039079"/>
                    <a:pt x="1191190" y="1974778"/>
                    <a:pt x="1037650" y="2027583"/>
                  </a:cubicBezTo>
                  <a:cubicBezTo>
                    <a:pt x="884110" y="2080388"/>
                    <a:pt x="572073" y="2003746"/>
                    <a:pt x="337937" y="2027583"/>
                  </a:cubicBezTo>
                  <a:cubicBezTo>
                    <a:pt x="144082" y="2024473"/>
                    <a:pt x="19786" y="1861403"/>
                    <a:pt x="0" y="1689646"/>
                  </a:cubicBezTo>
                  <a:cubicBezTo>
                    <a:pt x="-10174" y="1547684"/>
                    <a:pt x="16580" y="1416982"/>
                    <a:pt x="0" y="1225559"/>
                  </a:cubicBezTo>
                  <a:cubicBezTo>
                    <a:pt x="-16580" y="1034136"/>
                    <a:pt x="4883" y="869937"/>
                    <a:pt x="0" y="761472"/>
                  </a:cubicBezTo>
                  <a:cubicBezTo>
                    <a:pt x="-4883" y="653007"/>
                    <a:pt x="29339" y="492379"/>
                    <a:pt x="0" y="337937"/>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sp>
          <p:nvSpPr>
            <p:cNvPr id="20" name="Rectangle: Rounded Corners 4"/>
            <p:cNvSpPr/>
            <p:nvPr/>
          </p:nvSpPr>
          <p:spPr>
            <a:xfrm>
              <a:off x="2817559" y="357807"/>
              <a:ext cx="5410200" cy="2200648"/>
            </a:xfrm>
            <a:custGeom>
              <a:avLst/>
              <a:gdLst>
                <a:gd name="connsiteX0" fmla="*/ 0 w 4558748"/>
                <a:gd name="connsiteY0" fmla="*/ 281615 h 1689654"/>
                <a:gd name="connsiteX1" fmla="*/ 281615 w 4558748"/>
                <a:gd name="connsiteY1" fmla="*/ 0 h 1689654"/>
                <a:gd name="connsiteX2" fmla="*/ 852403 w 4558748"/>
                <a:gd name="connsiteY2" fmla="*/ 0 h 1689654"/>
                <a:gd name="connsiteX3" fmla="*/ 1463147 w 4558748"/>
                <a:gd name="connsiteY3" fmla="*/ 0 h 1689654"/>
                <a:gd name="connsiteX4" fmla="*/ 1993980 w 4558748"/>
                <a:gd name="connsiteY4" fmla="*/ 0 h 1689654"/>
                <a:gd name="connsiteX5" fmla="*/ 2564768 w 4558748"/>
                <a:gd name="connsiteY5" fmla="*/ 0 h 1689654"/>
                <a:gd name="connsiteX6" fmla="*/ 3095601 w 4558748"/>
                <a:gd name="connsiteY6" fmla="*/ 0 h 1689654"/>
                <a:gd name="connsiteX7" fmla="*/ 3706345 w 4558748"/>
                <a:gd name="connsiteY7" fmla="*/ 0 h 1689654"/>
                <a:gd name="connsiteX8" fmla="*/ 4277133 w 4558748"/>
                <a:gd name="connsiteY8" fmla="*/ 0 h 1689654"/>
                <a:gd name="connsiteX9" fmla="*/ 4558748 w 4558748"/>
                <a:gd name="connsiteY9" fmla="*/ 281615 h 1689654"/>
                <a:gd name="connsiteX10" fmla="*/ 4558748 w 4558748"/>
                <a:gd name="connsiteY10" fmla="*/ 833563 h 1689654"/>
                <a:gd name="connsiteX11" fmla="*/ 4558748 w 4558748"/>
                <a:gd name="connsiteY11" fmla="*/ 1408039 h 1689654"/>
                <a:gd name="connsiteX12" fmla="*/ 4277133 w 4558748"/>
                <a:gd name="connsiteY12" fmla="*/ 1689654 h 1689654"/>
                <a:gd name="connsiteX13" fmla="*/ 3746300 w 4558748"/>
                <a:gd name="connsiteY13" fmla="*/ 1689654 h 1689654"/>
                <a:gd name="connsiteX14" fmla="*/ 3095601 w 4558748"/>
                <a:gd name="connsiteY14" fmla="*/ 1689654 h 1689654"/>
                <a:gd name="connsiteX15" fmla="*/ 2524813 w 4558748"/>
                <a:gd name="connsiteY15" fmla="*/ 1689654 h 1689654"/>
                <a:gd name="connsiteX16" fmla="*/ 1874114 w 4558748"/>
                <a:gd name="connsiteY16" fmla="*/ 1689654 h 1689654"/>
                <a:gd name="connsiteX17" fmla="*/ 1263371 w 4558748"/>
                <a:gd name="connsiteY17" fmla="*/ 1689654 h 1689654"/>
                <a:gd name="connsiteX18" fmla="*/ 281615 w 4558748"/>
                <a:gd name="connsiteY18" fmla="*/ 1689654 h 1689654"/>
                <a:gd name="connsiteX19" fmla="*/ 0 w 4558748"/>
                <a:gd name="connsiteY19" fmla="*/ 1408039 h 1689654"/>
                <a:gd name="connsiteX20" fmla="*/ 0 w 4558748"/>
                <a:gd name="connsiteY20" fmla="*/ 844827 h 1689654"/>
                <a:gd name="connsiteX21" fmla="*/ 0 w 4558748"/>
                <a:gd name="connsiteY21" fmla="*/ 281615 h 16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8748" h="1689654" fill="none" extrusionOk="0">
                  <a:moveTo>
                    <a:pt x="0" y="281615"/>
                  </a:moveTo>
                  <a:cubicBezTo>
                    <a:pt x="-21782" y="127473"/>
                    <a:pt x="124387" y="7421"/>
                    <a:pt x="281615" y="0"/>
                  </a:cubicBezTo>
                  <a:cubicBezTo>
                    <a:pt x="535225" y="-34242"/>
                    <a:pt x="642641" y="16343"/>
                    <a:pt x="852403" y="0"/>
                  </a:cubicBezTo>
                  <a:cubicBezTo>
                    <a:pt x="1062165" y="-16343"/>
                    <a:pt x="1318268" y="9657"/>
                    <a:pt x="1463147" y="0"/>
                  </a:cubicBezTo>
                  <a:cubicBezTo>
                    <a:pt x="1608026" y="-9657"/>
                    <a:pt x="1887405" y="56999"/>
                    <a:pt x="1993980" y="0"/>
                  </a:cubicBezTo>
                  <a:cubicBezTo>
                    <a:pt x="2100555" y="-56999"/>
                    <a:pt x="2331836" y="486"/>
                    <a:pt x="2564768" y="0"/>
                  </a:cubicBezTo>
                  <a:cubicBezTo>
                    <a:pt x="2797700" y="-486"/>
                    <a:pt x="2948329" y="5982"/>
                    <a:pt x="3095601" y="0"/>
                  </a:cubicBezTo>
                  <a:cubicBezTo>
                    <a:pt x="3242873" y="-5982"/>
                    <a:pt x="3478607" y="4951"/>
                    <a:pt x="3706345" y="0"/>
                  </a:cubicBezTo>
                  <a:cubicBezTo>
                    <a:pt x="3934083" y="-4951"/>
                    <a:pt x="4039204" y="29132"/>
                    <a:pt x="4277133" y="0"/>
                  </a:cubicBezTo>
                  <a:cubicBezTo>
                    <a:pt x="4455507" y="-19218"/>
                    <a:pt x="4529304" y="98441"/>
                    <a:pt x="4558748" y="281615"/>
                  </a:cubicBezTo>
                  <a:cubicBezTo>
                    <a:pt x="4562027" y="542655"/>
                    <a:pt x="4501648" y="691408"/>
                    <a:pt x="4558748" y="833563"/>
                  </a:cubicBezTo>
                  <a:cubicBezTo>
                    <a:pt x="4615848" y="975718"/>
                    <a:pt x="4518043" y="1240289"/>
                    <a:pt x="4558748" y="1408039"/>
                  </a:cubicBezTo>
                  <a:cubicBezTo>
                    <a:pt x="4561572" y="1530719"/>
                    <a:pt x="4387416" y="1681542"/>
                    <a:pt x="4277133" y="1689654"/>
                  </a:cubicBezTo>
                  <a:cubicBezTo>
                    <a:pt x="4081828" y="1753229"/>
                    <a:pt x="3971539" y="1636321"/>
                    <a:pt x="3746300" y="1689654"/>
                  </a:cubicBezTo>
                  <a:cubicBezTo>
                    <a:pt x="3521061" y="1742987"/>
                    <a:pt x="3312789" y="1639121"/>
                    <a:pt x="3095601" y="1689654"/>
                  </a:cubicBezTo>
                  <a:cubicBezTo>
                    <a:pt x="2878413" y="1740187"/>
                    <a:pt x="2734022" y="1684709"/>
                    <a:pt x="2524813" y="1689654"/>
                  </a:cubicBezTo>
                  <a:cubicBezTo>
                    <a:pt x="2315604" y="1694599"/>
                    <a:pt x="2160357" y="1681158"/>
                    <a:pt x="1874114" y="1689654"/>
                  </a:cubicBezTo>
                  <a:cubicBezTo>
                    <a:pt x="1587871" y="1698150"/>
                    <a:pt x="1449336" y="1648130"/>
                    <a:pt x="1263371" y="1689654"/>
                  </a:cubicBezTo>
                  <a:cubicBezTo>
                    <a:pt x="1077406" y="1731178"/>
                    <a:pt x="611228" y="1574697"/>
                    <a:pt x="281615" y="1689654"/>
                  </a:cubicBezTo>
                  <a:cubicBezTo>
                    <a:pt x="142077" y="1676009"/>
                    <a:pt x="-8170" y="1554856"/>
                    <a:pt x="0" y="1408039"/>
                  </a:cubicBezTo>
                  <a:cubicBezTo>
                    <a:pt x="-58606" y="1128498"/>
                    <a:pt x="64747" y="1068055"/>
                    <a:pt x="0" y="844827"/>
                  </a:cubicBezTo>
                  <a:cubicBezTo>
                    <a:pt x="-64747" y="621599"/>
                    <a:pt x="15751" y="433578"/>
                    <a:pt x="0" y="281615"/>
                  </a:cubicBezTo>
                  <a:close/>
                </a:path>
                <a:path w="4558748" h="1689654" stroke="0" extrusionOk="0">
                  <a:moveTo>
                    <a:pt x="0" y="281615"/>
                  </a:moveTo>
                  <a:cubicBezTo>
                    <a:pt x="3266" y="126390"/>
                    <a:pt x="101742" y="-6125"/>
                    <a:pt x="281615" y="0"/>
                  </a:cubicBezTo>
                  <a:cubicBezTo>
                    <a:pt x="553342" y="-77622"/>
                    <a:pt x="744546" y="51266"/>
                    <a:pt x="932314" y="0"/>
                  </a:cubicBezTo>
                  <a:cubicBezTo>
                    <a:pt x="1120082" y="-51266"/>
                    <a:pt x="1409265" y="29806"/>
                    <a:pt x="1543057" y="0"/>
                  </a:cubicBezTo>
                  <a:cubicBezTo>
                    <a:pt x="1676849" y="-29806"/>
                    <a:pt x="1901288" y="55216"/>
                    <a:pt x="2073890" y="0"/>
                  </a:cubicBezTo>
                  <a:cubicBezTo>
                    <a:pt x="2246492" y="-55216"/>
                    <a:pt x="2428333" y="76489"/>
                    <a:pt x="2724589" y="0"/>
                  </a:cubicBezTo>
                  <a:cubicBezTo>
                    <a:pt x="3020845" y="-76489"/>
                    <a:pt x="3029144" y="49760"/>
                    <a:pt x="3175512" y="0"/>
                  </a:cubicBezTo>
                  <a:cubicBezTo>
                    <a:pt x="3321880" y="-49760"/>
                    <a:pt x="3477026" y="35728"/>
                    <a:pt x="3666390" y="0"/>
                  </a:cubicBezTo>
                  <a:cubicBezTo>
                    <a:pt x="3855754" y="-35728"/>
                    <a:pt x="4069416" y="61388"/>
                    <a:pt x="4277133" y="0"/>
                  </a:cubicBezTo>
                  <a:cubicBezTo>
                    <a:pt x="4432534" y="-32682"/>
                    <a:pt x="4533968" y="115515"/>
                    <a:pt x="4558748" y="281615"/>
                  </a:cubicBezTo>
                  <a:cubicBezTo>
                    <a:pt x="4582772" y="541328"/>
                    <a:pt x="4541741" y="591632"/>
                    <a:pt x="4558748" y="811034"/>
                  </a:cubicBezTo>
                  <a:cubicBezTo>
                    <a:pt x="4575755" y="1030436"/>
                    <a:pt x="4514874" y="1113491"/>
                    <a:pt x="4558748" y="1408039"/>
                  </a:cubicBezTo>
                  <a:cubicBezTo>
                    <a:pt x="4545257" y="1581009"/>
                    <a:pt x="4408344" y="1710321"/>
                    <a:pt x="4277133" y="1689654"/>
                  </a:cubicBezTo>
                  <a:cubicBezTo>
                    <a:pt x="4010931" y="1693484"/>
                    <a:pt x="3941734" y="1662413"/>
                    <a:pt x="3706345" y="1689654"/>
                  </a:cubicBezTo>
                  <a:cubicBezTo>
                    <a:pt x="3470956" y="1716895"/>
                    <a:pt x="3340658" y="1662684"/>
                    <a:pt x="3215467" y="1689654"/>
                  </a:cubicBezTo>
                  <a:cubicBezTo>
                    <a:pt x="3090276" y="1716624"/>
                    <a:pt x="2851014" y="1671141"/>
                    <a:pt x="2724589" y="1689654"/>
                  </a:cubicBezTo>
                  <a:cubicBezTo>
                    <a:pt x="2598164" y="1708167"/>
                    <a:pt x="2415254" y="1639613"/>
                    <a:pt x="2113845" y="1689654"/>
                  </a:cubicBezTo>
                  <a:cubicBezTo>
                    <a:pt x="1812436" y="1739695"/>
                    <a:pt x="1735390" y="1676484"/>
                    <a:pt x="1583012" y="1689654"/>
                  </a:cubicBezTo>
                  <a:cubicBezTo>
                    <a:pt x="1430634" y="1702824"/>
                    <a:pt x="1237448" y="1643171"/>
                    <a:pt x="1052179" y="1689654"/>
                  </a:cubicBezTo>
                  <a:cubicBezTo>
                    <a:pt x="866910" y="1736137"/>
                    <a:pt x="605552" y="1680059"/>
                    <a:pt x="281615" y="1689654"/>
                  </a:cubicBezTo>
                  <a:cubicBezTo>
                    <a:pt x="104740" y="1688964"/>
                    <a:pt x="18008" y="1541456"/>
                    <a:pt x="0" y="1408039"/>
                  </a:cubicBezTo>
                  <a:cubicBezTo>
                    <a:pt x="-61295" y="1228282"/>
                    <a:pt x="19237" y="1070889"/>
                    <a:pt x="0" y="833563"/>
                  </a:cubicBezTo>
                  <a:cubicBezTo>
                    <a:pt x="-19237" y="596237"/>
                    <a:pt x="66081" y="409579"/>
                    <a:pt x="0" y="281615"/>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dirty="0">
                <a:solidFill>
                  <a:prstClr val="white"/>
                </a:solidFill>
                <a:latin typeface="UTM Avo" panose="02040603050506020204" pitchFamily="18" charset="0"/>
                <a:ea typeface="SimSun"/>
              </a:endParaRPr>
            </a:p>
          </p:txBody>
        </p:sp>
        <p:grpSp>
          <p:nvGrpSpPr>
            <p:cNvPr id="54" name="Group 53"/>
            <p:cNvGrpSpPr/>
            <p:nvPr/>
          </p:nvGrpSpPr>
          <p:grpSpPr>
            <a:xfrm>
              <a:off x="1886866" y="691631"/>
              <a:ext cx="1511300" cy="1506538"/>
              <a:chOff x="1886866" y="691631"/>
              <a:chExt cx="1511300" cy="1506538"/>
            </a:xfrm>
          </p:grpSpPr>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6866" y="691631"/>
                <a:ext cx="1511300"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2420344" y="1008890"/>
                <a:ext cx="762000" cy="830997"/>
              </a:xfrm>
              <a:prstGeom prst="rect">
                <a:avLst/>
              </a:prstGeom>
              <a:noFill/>
            </p:spPr>
            <p:txBody>
              <a:bodyPr wrap="square" rtlCol="0">
                <a:spAutoFit/>
              </a:bodyPr>
              <a:lstStyle/>
              <a:p>
                <a:pPr defTabSz="685800">
                  <a:defRPr/>
                </a:pPr>
                <a:r>
                  <a:rPr lang="en-US" sz="4800" dirty="0">
                    <a:solidFill>
                      <a:srgbClr val="C00000"/>
                    </a:solidFill>
                    <a:latin typeface="UTM Avo" panose="02040603050506020204" pitchFamily="18" charset="0"/>
                    <a:ea typeface="SimSun"/>
                  </a:rPr>
                  <a:t>3</a:t>
                </a:r>
              </a:p>
            </p:txBody>
          </p:sp>
        </p:grpSp>
        <p:sp>
          <p:nvSpPr>
            <p:cNvPr id="55" name="TextBox 54"/>
            <p:cNvSpPr txBox="1"/>
            <p:nvPr/>
          </p:nvSpPr>
          <p:spPr>
            <a:xfrm>
              <a:off x="3609851" y="883877"/>
              <a:ext cx="4765542" cy="584647"/>
            </a:xfrm>
            <a:prstGeom prst="rect">
              <a:avLst/>
            </a:prstGeom>
            <a:noFill/>
          </p:spPr>
          <p:txBody>
            <a:bodyPr wrap="square" rtlCol="0">
              <a:spAutoFit/>
            </a:bodyPr>
            <a:lstStyle/>
            <a:p>
              <a:pPr algn="ctr" defTabSz="685800">
                <a:defRPr/>
              </a:pPr>
              <a:r>
                <a:rPr lang="en-US" altLang="en-US" sz="3199" dirty="0">
                  <a:solidFill>
                    <a:srgbClr val="000000"/>
                  </a:solidFill>
                  <a:latin typeface="UTM Avo" panose="02040603050506020204" pitchFamily="18" charset="0"/>
                  <a:ea typeface="SimSun"/>
                </a:rPr>
                <a:t>97 569 : 3 </a:t>
              </a:r>
              <a:r>
                <a:rPr lang="en-SG" altLang="en-US" sz="3199" dirty="0">
                  <a:solidFill>
                    <a:srgbClr val="000000"/>
                  </a:solidFill>
                  <a:latin typeface="UTM Avo" panose="02040603050506020204" pitchFamily="18" charset="0"/>
                  <a:ea typeface="SimSun"/>
                </a:rPr>
                <a:t>= ?</a:t>
              </a:r>
              <a:endParaRPr lang="vi-VN" altLang="en-US" sz="3199" dirty="0">
                <a:solidFill>
                  <a:srgbClr val="000000"/>
                </a:solidFill>
                <a:latin typeface="UTM Avo" panose="02040603050506020204" pitchFamily="18" charset="0"/>
                <a:ea typeface="SimSun"/>
              </a:endParaRPr>
            </a:p>
          </p:txBody>
        </p:sp>
      </p:grpSp>
      <p:pic>
        <p:nvPicPr>
          <p:cNvPr id="57" name="Picture 5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41132" y="3304903"/>
            <a:ext cx="1142811" cy="1179206"/>
          </a:xfrm>
          <a:prstGeom prst="rect">
            <a:avLst/>
          </a:prstGeom>
        </p:spPr>
      </p:pic>
      <p:pic>
        <p:nvPicPr>
          <p:cNvPr id="58" name="Picture 5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7953" y="3651673"/>
            <a:ext cx="1097189" cy="1066712"/>
          </a:xfrm>
          <a:prstGeom prst="rect">
            <a:avLst/>
          </a:prstGeom>
        </p:spPr>
      </p:pic>
      <p:pic>
        <p:nvPicPr>
          <p:cNvPr id="60" name="Picture 5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36635" y="3677541"/>
            <a:ext cx="1097189" cy="1066712"/>
          </a:xfrm>
          <a:prstGeom prst="rect">
            <a:avLst/>
          </a:prstGeom>
        </p:spPr>
      </p:pic>
      <p:pic>
        <p:nvPicPr>
          <p:cNvPr id="59"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448800" y="-5158"/>
            <a:ext cx="609600" cy="609600"/>
          </a:xfrm>
          <a:prstGeom prst="rect">
            <a:avLst/>
          </a:prstGeom>
        </p:spPr>
      </p:pic>
      <p:pic>
        <p:nvPicPr>
          <p:cNvPr id="62" name="sadtrombone.sw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448800" y="1084156"/>
            <a:ext cx="609600" cy="609600"/>
          </a:xfrm>
          <a:prstGeom prst="rect">
            <a:avLst/>
          </a:prstGeom>
        </p:spPr>
      </p:pic>
      <p:pic>
        <p:nvPicPr>
          <p:cNvPr id="71" name="Picture 7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449174">
            <a:off x="3814048" y="1315252"/>
            <a:ext cx="1709651" cy="1709651"/>
          </a:xfrm>
          <a:prstGeom prst="rect">
            <a:avLst/>
          </a:prstGeom>
        </p:spPr>
      </p:pic>
      <p:pic>
        <p:nvPicPr>
          <p:cNvPr id="3074"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29000" y="2495550"/>
            <a:ext cx="585787"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19600" y="2067917"/>
            <a:ext cx="585787"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25735" y="2148693"/>
            <a:ext cx="585787"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49073" y="2639231"/>
            <a:ext cx="585787"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69"/>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51346" l="39000" r="100000"/>
                    </a14:imgEffect>
                  </a14:imgLayer>
                </a14:imgProps>
              </a:ext>
              <a:ext uri="{28A0092B-C50C-407E-A947-70E740481C1C}">
                <a14:useLocalDpi xmlns:a14="http://schemas.microsoft.com/office/drawing/2010/main" val="0"/>
              </a:ext>
            </a:extLst>
          </a:blip>
          <a:srcRect l="40714" b="45869"/>
          <a:stretch>
            <a:fillRect/>
          </a:stretch>
        </p:blipFill>
        <p:spPr>
          <a:xfrm>
            <a:off x="3391552" y="3010518"/>
            <a:ext cx="533400" cy="562780"/>
          </a:xfrm>
          <a:prstGeom prst="rect">
            <a:avLst/>
          </a:prstGeom>
        </p:spPr>
      </p:pic>
      <p:pic>
        <p:nvPicPr>
          <p:cNvPr id="75" name="Picture 7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51346" l="39000" r="100000"/>
                    </a14:imgEffect>
                  </a14:imgLayer>
                </a14:imgProps>
              </a:ext>
              <a:ext uri="{28A0092B-C50C-407E-A947-70E740481C1C}">
                <a14:useLocalDpi xmlns:a14="http://schemas.microsoft.com/office/drawing/2010/main" val="0"/>
              </a:ext>
            </a:extLst>
          </a:blip>
          <a:srcRect l="40714" b="45869"/>
          <a:stretch>
            <a:fillRect/>
          </a:stretch>
        </p:blipFill>
        <p:spPr>
          <a:xfrm>
            <a:off x="4419600" y="2538010"/>
            <a:ext cx="533400" cy="562780"/>
          </a:xfrm>
          <a:prstGeom prst="rect">
            <a:avLst/>
          </a:prstGeom>
        </p:spPr>
      </p:pic>
      <p:pic>
        <p:nvPicPr>
          <p:cNvPr id="76" name="Picture 75"/>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51346" l="39000" r="100000"/>
                    </a14:imgEffect>
                  </a14:imgLayer>
                </a14:imgProps>
              </a:ext>
              <a:ext uri="{28A0092B-C50C-407E-A947-70E740481C1C}">
                <a14:useLocalDpi xmlns:a14="http://schemas.microsoft.com/office/drawing/2010/main" val="0"/>
              </a:ext>
            </a:extLst>
          </a:blip>
          <a:srcRect l="40714" b="45869"/>
          <a:stretch>
            <a:fillRect/>
          </a:stretch>
        </p:blipFill>
        <p:spPr>
          <a:xfrm>
            <a:off x="5105400" y="3048993"/>
            <a:ext cx="533400" cy="562780"/>
          </a:xfrm>
          <a:prstGeom prst="rect">
            <a:avLst/>
          </a:prstGeom>
        </p:spPr>
      </p:pic>
      <p:pic>
        <p:nvPicPr>
          <p:cNvPr id="77" name="Picture 76"/>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51346" l="39000" r="100000"/>
                    </a14:imgEffect>
                  </a14:imgLayer>
                </a14:imgProps>
              </a:ext>
              <a:ext uri="{28A0092B-C50C-407E-A947-70E740481C1C}">
                <a14:useLocalDpi xmlns:a14="http://schemas.microsoft.com/office/drawing/2010/main" val="0"/>
              </a:ext>
            </a:extLst>
          </a:blip>
          <a:srcRect l="40714" b="45869"/>
          <a:stretch>
            <a:fillRect/>
          </a:stretch>
        </p:blipFill>
        <p:spPr>
          <a:xfrm>
            <a:off x="6133448" y="2576485"/>
            <a:ext cx="533400" cy="562780"/>
          </a:xfrm>
          <a:prstGeom prst="rect">
            <a:avLst/>
          </a:prstGeom>
        </p:spPr>
      </p:pic>
      <p:pic>
        <p:nvPicPr>
          <p:cNvPr id="80"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1267555">
            <a:off x="4213732" y="2499993"/>
            <a:ext cx="411736" cy="55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1267555">
            <a:off x="4829803" y="2996915"/>
            <a:ext cx="411736" cy="55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1267555">
            <a:off x="5896254" y="2514123"/>
            <a:ext cx="411736" cy="55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1267555">
            <a:off x="3143697" y="2985967"/>
            <a:ext cx="411736" cy="55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1948855"/>
            <a:ext cx="609600" cy="609600"/>
          </a:xfrm>
          <a:prstGeom prst="rect">
            <a:avLst/>
          </a:prstGeom>
        </p:spPr>
      </p:pic>
      <p:pic>
        <p:nvPicPr>
          <p:cNvPr id="63"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58398" y="2679764"/>
            <a:ext cx="609600" cy="609600"/>
          </a:xfrm>
          <a:prstGeom prst="rect">
            <a:avLst/>
          </a:prstGeom>
        </p:spPr>
      </p:pic>
      <p:pic>
        <p:nvPicPr>
          <p:cNvPr id="64"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3454528"/>
            <a:ext cx="609600" cy="609600"/>
          </a:xfrm>
          <a:prstGeom prst="rect">
            <a:avLst/>
          </a:prstGeom>
        </p:spPr>
      </p:pic>
      <p:pic>
        <p:nvPicPr>
          <p:cNvPr id="68" name="Punch Swoosh Series.mp3">
            <a:hlinkClick r:id="" action="ppaction://media"/>
          </p:cNvPr>
          <p:cNvPicPr>
            <a:picLocks noChangeAspect="1"/>
          </p:cNvPicPr>
          <p:nvPr>
            <a:audioFile r:link="rId3"/>
            <p:extLst>
              <p:ext uri="{DAA4B4D4-6D71-4841-9C94-3DE7FCFB9230}">
                <p14:media xmlns:p14="http://schemas.microsoft.com/office/powerpoint/2010/main" r:embed="rId4">
                  <p14:trim end="7770.166504"/>
                </p14:media>
              </p:ext>
            </p:extLst>
          </p:nvPr>
        </p:nvPicPr>
        <p:blipFill>
          <a:blip r:embed="rId20"/>
          <a:stretch>
            <a:fillRect/>
          </a:stretch>
        </p:blipFill>
        <p:spPr>
          <a:xfrm>
            <a:off x="9445698" y="4176416"/>
            <a:ext cx="609600" cy="609600"/>
          </a:xfrm>
          <a:prstGeom prst="rect">
            <a:avLst/>
          </a:prstGeom>
        </p:spPr>
      </p:pic>
      <p:sp>
        <p:nvSpPr>
          <p:cNvPr id="69" name="Rectangle 68">
            <a:extLst>
              <a:ext uri="{FF2B5EF4-FFF2-40B4-BE49-F238E27FC236}">
                <a16:creationId xmlns:a16="http://schemas.microsoft.com/office/drawing/2014/main" xmlns="" id="{8B504012-580D-4EFE-AA16-F1CA642F10F1}"/>
              </a:ext>
            </a:extLst>
          </p:cNvPr>
          <p:cNvSpPr/>
          <p:nvPr/>
        </p:nvSpPr>
        <p:spPr>
          <a:xfrm>
            <a:off x="7762332" y="3444526"/>
            <a:ext cx="1381669" cy="586344"/>
          </a:xfrm>
          <a:prstGeom prst="rect">
            <a:avLst/>
          </a:prstGeom>
          <a:solidFill>
            <a:srgbClr val="A2C31E"/>
          </a:solidFill>
          <a:ln>
            <a:solidFill>
              <a:srgbClr val="A2C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8687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1+#ppt_w/2"/>
                                          </p:val>
                                        </p:tav>
                                        <p:tav tm="100000">
                                          <p:val>
                                            <p:strVal val="#ppt_x"/>
                                          </p:val>
                                        </p:tav>
                                      </p:tavLst>
                                    </p:anim>
                                    <p:anim calcmode="lin" valueType="num">
                                      <p:cBhvr additive="base">
                                        <p:cTn id="14" dur="500" fill="hold"/>
                                        <p:tgtEl>
                                          <p:spTgt spid="56"/>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1+#ppt_w/2"/>
                                          </p:val>
                                        </p:tav>
                                        <p:tav tm="100000">
                                          <p:val>
                                            <p:strVal val="#ppt_x"/>
                                          </p:val>
                                        </p:tav>
                                      </p:tavLst>
                                    </p:anim>
                                    <p:anim calcmode="lin" valueType="num">
                                      <p:cBhvr additive="base">
                                        <p:cTn id="22" dur="500" fill="hold"/>
                                        <p:tgtEl>
                                          <p:spTgt spid="3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1+#ppt_w/2"/>
                                          </p:val>
                                        </p:tav>
                                        <p:tav tm="100000">
                                          <p:val>
                                            <p:strVal val="#ppt_x"/>
                                          </p:val>
                                        </p:tav>
                                      </p:tavLst>
                                    </p:anim>
                                    <p:anim calcmode="lin" valueType="num">
                                      <p:cBhvr additive="base">
                                        <p:cTn id="26"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2"/>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subTnLst>
                                    <p:audio>
                                      <p:cMediaNode>
                                        <p:cTn display="0" masterRel="sameClick">
                                          <p:stCondLst>
                                            <p:cond evt="begin" delay="0">
                                              <p:tn val="30"/>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2"/>
                  </p:tgtEl>
                </p:cond>
              </p:nextCondLst>
            </p:seq>
            <p:audio>
              <p:cMediaNode vol="80000">
                <p:cTn id="35" fill="hold" display="0">
                  <p:stCondLst>
                    <p:cond delay="indefinite"/>
                  </p:stCondLst>
                  <p:endCondLst>
                    <p:cond evt="onStopAudio" delay="0">
                      <p:tgtEl>
                        <p:sldTgt/>
                      </p:tgtEl>
                    </p:cond>
                  </p:endCondLst>
                </p:cTn>
                <p:tgtEl>
                  <p:spTgt spid="59"/>
                </p:tgtEl>
              </p:cMediaNode>
            </p:audio>
            <p:seq concurrent="1" nextAc="seek">
              <p:cTn id="36" restart="whenNotActive" fill="hold" evtFilter="cancelBubble" nodeType="interactiveSeq">
                <p:stCondLst>
                  <p:cond evt="onClick" delay="0">
                    <p:tgtEl>
                      <p:spTgt spid="36"/>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1" presetClass="mediacall" presetSubtype="0" fill="hold" nodeType="withEffect">
                                  <p:stCondLst>
                                    <p:cond delay="0"/>
                                  </p:stCondLst>
                                  <p:childTnLst>
                                    <p:cmd type="call" cmd="playFrom(0.0)">
                                      <p:cBhvr>
                                        <p:cTn id="45" dur="3622" fill="hold"/>
                                        <p:tgtEl>
                                          <p:spTgt spid="59"/>
                                        </p:tgtEl>
                                      </p:cBhvr>
                                    </p:cmd>
                                  </p:childTnLst>
                                </p:cTn>
                              </p:par>
                            </p:childTnLst>
                          </p:cTn>
                        </p:par>
                      </p:childTnLst>
                    </p:cTn>
                  </p:par>
                </p:childTnLst>
              </p:cTn>
              <p:nextCondLst>
                <p:cond evt="onClick" delay="0">
                  <p:tgtEl>
                    <p:spTgt spid="36"/>
                  </p:tgtEl>
                </p:cond>
              </p:nextCondLst>
            </p:seq>
            <p:audio>
              <p:cMediaNode vol="80000">
                <p:cTn id="46" fill="hold" display="0">
                  <p:stCondLst>
                    <p:cond delay="indefinite"/>
                  </p:stCondLst>
                  <p:endCondLst>
                    <p:cond evt="onStopAudio" delay="0">
                      <p:tgtEl>
                        <p:sldTgt/>
                      </p:tgtEl>
                    </p:cond>
                  </p:endCondLst>
                </p:cTn>
                <p:tgtEl>
                  <p:spTgt spid="62"/>
                </p:tgtEl>
              </p:cMediaNode>
            </p:audio>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3" presetClass="entr" presetSubtype="16"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 calcmode="lin" valueType="num">
                                      <p:cBhvr>
                                        <p:cTn id="52" dur="500" fill="hold"/>
                                        <p:tgtEl>
                                          <p:spTgt spid="58"/>
                                        </p:tgtEl>
                                        <p:attrNameLst>
                                          <p:attrName>ppt_w</p:attrName>
                                        </p:attrNameLst>
                                      </p:cBhvr>
                                      <p:tavLst>
                                        <p:tav tm="0">
                                          <p:val>
                                            <p:fltVal val="0"/>
                                          </p:val>
                                        </p:tav>
                                        <p:tav tm="100000">
                                          <p:val>
                                            <p:strVal val="#ppt_w"/>
                                          </p:val>
                                        </p:tav>
                                      </p:tavLst>
                                    </p:anim>
                                    <p:anim calcmode="lin" valueType="num">
                                      <p:cBhvr>
                                        <p:cTn id="53" dur="500" fill="hold"/>
                                        <p:tgtEl>
                                          <p:spTgt spid="58"/>
                                        </p:tgtEl>
                                        <p:attrNameLst>
                                          <p:attrName>ppt_h</p:attrName>
                                        </p:attrNameLst>
                                      </p:cBhvr>
                                      <p:tavLst>
                                        <p:tav tm="0">
                                          <p:val>
                                            <p:fltVal val="0"/>
                                          </p:val>
                                        </p:tav>
                                        <p:tav tm="100000">
                                          <p:val>
                                            <p:strVal val="#ppt_h"/>
                                          </p:val>
                                        </p:tav>
                                      </p:tavLst>
                                    </p:anim>
                                    <p:animEffect transition="in" filter="fade">
                                      <p:cBhvr>
                                        <p:cTn id="54" dur="500"/>
                                        <p:tgtEl>
                                          <p:spTgt spid="58"/>
                                        </p:tgtEl>
                                      </p:cBhvr>
                                    </p:animEffect>
                                  </p:childTnLst>
                                </p:cTn>
                              </p:par>
                              <p:par>
                                <p:cTn id="55" presetID="1" presetClass="mediacall" presetSubtype="0" fill="hold" nodeType="withEffect">
                                  <p:stCondLst>
                                    <p:cond delay="0"/>
                                  </p:stCondLst>
                                  <p:childTnLst>
                                    <p:cmd type="call" cmd="playFrom(0.0)">
                                      <p:cBhvr>
                                        <p:cTn id="56" dur="3622" fill="hold"/>
                                        <p:tgtEl>
                                          <p:spTgt spid="62"/>
                                        </p:tgtEl>
                                      </p:cBhvr>
                                    </p:cmd>
                                  </p:childTnLst>
                                </p:cTn>
                              </p:par>
                            </p:childTnLst>
                          </p:cTn>
                        </p:par>
                      </p:childTnLst>
                    </p:cTn>
                  </p:par>
                </p:childTnLst>
              </p:cTn>
              <p:nextCondLst>
                <p:cond evt="onClick" delay="0">
                  <p:tgtEl>
                    <p:spTgt spid="9"/>
                  </p:tgtEl>
                </p:cond>
              </p:nextCondLst>
            </p:seq>
            <p:seq concurrent="1" nextAc="seek">
              <p:cTn id="57" restart="whenNotActive" fill="hold" evtFilter="cancelBubble" nodeType="interactiveSeq">
                <p:stCondLst>
                  <p:cond evt="onClick" delay="0">
                    <p:tgtEl>
                      <p:spTgt spid="57"/>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6"/>
                                        </p:tgtEl>
                                      </p:cBhvr>
                                    </p:animEffect>
                                    <p:set>
                                      <p:cBhvr>
                                        <p:cTn id="62" dur="1" fill="hold">
                                          <p:stCondLst>
                                            <p:cond delay="499"/>
                                          </p:stCondLst>
                                        </p:cTn>
                                        <p:tgtEl>
                                          <p:spTgt spid="5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6"/>
                                        </p:tgtEl>
                                      </p:cBhvr>
                                    </p:animEffect>
                                    <p:set>
                                      <p:cBhvr>
                                        <p:cTn id="71" dur="1" fill="hold">
                                          <p:stCondLst>
                                            <p:cond delay="499"/>
                                          </p:stCondLst>
                                        </p:cTn>
                                        <p:tgtEl>
                                          <p:spTgt spid="3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2"/>
                                        </p:tgtEl>
                                      </p:cBhvr>
                                    </p:animEffect>
                                    <p:set>
                                      <p:cBhvr>
                                        <p:cTn id="74" dur="1" fill="hold">
                                          <p:stCondLst>
                                            <p:cond delay="499"/>
                                          </p:stCondLst>
                                        </p:cTn>
                                        <p:tgtEl>
                                          <p:spTgt spid="4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7"/>
                                        </p:tgtEl>
                                      </p:cBhvr>
                                    </p:animEffect>
                                    <p:set>
                                      <p:cBhvr>
                                        <p:cTn id="77" dur="1" fill="hold">
                                          <p:stCondLst>
                                            <p:cond delay="499"/>
                                          </p:stCondLst>
                                        </p:cTn>
                                        <p:tgtEl>
                                          <p:spTgt spid="57"/>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60"/>
                                        </p:tgtEl>
                                      </p:cBhvr>
                                    </p:animEffect>
                                    <p:set>
                                      <p:cBhvr>
                                        <p:cTn id="80" dur="1" fill="hold">
                                          <p:stCondLst>
                                            <p:cond delay="499"/>
                                          </p:stCondLst>
                                        </p:cTn>
                                        <p:tgtEl>
                                          <p:spTgt spid="6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fade">
                                      <p:cBhvr>
                                        <p:cTn id="87" dur="500"/>
                                        <p:tgtEl>
                                          <p:spTgt spid="71"/>
                                        </p:tgtEl>
                                      </p:cBhvr>
                                    </p:animEffect>
                                  </p:childTnLst>
                                </p:cTn>
                              </p:par>
                              <p:par>
                                <p:cTn id="88" presetID="22" presetClass="entr" presetSubtype="1" fill="hold" nodeType="withEffect">
                                  <p:stCondLst>
                                    <p:cond delay="0"/>
                                  </p:stCondLst>
                                  <p:childTnLst>
                                    <p:set>
                                      <p:cBhvr>
                                        <p:cTn id="89" dur="1" fill="hold">
                                          <p:stCondLst>
                                            <p:cond delay="0"/>
                                          </p:stCondLst>
                                        </p:cTn>
                                        <p:tgtEl>
                                          <p:spTgt spid="3074"/>
                                        </p:tgtEl>
                                        <p:attrNameLst>
                                          <p:attrName>style.visibility</p:attrName>
                                        </p:attrNameLst>
                                      </p:cBhvr>
                                      <p:to>
                                        <p:strVal val="visible"/>
                                      </p:to>
                                    </p:set>
                                    <p:animEffect transition="in" filter="wipe(up)">
                                      <p:cBhvr>
                                        <p:cTn id="90" dur="500"/>
                                        <p:tgtEl>
                                          <p:spTgt spid="3074"/>
                                        </p:tgtEl>
                                      </p:cBhvr>
                                    </p:animEffect>
                                  </p:childTnLst>
                                </p:cTn>
                              </p:par>
                              <p:par>
                                <p:cTn id="91" presetID="22" presetClass="exit" presetSubtype="1" fill="hold" nodeType="withEffect">
                                  <p:stCondLst>
                                    <p:cond delay="500"/>
                                  </p:stCondLst>
                                  <p:childTnLst>
                                    <p:animEffect transition="out" filter="wipe(up)">
                                      <p:cBhvr>
                                        <p:cTn id="92" dur="500"/>
                                        <p:tgtEl>
                                          <p:spTgt spid="3074"/>
                                        </p:tgtEl>
                                      </p:cBhvr>
                                    </p:animEffect>
                                    <p:set>
                                      <p:cBhvr>
                                        <p:cTn id="93" dur="1" fill="hold">
                                          <p:stCondLst>
                                            <p:cond delay="499"/>
                                          </p:stCondLst>
                                        </p:cTn>
                                        <p:tgtEl>
                                          <p:spTgt spid="3074"/>
                                        </p:tgtEl>
                                        <p:attrNameLst>
                                          <p:attrName>style.visibility</p:attrName>
                                        </p:attrNameLst>
                                      </p:cBhvr>
                                      <p:to>
                                        <p:strVal val="hidden"/>
                                      </p:to>
                                    </p:set>
                                  </p:childTnLst>
                                </p:cTn>
                              </p:par>
                            </p:childTnLst>
                          </p:cTn>
                        </p:par>
                        <p:par>
                          <p:cTn id="94" fill="hold">
                            <p:stCondLst>
                              <p:cond delay="1000"/>
                            </p:stCondLst>
                            <p:childTnLst>
                              <p:par>
                                <p:cTn id="95" presetID="22" presetClass="entr" presetSubtype="4" fill="hold" nodeType="after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wipe(down)">
                                      <p:cBhvr>
                                        <p:cTn id="97" dur="500"/>
                                        <p:tgtEl>
                                          <p:spTgt spid="70"/>
                                        </p:tgtEl>
                                      </p:cBhvr>
                                    </p:animEffect>
                                  </p:childTnLst>
                                </p:cTn>
                              </p:par>
                              <p:par>
                                <p:cTn id="98" presetID="1" presetClass="mediacall" presetSubtype="0" fill="hold" nodeType="withEffect">
                                  <p:stCondLst>
                                    <p:cond delay="0"/>
                                  </p:stCondLst>
                                  <p:childTnLst>
                                    <p:cmd type="call" cmd="playFrom(0.0)">
                                      <p:cBhvr>
                                        <p:cTn id="99" dur="409" fill="hold"/>
                                        <p:tgtEl>
                                          <p:spTgt spid="61"/>
                                        </p:tgtEl>
                                      </p:cBhvr>
                                    </p:cmd>
                                  </p:childTnLst>
                                </p:cTn>
                              </p:par>
                            </p:childTnLst>
                          </p:cTn>
                        </p:par>
                        <p:par>
                          <p:cTn id="100" fill="hold">
                            <p:stCondLst>
                              <p:cond delay="1500"/>
                            </p:stCondLst>
                            <p:childTnLst>
                              <p:par>
                                <p:cTn id="101" presetID="35" presetClass="path" presetSubtype="0" accel="50000" decel="50000" fill="hold" nodeType="afterEffect">
                                  <p:stCondLst>
                                    <p:cond delay="0"/>
                                  </p:stCondLst>
                                  <p:childTnLst>
                                    <p:animMotion origin="layout" path="M -3.33333E-6 4.30688E-6 L 0.10625 -0.08645 " pathEditMode="relative" rAng="0" ptsTypes="AA">
                                      <p:cBhvr>
                                        <p:cTn id="102" dur="1000" fill="hold"/>
                                        <p:tgtEl>
                                          <p:spTgt spid="71"/>
                                        </p:tgtEl>
                                        <p:attrNameLst>
                                          <p:attrName>ppt_x</p:attrName>
                                          <p:attrName>ppt_y</p:attrName>
                                        </p:attrNameLst>
                                      </p:cBhvr>
                                      <p:rCtr x="5313" y="-4322"/>
                                    </p:animMotion>
                                  </p:childTnLst>
                                </p:cTn>
                              </p:par>
                            </p:childTnLst>
                          </p:cTn>
                        </p:par>
                        <p:par>
                          <p:cTn id="103" fill="hold">
                            <p:stCondLst>
                              <p:cond delay="2500"/>
                            </p:stCondLst>
                            <p:childTnLst>
                              <p:par>
                                <p:cTn id="104" presetID="22" presetClass="entr" presetSubtype="1" fill="hold" nodeType="after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wipe(up)">
                                      <p:cBhvr>
                                        <p:cTn id="106" dur="500"/>
                                        <p:tgtEl>
                                          <p:spTgt spid="65"/>
                                        </p:tgtEl>
                                      </p:cBhvr>
                                    </p:animEffect>
                                  </p:childTnLst>
                                </p:cTn>
                              </p:par>
                              <p:par>
                                <p:cTn id="107" presetID="22" presetClass="exit" presetSubtype="1" fill="hold" nodeType="withEffect">
                                  <p:stCondLst>
                                    <p:cond delay="500"/>
                                  </p:stCondLst>
                                  <p:childTnLst>
                                    <p:animEffect transition="out" filter="wipe(up)">
                                      <p:cBhvr>
                                        <p:cTn id="108" dur="500"/>
                                        <p:tgtEl>
                                          <p:spTgt spid="65"/>
                                        </p:tgtEl>
                                      </p:cBhvr>
                                    </p:animEffect>
                                    <p:set>
                                      <p:cBhvr>
                                        <p:cTn id="109" dur="1" fill="hold">
                                          <p:stCondLst>
                                            <p:cond delay="499"/>
                                          </p:stCondLst>
                                        </p:cTn>
                                        <p:tgtEl>
                                          <p:spTgt spid="65"/>
                                        </p:tgtEl>
                                        <p:attrNameLst>
                                          <p:attrName>style.visibility</p:attrName>
                                        </p:attrNameLst>
                                      </p:cBhvr>
                                      <p:to>
                                        <p:strVal val="hidden"/>
                                      </p:to>
                                    </p:set>
                                  </p:childTnLst>
                                </p:cTn>
                              </p:par>
                            </p:childTnLst>
                          </p:cTn>
                        </p:par>
                        <p:par>
                          <p:cTn id="110" fill="hold">
                            <p:stCondLst>
                              <p:cond delay="3000"/>
                            </p:stCondLst>
                            <p:childTnLst>
                              <p:par>
                                <p:cTn id="111" presetID="22" presetClass="entr" presetSubtype="4" fill="hold" nodeType="after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wipe(down)">
                                      <p:cBhvr>
                                        <p:cTn id="113" dur="500"/>
                                        <p:tgtEl>
                                          <p:spTgt spid="75"/>
                                        </p:tgtEl>
                                      </p:cBhvr>
                                    </p:animEffect>
                                  </p:childTnLst>
                                </p:cTn>
                              </p:par>
                              <p:par>
                                <p:cTn id="114" presetID="1" presetClass="mediacall" presetSubtype="0" fill="hold" nodeType="withEffect">
                                  <p:stCondLst>
                                    <p:cond delay="0"/>
                                  </p:stCondLst>
                                  <p:childTnLst>
                                    <p:cmd type="call" cmd="playFrom(0.0)">
                                      <p:cBhvr>
                                        <p:cTn id="115" dur="409" fill="hold"/>
                                        <p:tgtEl>
                                          <p:spTgt spid="63"/>
                                        </p:tgtEl>
                                      </p:cBhvr>
                                    </p:cmd>
                                  </p:childTnLst>
                                </p:cTn>
                              </p:par>
                            </p:childTnLst>
                          </p:cTn>
                        </p:par>
                        <p:par>
                          <p:cTn id="116" fill="hold">
                            <p:stCondLst>
                              <p:cond delay="3500"/>
                            </p:stCondLst>
                            <p:childTnLst>
                              <p:par>
                                <p:cTn id="117" presetID="63" presetClass="path" presetSubtype="0" accel="50000" decel="50000" fill="hold" nodeType="afterEffect">
                                  <p:stCondLst>
                                    <p:cond delay="0"/>
                                  </p:stCondLst>
                                  <p:childTnLst>
                                    <p:animMotion origin="layout" path="M 0.10625 -0.08645 L 0.30625 -0.08645 " pathEditMode="relative" rAng="0" ptsTypes="AA">
                                      <p:cBhvr>
                                        <p:cTn id="118" dur="1000" fill="hold"/>
                                        <p:tgtEl>
                                          <p:spTgt spid="71"/>
                                        </p:tgtEl>
                                        <p:attrNameLst>
                                          <p:attrName>ppt_x</p:attrName>
                                          <p:attrName>ppt_y</p:attrName>
                                        </p:attrNameLst>
                                      </p:cBhvr>
                                      <p:rCtr x="10000" y="0"/>
                                    </p:animMotion>
                                  </p:childTnLst>
                                </p:cTn>
                              </p:par>
                            </p:childTnLst>
                          </p:cTn>
                        </p:par>
                        <p:par>
                          <p:cTn id="119" fill="hold">
                            <p:stCondLst>
                              <p:cond delay="4500"/>
                            </p:stCondLst>
                            <p:childTnLst>
                              <p:par>
                                <p:cTn id="120" presetID="22" presetClass="entr" presetSubtype="1" fill="hold" nodeType="afterEffect">
                                  <p:stCondLst>
                                    <p:cond delay="0"/>
                                  </p:stCondLst>
                                  <p:childTnLst>
                                    <p:set>
                                      <p:cBhvr>
                                        <p:cTn id="121" dur="1" fill="hold">
                                          <p:stCondLst>
                                            <p:cond delay="0"/>
                                          </p:stCondLst>
                                        </p:cTn>
                                        <p:tgtEl>
                                          <p:spTgt spid="66"/>
                                        </p:tgtEl>
                                        <p:attrNameLst>
                                          <p:attrName>style.visibility</p:attrName>
                                        </p:attrNameLst>
                                      </p:cBhvr>
                                      <p:to>
                                        <p:strVal val="visible"/>
                                      </p:to>
                                    </p:set>
                                    <p:animEffect transition="in" filter="wipe(up)">
                                      <p:cBhvr>
                                        <p:cTn id="122" dur="500"/>
                                        <p:tgtEl>
                                          <p:spTgt spid="66"/>
                                        </p:tgtEl>
                                      </p:cBhvr>
                                    </p:animEffect>
                                  </p:childTnLst>
                                </p:cTn>
                              </p:par>
                              <p:par>
                                <p:cTn id="123" presetID="22" presetClass="exit" presetSubtype="1" fill="hold" nodeType="withEffect">
                                  <p:stCondLst>
                                    <p:cond delay="500"/>
                                  </p:stCondLst>
                                  <p:childTnLst>
                                    <p:animEffect transition="out" filter="wipe(up)">
                                      <p:cBhvr>
                                        <p:cTn id="124" dur="500"/>
                                        <p:tgtEl>
                                          <p:spTgt spid="66"/>
                                        </p:tgtEl>
                                      </p:cBhvr>
                                    </p:animEffect>
                                    <p:set>
                                      <p:cBhvr>
                                        <p:cTn id="125" dur="1" fill="hold">
                                          <p:stCondLst>
                                            <p:cond delay="499"/>
                                          </p:stCondLst>
                                        </p:cTn>
                                        <p:tgtEl>
                                          <p:spTgt spid="66"/>
                                        </p:tgtEl>
                                        <p:attrNameLst>
                                          <p:attrName>style.visibility</p:attrName>
                                        </p:attrNameLst>
                                      </p:cBhvr>
                                      <p:to>
                                        <p:strVal val="hidden"/>
                                      </p:to>
                                    </p:set>
                                  </p:childTnLst>
                                </p:cTn>
                              </p:par>
                            </p:childTnLst>
                          </p:cTn>
                        </p:par>
                        <p:par>
                          <p:cTn id="126" fill="hold">
                            <p:stCondLst>
                              <p:cond delay="5000"/>
                            </p:stCondLst>
                            <p:childTnLst>
                              <p:par>
                                <p:cTn id="127" presetID="22" presetClass="entr" presetSubtype="4" fill="hold" nodeType="afterEffect">
                                  <p:stCondLst>
                                    <p:cond delay="0"/>
                                  </p:stCondLst>
                                  <p:childTnLst>
                                    <p:set>
                                      <p:cBhvr>
                                        <p:cTn id="128" dur="1" fill="hold">
                                          <p:stCondLst>
                                            <p:cond delay="0"/>
                                          </p:stCondLst>
                                        </p:cTn>
                                        <p:tgtEl>
                                          <p:spTgt spid="77"/>
                                        </p:tgtEl>
                                        <p:attrNameLst>
                                          <p:attrName>style.visibility</p:attrName>
                                        </p:attrNameLst>
                                      </p:cBhvr>
                                      <p:to>
                                        <p:strVal val="visible"/>
                                      </p:to>
                                    </p:set>
                                    <p:animEffect transition="in" filter="wipe(down)">
                                      <p:cBhvr>
                                        <p:cTn id="129" dur="500"/>
                                        <p:tgtEl>
                                          <p:spTgt spid="77"/>
                                        </p:tgtEl>
                                      </p:cBhvr>
                                    </p:animEffect>
                                  </p:childTnLst>
                                </p:cTn>
                              </p:par>
                              <p:par>
                                <p:cTn id="130" presetID="1" presetClass="mediacall" presetSubtype="0" fill="hold" nodeType="withEffect">
                                  <p:stCondLst>
                                    <p:cond delay="0"/>
                                  </p:stCondLst>
                                  <p:childTnLst>
                                    <p:cmd type="call" cmd="playFrom(0.0)">
                                      <p:cBhvr>
                                        <p:cTn id="131" dur="409" fill="hold"/>
                                        <p:tgtEl>
                                          <p:spTgt spid="68"/>
                                        </p:tgtEl>
                                      </p:cBhvr>
                                    </p:cmd>
                                  </p:childTnLst>
                                </p:cTn>
                              </p:par>
                            </p:childTnLst>
                          </p:cTn>
                        </p:par>
                        <p:par>
                          <p:cTn id="132" fill="hold">
                            <p:stCondLst>
                              <p:cond delay="5500"/>
                            </p:stCondLst>
                            <p:childTnLst>
                              <p:par>
                                <p:cTn id="133" presetID="63" presetClass="path" presetSubtype="0" accel="50000" decel="50000" fill="hold" nodeType="afterEffect">
                                  <p:stCondLst>
                                    <p:cond delay="0"/>
                                  </p:stCondLst>
                                  <p:childTnLst>
                                    <p:animMotion origin="layout" path="M 0.30625 -0.08645 L 0.19792 0.01728 " pathEditMode="relative" rAng="0" ptsTypes="AA">
                                      <p:cBhvr>
                                        <p:cTn id="134" dur="1000" fill="hold"/>
                                        <p:tgtEl>
                                          <p:spTgt spid="71"/>
                                        </p:tgtEl>
                                        <p:attrNameLst>
                                          <p:attrName>ppt_x</p:attrName>
                                          <p:attrName>ppt_y</p:attrName>
                                        </p:attrNameLst>
                                      </p:cBhvr>
                                      <p:rCtr x="-5417" y="5187"/>
                                    </p:animMotion>
                                  </p:childTnLst>
                                </p:cTn>
                              </p:par>
                            </p:childTnLst>
                          </p:cTn>
                        </p:par>
                        <p:par>
                          <p:cTn id="135" fill="hold">
                            <p:stCondLst>
                              <p:cond delay="6500"/>
                            </p:stCondLst>
                            <p:childTnLst>
                              <p:par>
                                <p:cTn id="136" presetID="22" presetClass="entr" presetSubtype="1" fill="hold" nodeType="afterEffect">
                                  <p:stCondLst>
                                    <p:cond delay="0"/>
                                  </p:stCondLst>
                                  <p:childTnLst>
                                    <p:set>
                                      <p:cBhvr>
                                        <p:cTn id="137" dur="1" fill="hold">
                                          <p:stCondLst>
                                            <p:cond delay="0"/>
                                          </p:stCondLst>
                                        </p:cTn>
                                        <p:tgtEl>
                                          <p:spTgt spid="67"/>
                                        </p:tgtEl>
                                        <p:attrNameLst>
                                          <p:attrName>style.visibility</p:attrName>
                                        </p:attrNameLst>
                                      </p:cBhvr>
                                      <p:to>
                                        <p:strVal val="visible"/>
                                      </p:to>
                                    </p:set>
                                    <p:animEffect transition="in" filter="wipe(up)">
                                      <p:cBhvr>
                                        <p:cTn id="138" dur="500"/>
                                        <p:tgtEl>
                                          <p:spTgt spid="67"/>
                                        </p:tgtEl>
                                      </p:cBhvr>
                                    </p:animEffect>
                                  </p:childTnLst>
                                </p:cTn>
                              </p:par>
                              <p:par>
                                <p:cTn id="139" presetID="22" presetClass="exit" presetSubtype="1" fill="hold" nodeType="withEffect">
                                  <p:stCondLst>
                                    <p:cond delay="500"/>
                                  </p:stCondLst>
                                  <p:childTnLst>
                                    <p:animEffect transition="out" filter="wipe(up)">
                                      <p:cBhvr>
                                        <p:cTn id="140" dur="500"/>
                                        <p:tgtEl>
                                          <p:spTgt spid="67"/>
                                        </p:tgtEl>
                                      </p:cBhvr>
                                    </p:animEffect>
                                    <p:set>
                                      <p:cBhvr>
                                        <p:cTn id="141" dur="1" fill="hold">
                                          <p:stCondLst>
                                            <p:cond delay="499"/>
                                          </p:stCondLst>
                                        </p:cTn>
                                        <p:tgtEl>
                                          <p:spTgt spid="67"/>
                                        </p:tgtEl>
                                        <p:attrNameLst>
                                          <p:attrName>style.visibility</p:attrName>
                                        </p:attrNameLst>
                                      </p:cBhvr>
                                      <p:to>
                                        <p:strVal val="hidden"/>
                                      </p:to>
                                    </p:set>
                                  </p:childTnLst>
                                </p:cTn>
                              </p:par>
                            </p:childTnLst>
                          </p:cTn>
                        </p:par>
                        <p:par>
                          <p:cTn id="142" fill="hold">
                            <p:stCondLst>
                              <p:cond delay="7000"/>
                            </p:stCondLst>
                            <p:childTnLst>
                              <p:par>
                                <p:cTn id="143" presetID="22" presetClass="entr" presetSubtype="4" fill="hold" nodeType="afterEffect">
                                  <p:stCondLst>
                                    <p:cond delay="0"/>
                                  </p:stCondLst>
                                  <p:childTnLst>
                                    <p:set>
                                      <p:cBhvr>
                                        <p:cTn id="144" dur="1" fill="hold">
                                          <p:stCondLst>
                                            <p:cond delay="0"/>
                                          </p:stCondLst>
                                        </p:cTn>
                                        <p:tgtEl>
                                          <p:spTgt spid="76"/>
                                        </p:tgtEl>
                                        <p:attrNameLst>
                                          <p:attrName>style.visibility</p:attrName>
                                        </p:attrNameLst>
                                      </p:cBhvr>
                                      <p:to>
                                        <p:strVal val="visible"/>
                                      </p:to>
                                    </p:set>
                                    <p:animEffect transition="in" filter="wipe(down)">
                                      <p:cBhvr>
                                        <p:cTn id="145" dur="500"/>
                                        <p:tgtEl>
                                          <p:spTgt spid="76"/>
                                        </p:tgtEl>
                                      </p:cBhvr>
                                    </p:animEffect>
                                  </p:childTnLst>
                                </p:cTn>
                              </p:par>
                              <p:par>
                                <p:cTn id="146" presetID="1" presetClass="mediacall" presetSubtype="0" fill="hold" nodeType="withEffect">
                                  <p:stCondLst>
                                    <p:cond delay="0"/>
                                  </p:stCondLst>
                                  <p:childTnLst>
                                    <p:cmd type="call" cmd="playFrom(0.0)">
                                      <p:cBhvr>
                                        <p:cTn id="147" dur="409" fill="hold"/>
                                        <p:tgtEl>
                                          <p:spTgt spid="64"/>
                                        </p:tgtEl>
                                      </p:cBhvr>
                                    </p:cmd>
                                  </p:childTnLst>
                                </p:cTn>
                              </p:par>
                            </p:childTnLst>
                          </p:cTn>
                        </p:par>
                        <p:par>
                          <p:cTn id="148" fill="hold">
                            <p:stCondLst>
                              <p:cond delay="7500"/>
                            </p:stCondLst>
                            <p:childTnLst>
                              <p:par>
                                <p:cTn id="149" presetID="10" presetClass="exit" presetSubtype="0" fill="hold" nodeType="afterEffect">
                                  <p:stCondLst>
                                    <p:cond delay="0"/>
                                  </p:stCondLst>
                                  <p:childTnLst>
                                    <p:animEffect transition="out" filter="fade">
                                      <p:cBhvr>
                                        <p:cTn id="150" dur="1300"/>
                                        <p:tgtEl>
                                          <p:spTgt spid="71"/>
                                        </p:tgtEl>
                                      </p:cBhvr>
                                    </p:animEffect>
                                    <p:set>
                                      <p:cBhvr>
                                        <p:cTn id="151" dur="1" fill="hold">
                                          <p:stCondLst>
                                            <p:cond delay="1299"/>
                                          </p:stCondLst>
                                        </p:cTn>
                                        <p:tgtEl>
                                          <p:spTgt spid="71"/>
                                        </p:tgtEl>
                                        <p:attrNameLst>
                                          <p:attrName>style.visibility</p:attrName>
                                        </p:attrNameLst>
                                      </p:cBhvr>
                                      <p:to>
                                        <p:strVal val="hidden"/>
                                      </p:to>
                                    </p:set>
                                  </p:childTnLst>
                                </p:cTn>
                              </p:par>
                            </p:childTnLst>
                          </p:cTn>
                        </p:par>
                        <p:par>
                          <p:cTn id="152" fill="hold">
                            <p:stCondLst>
                              <p:cond delay="9000"/>
                            </p:stCondLst>
                            <p:childTnLst>
                              <p:par>
                                <p:cTn id="153" presetID="22" presetClass="entr" presetSubtype="4" fill="hold" nodeType="afterEffect">
                                  <p:stCondLst>
                                    <p:cond delay="0"/>
                                  </p:stCondLst>
                                  <p:childTnLst>
                                    <p:set>
                                      <p:cBhvr>
                                        <p:cTn id="154" dur="1" fill="hold">
                                          <p:stCondLst>
                                            <p:cond delay="0"/>
                                          </p:stCondLst>
                                        </p:cTn>
                                        <p:tgtEl>
                                          <p:spTgt spid="82"/>
                                        </p:tgtEl>
                                        <p:attrNameLst>
                                          <p:attrName>style.visibility</p:attrName>
                                        </p:attrNameLst>
                                      </p:cBhvr>
                                      <p:to>
                                        <p:strVal val="visible"/>
                                      </p:to>
                                    </p:set>
                                    <p:animEffect transition="in" filter="wipe(down)">
                                      <p:cBhvr>
                                        <p:cTn id="155" dur="500"/>
                                        <p:tgtEl>
                                          <p:spTgt spid="82"/>
                                        </p:tgtEl>
                                      </p:cBhvr>
                                    </p:animEffect>
                                  </p:childTnLst>
                                </p:cTn>
                              </p:par>
                              <p:par>
                                <p:cTn id="156" presetID="22" presetClass="entr" presetSubtype="4" fill="hold" nodeType="withEffect">
                                  <p:stCondLst>
                                    <p:cond delay="0"/>
                                  </p:stCondLst>
                                  <p:childTnLst>
                                    <p:set>
                                      <p:cBhvr>
                                        <p:cTn id="157" dur="1" fill="hold">
                                          <p:stCondLst>
                                            <p:cond delay="0"/>
                                          </p:stCondLst>
                                        </p:cTn>
                                        <p:tgtEl>
                                          <p:spTgt spid="80"/>
                                        </p:tgtEl>
                                        <p:attrNameLst>
                                          <p:attrName>style.visibility</p:attrName>
                                        </p:attrNameLst>
                                      </p:cBhvr>
                                      <p:to>
                                        <p:strVal val="visible"/>
                                      </p:to>
                                    </p:set>
                                    <p:animEffect transition="in" filter="wipe(down)">
                                      <p:cBhvr>
                                        <p:cTn id="158" dur="500"/>
                                        <p:tgtEl>
                                          <p:spTgt spid="80"/>
                                        </p:tgtEl>
                                      </p:cBhvr>
                                    </p:animEffect>
                                  </p:childTnLst>
                                </p:cTn>
                              </p:par>
                              <p:par>
                                <p:cTn id="159" presetID="22" presetClass="entr" presetSubtype="4" fill="hold" nodeType="withEffect">
                                  <p:stCondLst>
                                    <p:cond delay="0"/>
                                  </p:stCondLst>
                                  <p:childTnLst>
                                    <p:set>
                                      <p:cBhvr>
                                        <p:cTn id="160" dur="1" fill="hold">
                                          <p:stCondLst>
                                            <p:cond delay="0"/>
                                          </p:stCondLst>
                                        </p:cTn>
                                        <p:tgtEl>
                                          <p:spTgt spid="83"/>
                                        </p:tgtEl>
                                        <p:attrNameLst>
                                          <p:attrName>style.visibility</p:attrName>
                                        </p:attrNameLst>
                                      </p:cBhvr>
                                      <p:to>
                                        <p:strVal val="visible"/>
                                      </p:to>
                                    </p:set>
                                    <p:animEffect transition="in" filter="wipe(down)">
                                      <p:cBhvr>
                                        <p:cTn id="161" dur="500"/>
                                        <p:tgtEl>
                                          <p:spTgt spid="83"/>
                                        </p:tgtEl>
                                      </p:cBhvr>
                                    </p:animEffect>
                                  </p:childTnLst>
                                </p:cTn>
                              </p:par>
                              <p:par>
                                <p:cTn id="162" presetID="22" presetClass="entr" presetSubtype="4" fill="hold" nodeType="withEffect">
                                  <p:stCondLst>
                                    <p:cond delay="0"/>
                                  </p:stCondLst>
                                  <p:childTnLst>
                                    <p:set>
                                      <p:cBhvr>
                                        <p:cTn id="163" dur="1" fill="hold">
                                          <p:stCondLst>
                                            <p:cond delay="0"/>
                                          </p:stCondLst>
                                        </p:cTn>
                                        <p:tgtEl>
                                          <p:spTgt spid="81"/>
                                        </p:tgtEl>
                                        <p:attrNameLst>
                                          <p:attrName>style.visibility</p:attrName>
                                        </p:attrNameLst>
                                      </p:cBhvr>
                                      <p:to>
                                        <p:strVal val="visible"/>
                                      </p:to>
                                    </p:set>
                                    <p:animEffect transition="in" filter="wipe(down)">
                                      <p:cBhvr>
                                        <p:cTn id="164" dur="500"/>
                                        <p:tgtEl>
                                          <p:spTgt spid="81"/>
                                        </p:tgtEl>
                                      </p:cBhvr>
                                    </p:animEffect>
                                  </p:childTnLst>
                                </p:cTn>
                              </p:par>
                            </p:childTnLst>
                          </p:cTn>
                        </p:par>
                      </p:childTnLst>
                    </p:cTn>
                  </p:par>
                </p:childTnLst>
              </p:cTn>
              <p:nextCondLst>
                <p:cond evt="onClick" delay="0">
                  <p:tgtEl>
                    <p:spTgt spid="57"/>
                  </p:tgtEl>
                </p:cond>
              </p:nextCondLst>
            </p:seq>
            <p:audio>
              <p:cMediaNode vol="80000">
                <p:cTn id="165" fill="hold" display="0">
                  <p:stCondLst>
                    <p:cond delay="indefinite"/>
                  </p:stCondLst>
                  <p:endCondLst>
                    <p:cond evt="onStopAudio" delay="0">
                      <p:tgtEl>
                        <p:sldTgt/>
                      </p:tgtEl>
                    </p:cond>
                  </p:endCondLst>
                </p:cTn>
                <p:tgtEl>
                  <p:spTgt spid="61"/>
                </p:tgtEl>
              </p:cMediaNode>
            </p:audio>
            <p:audio>
              <p:cMediaNode vol="80000">
                <p:cTn id="166" fill="hold" display="0">
                  <p:stCondLst>
                    <p:cond delay="indefinite"/>
                  </p:stCondLst>
                  <p:endCondLst>
                    <p:cond evt="onStopAudio" delay="0">
                      <p:tgtEl>
                        <p:sldTgt/>
                      </p:tgtEl>
                    </p:cond>
                  </p:endCondLst>
                </p:cTn>
                <p:tgtEl>
                  <p:spTgt spid="63"/>
                </p:tgtEl>
              </p:cMediaNode>
            </p:audio>
            <p:audio>
              <p:cMediaNode vol="80000">
                <p:cTn id="167" fill="hold" display="0">
                  <p:stCondLst>
                    <p:cond delay="indefinite"/>
                  </p:stCondLst>
                  <p:endCondLst>
                    <p:cond evt="onStopAudio" delay="0">
                      <p:tgtEl>
                        <p:sldTgt/>
                      </p:tgtEl>
                    </p:cond>
                  </p:endCondLst>
                </p:cTn>
                <p:tgtEl>
                  <p:spTgt spid="64"/>
                </p:tgtEl>
              </p:cMediaNode>
            </p:audio>
            <p:audio>
              <p:cMediaNode vol="80000">
                <p:cTn id="168" fill="hold" display="0">
                  <p:stCondLst>
                    <p:cond delay="indefinite"/>
                  </p:stCondLst>
                  <p:endCondLst>
                    <p:cond evt="onStopAudio" delay="0">
                      <p:tgtEl>
                        <p:sldTgt/>
                      </p:tgtEl>
                    </p:cond>
                  </p:endCondLst>
                </p:cTn>
                <p:tgtEl>
                  <p:spTgt spid="6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71" y="2052706"/>
            <a:ext cx="6068222" cy="307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Box 1"/>
          <p:cNvSpPr txBox="1">
            <a:spLocks noChangeArrowheads="1"/>
          </p:cNvSpPr>
          <p:nvPr/>
        </p:nvSpPr>
        <p:spPr bwMode="auto">
          <a:xfrm>
            <a:off x="-2571415" y="503509"/>
            <a:ext cx="2057132" cy="25545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defTabSz="457200">
              <a:spcBef>
                <a:spcPct val="20000"/>
              </a:spcBef>
              <a:buFont typeface="Arial" pitchFamily="34" charset="0"/>
              <a:buChar char="•"/>
              <a:defRPr sz="3200">
                <a:solidFill>
                  <a:schemeClr val="tx1"/>
                </a:solidFill>
                <a:latin typeface="华康方圆体W7"/>
                <a:ea typeface="华康方圆体W7"/>
                <a:cs typeface="华康方圆体W7"/>
              </a:defRPr>
            </a:lvl1pPr>
            <a:lvl2pPr marL="457200" indent="-284163" defTabSz="457200">
              <a:spcBef>
                <a:spcPct val="20000"/>
              </a:spcBef>
              <a:buFont typeface="Arial" pitchFamily="34" charset="0"/>
              <a:buChar char="–"/>
              <a:defRPr sz="2800">
                <a:solidFill>
                  <a:schemeClr val="tx1"/>
                </a:solidFill>
                <a:latin typeface="华康方圆体W7"/>
                <a:ea typeface="华康方圆体W7"/>
                <a:cs typeface="华康方圆体W7"/>
              </a:defRPr>
            </a:lvl2pPr>
            <a:lvl3pPr marL="914400" indent="-227013" defTabSz="457200">
              <a:spcBef>
                <a:spcPct val="20000"/>
              </a:spcBef>
              <a:buFont typeface="Arial" pitchFamily="34" charset="0"/>
              <a:buChar char="•"/>
              <a:defRPr sz="2400">
                <a:solidFill>
                  <a:schemeClr val="tx1"/>
                </a:solidFill>
                <a:latin typeface="华康方圆体W7"/>
                <a:ea typeface="华康方圆体W7"/>
                <a:cs typeface="华康方圆体W7"/>
              </a:defRPr>
            </a:lvl3pPr>
            <a:lvl4pPr marL="1371600" indent="-227013" defTabSz="457200">
              <a:spcBef>
                <a:spcPct val="20000"/>
              </a:spcBef>
              <a:buFont typeface="Arial" pitchFamily="34" charset="0"/>
              <a:buChar char="–"/>
              <a:defRPr sz="2000">
                <a:solidFill>
                  <a:schemeClr val="tx1"/>
                </a:solidFill>
                <a:latin typeface="华康方圆体W7"/>
                <a:ea typeface="华康方圆体W7"/>
                <a:cs typeface="华康方圆体W7"/>
              </a:defRPr>
            </a:lvl4pPr>
            <a:lvl5pPr marL="1828800" indent="-227013" defTabSz="457200">
              <a:spcBef>
                <a:spcPct val="20000"/>
              </a:spcBef>
              <a:buFont typeface="Arial" pitchFamily="34" charset="0"/>
              <a:buChar char="»"/>
              <a:defRPr sz="2000">
                <a:solidFill>
                  <a:schemeClr val="tx1"/>
                </a:solidFill>
                <a:latin typeface="华康方圆体W7"/>
                <a:ea typeface="华康方圆体W7"/>
                <a:cs typeface="华康方圆体W7"/>
              </a:defRPr>
            </a:lvl5pPr>
            <a:lvl6pPr indent="-227013" defTabSz="457200" eaLnBrk="0" fontAlgn="base" hangingPunct="0">
              <a:spcBef>
                <a:spcPct val="20000"/>
              </a:spcBef>
              <a:spcAft>
                <a:spcPct val="0"/>
              </a:spcAft>
              <a:buFont typeface="Arial" pitchFamily="34" charset="0"/>
              <a:buChar char="»"/>
              <a:defRPr sz="2000">
                <a:solidFill>
                  <a:schemeClr val="tx1"/>
                </a:solidFill>
                <a:latin typeface="华康方圆体W7"/>
                <a:ea typeface="华康方圆体W7"/>
                <a:cs typeface="华康方圆体W7"/>
              </a:defRPr>
            </a:lvl6pPr>
            <a:lvl7pPr indent="-227013" defTabSz="457200" eaLnBrk="0" fontAlgn="base" hangingPunct="0">
              <a:spcBef>
                <a:spcPct val="20000"/>
              </a:spcBef>
              <a:spcAft>
                <a:spcPct val="0"/>
              </a:spcAft>
              <a:buFont typeface="Arial" pitchFamily="34" charset="0"/>
              <a:buChar char="»"/>
              <a:defRPr sz="2000">
                <a:solidFill>
                  <a:schemeClr val="tx1"/>
                </a:solidFill>
                <a:latin typeface="华康方圆体W7"/>
                <a:ea typeface="华康方圆体W7"/>
                <a:cs typeface="华康方圆体W7"/>
              </a:defRPr>
            </a:lvl7pPr>
            <a:lvl8pPr indent="-227013" defTabSz="457200" eaLnBrk="0" fontAlgn="base" hangingPunct="0">
              <a:spcBef>
                <a:spcPct val="20000"/>
              </a:spcBef>
              <a:spcAft>
                <a:spcPct val="0"/>
              </a:spcAft>
              <a:buFont typeface="Arial" pitchFamily="34" charset="0"/>
              <a:buChar char="»"/>
              <a:defRPr sz="2000">
                <a:solidFill>
                  <a:schemeClr val="tx1"/>
                </a:solidFill>
                <a:latin typeface="华康方圆体W7"/>
                <a:ea typeface="华康方圆体W7"/>
                <a:cs typeface="华康方圆体W7"/>
              </a:defRPr>
            </a:lvl8pPr>
            <a:lvl9pPr indent="-227013" defTabSz="457200" eaLnBrk="0" fontAlgn="base" hangingPunct="0">
              <a:spcBef>
                <a:spcPct val="20000"/>
              </a:spcBef>
              <a:spcAft>
                <a:spcPct val="0"/>
              </a:spcAft>
              <a:buFont typeface="Arial" pitchFamily="34" charset="0"/>
              <a:buChar char="»"/>
              <a:defRPr sz="2000">
                <a:solidFill>
                  <a:schemeClr val="tx1"/>
                </a:solidFill>
                <a:latin typeface="华康方圆体W7"/>
                <a:ea typeface="华康方圆体W7"/>
                <a:cs typeface="华康方圆体W7"/>
              </a:defRPr>
            </a:lvl9pPr>
          </a:lstStyle>
          <a:p>
            <a:pPr fontAlgn="base">
              <a:spcBef>
                <a:spcPct val="0"/>
              </a:spcBef>
              <a:spcAft>
                <a:spcPct val="0"/>
              </a:spcAft>
              <a:buFontTx/>
              <a:buNone/>
            </a:pPr>
            <a:r>
              <a:rPr lang="en-US" altLang="en-US" sz="2000">
                <a:solidFill>
                  <a:srgbClr val="000000"/>
                </a:solidFill>
                <a:latin typeface="Arial-Rounded" pitchFamily="34" charset="0"/>
                <a:cs typeface="Arial-Rounded" pitchFamily="34" charset="0"/>
              </a:rPr>
              <a:t>Bài giảng thiết kế bởi Vũ Hồng</a:t>
            </a:r>
          </a:p>
          <a:p>
            <a:pPr fontAlgn="base">
              <a:spcBef>
                <a:spcPct val="0"/>
              </a:spcBef>
              <a:spcAft>
                <a:spcPct val="0"/>
              </a:spcAft>
              <a:buFontTx/>
              <a:buNone/>
            </a:pPr>
            <a:r>
              <a:rPr lang="en-US" altLang="en-US" sz="2000">
                <a:solidFill>
                  <a:srgbClr val="000000"/>
                </a:solidFill>
                <a:latin typeface="Arial-Rounded" pitchFamily="34" charset="0"/>
                <a:cs typeface="Arial-Rounded" pitchFamily="34" charset="0"/>
              </a:rPr>
              <a:t>LH: FB Vũ Hồng | </a:t>
            </a:r>
            <a:r>
              <a:rPr lang="en-US" altLang="en-US" sz="2000">
                <a:solidFill>
                  <a:srgbClr val="000000"/>
                </a:solidFill>
                <a:latin typeface="Arial-Rounded" pitchFamily="34" charset="0"/>
                <a:cs typeface="Arial-Rounded" pitchFamily="34" charset="0"/>
                <a:hlinkClick r:id="rId4"/>
              </a:rPr>
              <a:t>https://www.facebook.com/vuhong1972</a:t>
            </a:r>
            <a:r>
              <a:rPr lang="en-US" altLang="en-US" sz="2000">
                <a:solidFill>
                  <a:srgbClr val="000000"/>
                </a:solidFill>
                <a:latin typeface="Arial-Rounded" pitchFamily="34" charset="0"/>
                <a:cs typeface="Arial-Rounded" pitchFamily="34" charset="0"/>
              </a:rPr>
              <a:t> | </a:t>
            </a:r>
            <a:r>
              <a:rPr lang="en-US" altLang="en-US" sz="2000">
                <a:solidFill>
                  <a:srgbClr val="000000"/>
                </a:solidFill>
                <a:latin typeface="Arial-Rounded" pitchFamily="34" charset="0"/>
                <a:cs typeface="Arial-Rounded" pitchFamily="34" charset="0"/>
                <a:hlinkClick r:id="rId5"/>
              </a:rPr>
              <a:t>hongvu7219@gmail.com</a:t>
            </a:r>
            <a:r>
              <a:rPr lang="en-US" altLang="en-US" sz="2000">
                <a:solidFill>
                  <a:srgbClr val="000000"/>
                </a:solidFill>
                <a:latin typeface="Arial-Rounded" pitchFamily="34" charset="0"/>
                <a:cs typeface="Arial-Rounded" pitchFamily="34" charset="0"/>
              </a:rPr>
              <a:t> </a:t>
            </a:r>
          </a:p>
        </p:txBody>
      </p:sp>
      <p:pic>
        <p:nvPicPr>
          <p:cNvPr id="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7876" y="3482786"/>
            <a:ext cx="1001900" cy="10019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stretch>
            <a:fillRect/>
          </a:stretch>
        </p:blipFill>
        <p:spPr>
          <a:xfrm>
            <a:off x="2284809" y="405499"/>
            <a:ext cx="5267401" cy="1993565"/>
          </a:xfrm>
          <a:prstGeom prst="rect">
            <a:avLst/>
          </a:prstGeom>
        </p:spPr>
      </p:pic>
    </p:spTree>
    <p:extLst>
      <p:ext uri="{BB962C8B-B14F-4D97-AF65-F5344CB8AC3E}">
        <p14:creationId xmlns:p14="http://schemas.microsoft.com/office/powerpoint/2010/main" val="1548128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bảng đen - Mẫu Powerpoint bảng đen cực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78" y="1045517"/>
            <a:ext cx="6238240" cy="345593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3">
            <a:extLst>
              <a:ext uri="{FF2B5EF4-FFF2-40B4-BE49-F238E27FC236}">
                <a16:creationId xmlns:a16="http://schemas.microsoft.com/office/drawing/2014/main" xmlns="" id="{3F63BAC5-9EC2-4336-94A1-A4B9726E593C}"/>
              </a:ext>
            </a:extLst>
          </p:cNvPr>
          <p:cNvGrpSpPr/>
          <p:nvPr/>
        </p:nvGrpSpPr>
        <p:grpSpPr>
          <a:xfrm>
            <a:off x="2107250" y="1356120"/>
            <a:ext cx="613047" cy="625074"/>
            <a:chOff x="0" y="0"/>
            <a:chExt cx="1746277" cy="1746277"/>
          </a:xfrm>
        </p:grpSpPr>
        <p:grpSp>
          <p:nvGrpSpPr>
            <p:cNvPr id="18" name="Group 4">
              <a:extLst>
                <a:ext uri="{FF2B5EF4-FFF2-40B4-BE49-F238E27FC236}">
                  <a16:creationId xmlns:a16="http://schemas.microsoft.com/office/drawing/2014/main" xmlns="" id="{8B048150-3418-41D0-A947-A8ED6B353D65}"/>
                </a:ext>
              </a:extLst>
            </p:cNvPr>
            <p:cNvGrpSpPr/>
            <p:nvPr/>
          </p:nvGrpSpPr>
          <p:grpSpPr>
            <a:xfrm>
              <a:off x="0" y="0"/>
              <a:ext cx="1746277" cy="1746277"/>
              <a:chOff x="0" y="0"/>
              <a:chExt cx="6350000" cy="6350000"/>
            </a:xfrm>
          </p:grpSpPr>
          <p:sp>
            <p:nvSpPr>
              <p:cNvPr id="20" name="Freeform 5">
                <a:extLst>
                  <a:ext uri="{FF2B5EF4-FFF2-40B4-BE49-F238E27FC236}">
                    <a16:creationId xmlns:a16="http://schemas.microsoft.com/office/drawing/2014/main" xmlns="" id="{A5D3EDB0-FF53-48FB-8604-6AFC76D7CF0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7C9"/>
              </a:solidFill>
            </p:spPr>
          </p:sp>
        </p:grpSp>
        <p:pic>
          <p:nvPicPr>
            <p:cNvPr id="19" name="Picture 6">
              <a:extLst>
                <a:ext uri="{FF2B5EF4-FFF2-40B4-BE49-F238E27FC236}">
                  <a16:creationId xmlns:a16="http://schemas.microsoft.com/office/drawing/2014/main" xmlns="" id="{8339F5F9-0C6E-45DF-B7F0-F03D70A80E7F}"/>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357760" y="455213"/>
              <a:ext cx="1030757" cy="835851"/>
            </a:xfrm>
            <a:prstGeom prst="rect">
              <a:avLst/>
            </a:prstGeom>
          </p:spPr>
        </p:pic>
      </p:grpSp>
      <p:grpSp>
        <p:nvGrpSpPr>
          <p:cNvPr id="21" name="Group 11">
            <a:extLst>
              <a:ext uri="{FF2B5EF4-FFF2-40B4-BE49-F238E27FC236}">
                <a16:creationId xmlns:a16="http://schemas.microsoft.com/office/drawing/2014/main" xmlns="" id="{92B381D5-169F-404E-9E53-A3A7BA553633}"/>
              </a:ext>
            </a:extLst>
          </p:cNvPr>
          <p:cNvGrpSpPr/>
          <p:nvPr/>
        </p:nvGrpSpPr>
        <p:grpSpPr>
          <a:xfrm>
            <a:off x="4236349" y="1356119"/>
            <a:ext cx="615795" cy="625074"/>
            <a:chOff x="0" y="0"/>
            <a:chExt cx="1746277" cy="1746277"/>
          </a:xfrm>
        </p:grpSpPr>
        <p:grpSp>
          <p:nvGrpSpPr>
            <p:cNvPr id="22" name="Group 12">
              <a:extLst>
                <a:ext uri="{FF2B5EF4-FFF2-40B4-BE49-F238E27FC236}">
                  <a16:creationId xmlns:a16="http://schemas.microsoft.com/office/drawing/2014/main" xmlns="" id="{4DB3B659-8347-4EC4-BDAE-2D18BAA8CF77}"/>
                </a:ext>
              </a:extLst>
            </p:cNvPr>
            <p:cNvGrpSpPr/>
            <p:nvPr/>
          </p:nvGrpSpPr>
          <p:grpSpPr>
            <a:xfrm>
              <a:off x="0" y="0"/>
              <a:ext cx="1746277" cy="1746277"/>
              <a:chOff x="0" y="0"/>
              <a:chExt cx="6350000" cy="6350000"/>
            </a:xfrm>
          </p:grpSpPr>
          <p:sp>
            <p:nvSpPr>
              <p:cNvPr id="24" name="Freeform 13">
                <a:extLst>
                  <a:ext uri="{FF2B5EF4-FFF2-40B4-BE49-F238E27FC236}">
                    <a16:creationId xmlns:a16="http://schemas.microsoft.com/office/drawing/2014/main" xmlns="" id="{650F7320-ABBA-45F3-AEB4-57B55B7AC6E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7C9"/>
              </a:solidFill>
            </p:spPr>
          </p:sp>
        </p:grpSp>
        <p:pic>
          <p:nvPicPr>
            <p:cNvPr id="23" name="Picture 14">
              <a:extLst>
                <a:ext uri="{FF2B5EF4-FFF2-40B4-BE49-F238E27FC236}">
                  <a16:creationId xmlns:a16="http://schemas.microsoft.com/office/drawing/2014/main" xmlns="" id="{CB34024D-7C24-4F96-8558-10CB7911CE2F}"/>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302974" y="527930"/>
              <a:ext cx="1140328" cy="690417"/>
            </a:xfrm>
            <a:prstGeom prst="rect">
              <a:avLst/>
            </a:prstGeom>
          </p:spPr>
        </p:pic>
      </p:grpSp>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1765" b="97941" l="10000" r="76765"/>
                    </a14:imgEffect>
                  </a14:imgLayer>
                </a14:imgProps>
              </a:ext>
            </a:extLst>
          </a:blip>
          <a:stretch>
            <a:fillRect/>
          </a:stretch>
        </p:blipFill>
        <p:spPr>
          <a:xfrm>
            <a:off x="5921975" y="1866168"/>
            <a:ext cx="3633669" cy="2968549"/>
          </a:xfrm>
          <a:prstGeom prst="rect">
            <a:avLst/>
          </a:prstGeom>
        </p:spPr>
      </p:pic>
      <p:pic>
        <p:nvPicPr>
          <p:cNvPr id="3" name="Picture 2"/>
          <p:cNvPicPr>
            <a:picLocks noChangeAspect="1"/>
          </p:cNvPicPr>
          <p:nvPr/>
        </p:nvPicPr>
        <p:blipFill>
          <a:blip r:embed="rId6"/>
          <a:stretch>
            <a:fillRect/>
          </a:stretch>
        </p:blipFill>
        <p:spPr>
          <a:xfrm>
            <a:off x="1552382" y="1979506"/>
            <a:ext cx="4722671" cy="1261817"/>
          </a:xfrm>
          <a:prstGeom prst="rect">
            <a:avLst/>
          </a:prstGeom>
        </p:spPr>
      </p:pic>
      <p:pic>
        <p:nvPicPr>
          <p:cNvPr id="4" name="Picture 3"/>
          <p:cNvPicPr>
            <a:picLocks noChangeAspect="1"/>
          </p:cNvPicPr>
          <p:nvPr/>
        </p:nvPicPr>
        <p:blipFill>
          <a:blip r:embed="rId7"/>
          <a:stretch>
            <a:fillRect/>
          </a:stretch>
        </p:blipFill>
        <p:spPr>
          <a:xfrm>
            <a:off x="1963636" y="317651"/>
            <a:ext cx="4850681" cy="571475"/>
          </a:xfrm>
          <a:prstGeom prst="rect">
            <a:avLst/>
          </a:prstGeom>
        </p:spPr>
      </p:pic>
    </p:spTree>
    <p:extLst>
      <p:ext uri="{BB962C8B-B14F-4D97-AF65-F5344CB8AC3E}">
        <p14:creationId xmlns:p14="http://schemas.microsoft.com/office/powerpoint/2010/main" val="2737871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41" y="-45519"/>
            <a:ext cx="9141620" cy="5142161"/>
          </a:xfrm>
          <a:prstGeom prst="rect">
            <a:avLst/>
          </a:prstGeom>
        </p:spPr>
      </p:pic>
      <p:pic>
        <p:nvPicPr>
          <p:cNvPr id="5" name="图片 4">
            <a:extLst>
              <a:ext uri="{FF2B5EF4-FFF2-40B4-BE49-F238E27FC236}">
                <a16:creationId xmlns:a16="http://schemas.microsoft.com/office/drawing/2014/main" xmlns="" id="{26865807-3986-406B-A21F-9F8C1BACA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 y="-7947"/>
            <a:ext cx="2595225" cy="880829"/>
          </a:xfrm>
          <a:prstGeom prst="rect">
            <a:avLst/>
          </a:prstGeom>
        </p:spPr>
      </p:pic>
      <p:pic>
        <p:nvPicPr>
          <p:cNvPr id="6" name="图片 5">
            <a:extLst>
              <a:ext uri="{FF2B5EF4-FFF2-40B4-BE49-F238E27FC236}">
                <a16:creationId xmlns:a16="http://schemas.microsoft.com/office/drawing/2014/main" xmlns="" id="{7B583D85-E5DF-4D3A-9052-9AD27C391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834" y="-663"/>
            <a:ext cx="1374954" cy="584357"/>
          </a:xfrm>
          <a:prstGeom prst="rect">
            <a:avLst/>
          </a:prstGeom>
        </p:spPr>
      </p:pic>
      <p:pic>
        <p:nvPicPr>
          <p:cNvPr id="7" name="图片 6">
            <a:extLst>
              <a:ext uri="{FF2B5EF4-FFF2-40B4-BE49-F238E27FC236}">
                <a16:creationId xmlns:a16="http://schemas.microsoft.com/office/drawing/2014/main" xmlns="" id="{F2F8719C-ED20-4F40-A679-D500D7A4B0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4405" y="336"/>
            <a:ext cx="1839001" cy="1087073"/>
          </a:xfrm>
          <a:prstGeom prst="rect">
            <a:avLst/>
          </a:prstGeom>
        </p:spPr>
      </p:pic>
      <p:pic>
        <p:nvPicPr>
          <p:cNvPr id="8" name="图片 7">
            <a:extLst>
              <a:ext uri="{FF2B5EF4-FFF2-40B4-BE49-F238E27FC236}">
                <a16:creationId xmlns:a16="http://schemas.microsoft.com/office/drawing/2014/main" xmlns="" id="{85EBF36D-5627-4B05-9C0D-8871941D8D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8145" y="-661"/>
            <a:ext cx="1658537" cy="580058"/>
          </a:xfrm>
          <a:prstGeom prst="rect">
            <a:avLst/>
          </a:prstGeom>
        </p:spPr>
      </p:pic>
      <p:pic>
        <p:nvPicPr>
          <p:cNvPr id="13" name="图片 12">
            <a:extLst>
              <a:ext uri="{FF2B5EF4-FFF2-40B4-BE49-F238E27FC236}">
                <a16:creationId xmlns:a16="http://schemas.microsoft.com/office/drawing/2014/main" xmlns="" id="{CDA686BA-C240-473B-A8DC-6261098EC0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8737" y="4359381"/>
            <a:ext cx="1283329" cy="748231"/>
          </a:xfrm>
          <a:prstGeom prst="rect">
            <a:avLst/>
          </a:prstGeom>
        </p:spPr>
      </p:pic>
      <p:pic>
        <p:nvPicPr>
          <p:cNvPr id="29" name="图片 28">
            <a:extLst>
              <a:ext uri="{FF2B5EF4-FFF2-40B4-BE49-F238E27FC236}">
                <a16:creationId xmlns:a16="http://schemas.microsoft.com/office/drawing/2014/main" xmlns="" id="{54503931-EBB4-4F82-9624-91C066D851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581" y="-1698263"/>
            <a:ext cx="6269565" cy="6269565"/>
          </a:xfrm>
          <a:prstGeom prst="rect">
            <a:avLst/>
          </a:prstGeom>
        </p:spPr>
      </p:pic>
      <p:pic>
        <p:nvPicPr>
          <p:cNvPr id="33" name="图片 32">
            <a:extLst>
              <a:ext uri="{FF2B5EF4-FFF2-40B4-BE49-F238E27FC236}">
                <a16:creationId xmlns:a16="http://schemas.microsoft.com/office/drawing/2014/main" xmlns="" id="{8ABCCD60-0A94-47E4-B22A-87CB895306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376349" y="4393533"/>
            <a:ext cx="1796017" cy="857799"/>
          </a:xfrm>
          <a:prstGeom prst="rect">
            <a:avLst/>
          </a:prstGeom>
        </p:spPr>
      </p:pic>
      <p:pic>
        <p:nvPicPr>
          <p:cNvPr id="19" name="图片 53">
            <a:extLst>
              <a:ext uri="{FF2B5EF4-FFF2-40B4-BE49-F238E27FC236}">
                <a16:creationId xmlns:a16="http://schemas.microsoft.com/office/drawing/2014/main" xmlns="" id="{42D33409-AC00-4D4D-8AE4-B154A445E2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0319" y="1775008"/>
            <a:ext cx="856185" cy="520981"/>
          </a:xfrm>
          <a:prstGeom prst="rect">
            <a:avLst/>
          </a:prstGeom>
        </p:spPr>
      </p:pic>
      <p:pic>
        <p:nvPicPr>
          <p:cNvPr id="20" name="图片 34">
            <a:extLst>
              <a:ext uri="{FF2B5EF4-FFF2-40B4-BE49-F238E27FC236}">
                <a16:creationId xmlns:a16="http://schemas.microsoft.com/office/drawing/2014/main" xmlns="" id="{3766AC4E-1B3C-4A17-8762-8BAF39A551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728719">
            <a:off x="7259734" y="577333"/>
            <a:ext cx="1842539" cy="2617015"/>
          </a:xfrm>
          <a:prstGeom prst="rect">
            <a:avLst/>
          </a:prstGeom>
        </p:spPr>
      </p:pic>
      <p:sp>
        <p:nvSpPr>
          <p:cNvPr id="21" name="TextBox 1"/>
          <p:cNvSpPr txBox="1"/>
          <p:nvPr/>
        </p:nvSpPr>
        <p:spPr>
          <a:xfrm>
            <a:off x="-2572157" y="504097"/>
            <a:ext cx="2057132" cy="2554521"/>
          </a:xfrm>
          <a:prstGeom prst="rect">
            <a:avLst/>
          </a:prstGeom>
          <a:solidFill>
            <a:schemeClr val="bg1"/>
          </a:solidFill>
        </p:spPr>
        <p:txBody>
          <a:bodyPr wrap="square" lIns="91416" tIns="45708" rIns="91416" bIns="4570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ea typeface="Arial-Rounded" panose="020B0500000000000000" pitchFamily="34" charset="0"/>
                <a:cs typeface="Arial-Rounded" panose="020B0500000000000000" pitchFamily="34" charset="0"/>
              </a:rPr>
              <a:t>Bài</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giảng</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thiết</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kế</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bởi</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Vũ</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Hồng</a:t>
            </a:r>
            <a:endParaRPr lang="en-US" sz="2000" dirty="0">
              <a:solidFill>
                <a:srgbClr val="000000"/>
              </a:solidFill>
              <a:ea typeface="Arial-Rounded" panose="020B0500000000000000" pitchFamily="34" charset="0"/>
              <a:cs typeface="Arial-Rounded" panose="020B0500000000000000" pitchFamily="34" charset="0"/>
            </a:endParaRPr>
          </a:p>
          <a:p>
            <a:r>
              <a:rPr lang="en-US" sz="2000" dirty="0">
                <a:solidFill>
                  <a:srgbClr val="000000"/>
                </a:solidFill>
                <a:ea typeface="Arial-Rounded" panose="020B0500000000000000" pitchFamily="34" charset="0"/>
                <a:cs typeface="Arial-Rounded" panose="020B0500000000000000" pitchFamily="34" charset="0"/>
              </a:rPr>
              <a:t>LH: FB </a:t>
            </a:r>
            <a:r>
              <a:rPr lang="en-US" sz="2000" dirty="0" err="1">
                <a:solidFill>
                  <a:srgbClr val="000000"/>
                </a:solidFill>
                <a:ea typeface="Arial-Rounded" panose="020B0500000000000000" pitchFamily="34" charset="0"/>
                <a:cs typeface="Arial-Rounded" panose="020B0500000000000000" pitchFamily="34" charset="0"/>
              </a:rPr>
              <a:t>Vũ</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Hồng</a:t>
            </a:r>
            <a:r>
              <a:rPr lang="en-US" sz="2000" dirty="0">
                <a:solidFill>
                  <a:srgbClr val="000000"/>
                </a:solidFill>
                <a:ea typeface="Arial-Rounded" panose="020B0500000000000000" pitchFamily="34" charset="0"/>
                <a:cs typeface="Arial-Rounded" panose="020B0500000000000000" pitchFamily="34" charset="0"/>
              </a:rPr>
              <a:t> | </a:t>
            </a:r>
            <a:r>
              <a:rPr lang="en-US" sz="2000" dirty="0">
                <a:solidFill>
                  <a:srgbClr val="000000"/>
                </a:solidFill>
                <a:ea typeface="Arial-Rounded" panose="020B0500000000000000" pitchFamily="34" charset="0"/>
                <a:cs typeface="Arial-Rounded" panose="020B0500000000000000" pitchFamily="34" charset="0"/>
                <a:hlinkClick r:id="rId13"/>
              </a:rPr>
              <a:t>https://www.facebook.com/vuhong1972</a:t>
            </a:r>
            <a:r>
              <a:rPr lang="en-US" sz="2000" dirty="0">
                <a:solidFill>
                  <a:srgbClr val="000000"/>
                </a:solidFill>
                <a:ea typeface="Arial-Rounded" panose="020B0500000000000000" pitchFamily="34" charset="0"/>
                <a:cs typeface="Arial-Rounded" panose="020B0500000000000000" pitchFamily="34" charset="0"/>
              </a:rPr>
              <a:t> | </a:t>
            </a:r>
            <a:r>
              <a:rPr lang="en-US" sz="2000" dirty="0">
                <a:solidFill>
                  <a:srgbClr val="000000"/>
                </a:solidFill>
                <a:ea typeface="Arial-Rounded" panose="020B0500000000000000" pitchFamily="34" charset="0"/>
                <a:cs typeface="Arial-Rounded" panose="020B0500000000000000" pitchFamily="34" charset="0"/>
                <a:hlinkClick r:id="rId14"/>
              </a:rPr>
              <a:t>hongvu7219@gmail.com</a:t>
            </a:r>
            <a:r>
              <a:rPr lang="en-US" sz="2000" dirty="0">
                <a:solidFill>
                  <a:srgbClr val="000000"/>
                </a:solidFill>
                <a:ea typeface="Arial-Rounded" panose="020B0500000000000000" pitchFamily="34" charset="0"/>
                <a:cs typeface="Arial-Rounded" panose="020B0500000000000000" pitchFamily="34" charset="0"/>
              </a:rPr>
              <a:t> </a:t>
            </a:r>
          </a:p>
        </p:txBody>
      </p:sp>
      <p:pic>
        <p:nvPicPr>
          <p:cNvPr id="22" name="Picture 2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57876" y="3482786"/>
            <a:ext cx="1001900" cy="10019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6"/>
          <a:stretch>
            <a:fillRect/>
          </a:stretch>
        </p:blipFill>
        <p:spPr>
          <a:xfrm>
            <a:off x="1459795" y="1222929"/>
            <a:ext cx="4425503" cy="1325822"/>
          </a:xfrm>
          <a:prstGeom prst="rect">
            <a:avLst/>
          </a:prstGeom>
        </p:spPr>
      </p:pic>
    </p:spTree>
    <p:extLst>
      <p:ext uri="{BB962C8B-B14F-4D97-AF65-F5344CB8AC3E}">
        <p14:creationId xmlns:p14="http://schemas.microsoft.com/office/powerpoint/2010/main" val="198879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5292" y="230634"/>
            <a:ext cx="4943192" cy="523220"/>
          </a:xfrm>
          <a:prstGeom prst="rect">
            <a:avLst/>
          </a:prstGeom>
          <a:noFill/>
        </p:spPr>
        <p:txBody>
          <a:bodyPr wrap="square" rtlCol="0">
            <a:spAutoFit/>
          </a:bodyPr>
          <a:lstStyle/>
          <a:p>
            <a:r>
              <a:rPr lang="en-US" sz="2800" b="1" dirty="0" err="1"/>
              <a:t>Tính</a:t>
            </a:r>
            <a:r>
              <a:rPr lang="en-US" sz="2800" b="1" dirty="0"/>
              <a:t> </a:t>
            </a:r>
            <a:r>
              <a:rPr lang="en-US" sz="2800" b="1" dirty="0" err="1"/>
              <a:t>nhẩm</a:t>
            </a:r>
            <a:r>
              <a:rPr lang="en-US" sz="2800" b="1" dirty="0"/>
              <a:t>:</a:t>
            </a:r>
          </a:p>
        </p:txBody>
      </p:sp>
      <p:sp>
        <p:nvSpPr>
          <p:cNvPr id="26" name="Oval 25"/>
          <p:cNvSpPr/>
          <p:nvPr/>
        </p:nvSpPr>
        <p:spPr>
          <a:xfrm>
            <a:off x="1691680" y="205511"/>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1</a:t>
            </a:r>
            <a:endParaRPr lang="en-US" sz="3200" dirty="0"/>
          </a:p>
        </p:txBody>
      </p:sp>
      <p:sp>
        <p:nvSpPr>
          <p:cNvPr id="27" name="Rectangle 26"/>
          <p:cNvSpPr/>
          <p:nvPr/>
        </p:nvSpPr>
        <p:spPr>
          <a:xfrm>
            <a:off x="5436096" y="915566"/>
            <a:ext cx="2826980" cy="2589491"/>
          </a:xfrm>
          <a:prstGeom prst="rect">
            <a:avLst/>
          </a:prstGeom>
        </p:spPr>
        <p:txBody>
          <a:bodyPr wrap="square">
            <a:spAutoFit/>
          </a:bodyPr>
          <a:lstStyle/>
          <a:p>
            <a:pPr>
              <a:lnSpc>
                <a:spcPct val="150000"/>
              </a:lnSpc>
            </a:pPr>
            <a:r>
              <a:rPr lang="pt-BR" sz="2800" b="1" dirty="0">
                <a:latin typeface="Times New Roman" panose="02020603050405020304" pitchFamily="18" charset="0"/>
                <a:cs typeface="Times New Roman" panose="02020603050405020304" pitchFamily="18" charset="0"/>
              </a:rPr>
              <a:t>30 000 x 2</a:t>
            </a:r>
          </a:p>
          <a:p>
            <a:pPr>
              <a:lnSpc>
                <a:spcPct val="150000"/>
              </a:lnSpc>
            </a:pPr>
            <a:r>
              <a:rPr lang="pt-BR" sz="2800" b="1" dirty="0">
                <a:latin typeface="Times New Roman" panose="02020603050405020304" pitchFamily="18" charset="0"/>
                <a:cs typeface="Times New Roman" panose="02020603050405020304" pitchFamily="18" charset="0"/>
              </a:rPr>
              <a:t>13 000 x 3</a:t>
            </a:r>
          </a:p>
          <a:p>
            <a:pPr>
              <a:lnSpc>
                <a:spcPct val="150000"/>
              </a:lnSpc>
            </a:pPr>
            <a:r>
              <a:rPr lang="pt-BR" sz="2800" b="1" dirty="0">
                <a:latin typeface="Times New Roman" panose="02020603050405020304" pitchFamily="18" charset="0"/>
                <a:cs typeface="Times New Roman" panose="02020603050405020304" pitchFamily="18" charset="0"/>
              </a:rPr>
              <a:t>80 000 : 4</a:t>
            </a:r>
          </a:p>
          <a:p>
            <a:pPr>
              <a:lnSpc>
                <a:spcPct val="150000"/>
              </a:lnSpc>
            </a:pPr>
            <a:r>
              <a:rPr lang="pt-BR" sz="2800" b="1" dirty="0">
                <a:latin typeface="Times New Roman" panose="02020603050405020304" pitchFamily="18" charset="0"/>
                <a:cs typeface="Times New Roman" panose="02020603050405020304" pitchFamily="18" charset="0"/>
              </a:rPr>
              <a:t>28 000 : 7</a:t>
            </a:r>
          </a:p>
        </p:txBody>
      </p:sp>
      <p:sp>
        <p:nvSpPr>
          <p:cNvPr id="10" name="TextBox 9"/>
          <p:cNvSpPr txBox="1"/>
          <p:nvPr/>
        </p:nvSpPr>
        <p:spPr>
          <a:xfrm>
            <a:off x="683568" y="915566"/>
            <a:ext cx="5760640" cy="2600199"/>
          </a:xfrm>
          <a:prstGeom prst="rect">
            <a:avLst/>
          </a:prstGeom>
          <a:noFill/>
        </p:spPr>
        <p:txBody>
          <a:bodyPr wrap="square" rtlCol="0">
            <a:spAutoFit/>
          </a:bodyPr>
          <a:lstStyle/>
          <a:p>
            <a:pPr>
              <a:lnSpc>
                <a:spcPct val="150000"/>
              </a:lnSpc>
            </a:pPr>
            <a:r>
              <a:rPr lang="pt-BR" sz="2800" b="1" dirty="0">
                <a:solidFill>
                  <a:srgbClr val="000000"/>
                </a:solidFill>
                <a:latin typeface="Times New Roman" panose="02020603050405020304" pitchFamily="18" charset="0"/>
                <a:cs typeface="Times New Roman" panose="02020603050405020304" pitchFamily="18" charset="0"/>
              </a:rPr>
              <a:t>50 000 + 30 000                                  </a:t>
            </a:r>
          </a:p>
          <a:p>
            <a:pPr>
              <a:lnSpc>
                <a:spcPct val="150000"/>
              </a:lnSpc>
            </a:pPr>
            <a:r>
              <a:rPr lang="pt-BR" sz="2800" b="1" dirty="0">
                <a:solidFill>
                  <a:srgbClr val="000000"/>
                </a:solidFill>
                <a:latin typeface="Times New Roman" panose="02020603050405020304" pitchFamily="18" charset="0"/>
                <a:cs typeface="Times New Roman" panose="02020603050405020304" pitchFamily="18" charset="0"/>
              </a:rPr>
              <a:t>70 000 – 50 000                                  </a:t>
            </a:r>
          </a:p>
          <a:p>
            <a:pPr>
              <a:lnSpc>
                <a:spcPct val="150000"/>
              </a:lnSpc>
            </a:pPr>
            <a:r>
              <a:rPr lang="pt-BR" sz="2800" b="1" dirty="0">
                <a:solidFill>
                  <a:srgbClr val="000000"/>
                </a:solidFill>
                <a:latin typeface="Times New Roman" panose="02020603050405020304" pitchFamily="18" charset="0"/>
                <a:cs typeface="Times New Roman" panose="02020603050405020304" pitchFamily="18" charset="0"/>
              </a:rPr>
              <a:t>16 000 + 50 000                                 </a:t>
            </a:r>
          </a:p>
          <a:p>
            <a:pPr>
              <a:lnSpc>
                <a:spcPct val="150000"/>
              </a:lnSpc>
            </a:pPr>
            <a:r>
              <a:rPr lang="pt-BR" sz="2800" b="1" dirty="0">
                <a:solidFill>
                  <a:srgbClr val="000000"/>
                </a:solidFill>
                <a:latin typeface="Times New Roman" panose="02020603050405020304" pitchFamily="18" charset="0"/>
                <a:cs typeface="Times New Roman" panose="02020603050405020304" pitchFamily="18" charset="0"/>
              </a:rPr>
              <a:t>34 000 – 4 000</a:t>
            </a:r>
            <a:endParaRPr lang="en-US" sz="28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275856" y="1059582"/>
            <a:ext cx="1800200" cy="523220"/>
          </a:xfrm>
          <a:prstGeom prst="rect">
            <a:avLst/>
          </a:prstGeom>
          <a:noFill/>
        </p:spPr>
        <p:txBody>
          <a:bodyPr wrap="square" rtlCol="0">
            <a:spAutoFit/>
          </a:bodyPr>
          <a:lstStyle/>
          <a:p>
            <a:r>
              <a:rPr lang="en-GB" sz="2800" dirty="0">
                <a:solidFill>
                  <a:srgbClr val="C00000"/>
                </a:solidFill>
                <a:latin typeface="Times New Roman" panose="02020603050405020304" pitchFamily="18" charset="0"/>
                <a:cs typeface="Times New Roman" panose="02020603050405020304" pitchFamily="18" charset="0"/>
              </a:rPr>
              <a:t>= 80 000</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3275856" y="1610360"/>
            <a:ext cx="1800200" cy="523220"/>
          </a:xfrm>
          <a:prstGeom prst="rect">
            <a:avLst/>
          </a:prstGeom>
          <a:noFill/>
        </p:spPr>
        <p:txBody>
          <a:bodyPr wrap="square" rtlCol="0">
            <a:spAutoFit/>
          </a:bodyPr>
          <a:lstStyle/>
          <a:p>
            <a:r>
              <a:rPr lang="en-GB" sz="2800" dirty="0">
                <a:solidFill>
                  <a:srgbClr val="C00000"/>
                </a:solidFill>
                <a:latin typeface="Times New Roman" panose="02020603050405020304" pitchFamily="18" charset="0"/>
                <a:cs typeface="Times New Roman" panose="02020603050405020304" pitchFamily="18" charset="0"/>
              </a:rPr>
              <a:t>= 20 000</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3275856" y="2295292"/>
            <a:ext cx="1800200" cy="523220"/>
          </a:xfrm>
          <a:prstGeom prst="rect">
            <a:avLst/>
          </a:prstGeom>
          <a:noFill/>
        </p:spPr>
        <p:txBody>
          <a:bodyPr wrap="square" rtlCol="0">
            <a:spAutoFit/>
          </a:bodyPr>
          <a:lstStyle/>
          <a:p>
            <a:r>
              <a:rPr lang="en-GB" sz="2800" dirty="0">
                <a:solidFill>
                  <a:srgbClr val="C00000"/>
                </a:solidFill>
                <a:latin typeface="Times New Roman" panose="02020603050405020304" pitchFamily="18" charset="0"/>
                <a:cs typeface="Times New Roman" panose="02020603050405020304" pitchFamily="18" charset="0"/>
              </a:rPr>
              <a:t>= 66 000</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3275856" y="2899408"/>
            <a:ext cx="1800200" cy="523220"/>
          </a:xfrm>
          <a:prstGeom prst="rect">
            <a:avLst/>
          </a:prstGeom>
          <a:noFill/>
        </p:spPr>
        <p:txBody>
          <a:bodyPr wrap="square" rtlCol="0">
            <a:spAutoFit/>
          </a:bodyPr>
          <a:lstStyle/>
          <a:p>
            <a:r>
              <a:rPr lang="en-GB" sz="2800" dirty="0">
                <a:solidFill>
                  <a:srgbClr val="C00000"/>
                </a:solidFill>
                <a:latin typeface="Times New Roman" panose="02020603050405020304" pitchFamily="18" charset="0"/>
                <a:cs typeface="Times New Roman" panose="02020603050405020304" pitchFamily="18" charset="0"/>
              </a:rPr>
              <a:t>= 30 000</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7164288" y="1087140"/>
            <a:ext cx="1800200" cy="523220"/>
          </a:xfrm>
          <a:prstGeom prst="rect">
            <a:avLst/>
          </a:prstGeom>
          <a:noFill/>
        </p:spPr>
        <p:txBody>
          <a:bodyPr wrap="square" rtlCol="0">
            <a:spAutoFit/>
          </a:bodyPr>
          <a:lstStyle/>
          <a:p>
            <a:r>
              <a:rPr lang="en-GB" sz="2800" dirty="0">
                <a:solidFill>
                  <a:srgbClr val="C00000"/>
                </a:solidFill>
                <a:latin typeface="Times New Roman" panose="02020603050405020304" pitchFamily="18" charset="0"/>
                <a:cs typeface="Times New Roman" panose="02020603050405020304" pitchFamily="18" charset="0"/>
              </a:rPr>
              <a:t>= 60 000</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7164288" y="1687091"/>
            <a:ext cx="1800200" cy="523220"/>
          </a:xfrm>
          <a:prstGeom prst="rect">
            <a:avLst/>
          </a:prstGeom>
          <a:noFill/>
        </p:spPr>
        <p:txBody>
          <a:bodyPr wrap="square" rtlCol="0">
            <a:spAutoFit/>
          </a:bodyPr>
          <a:lstStyle/>
          <a:p>
            <a:r>
              <a:rPr lang="en-GB" sz="2800" dirty="0">
                <a:solidFill>
                  <a:srgbClr val="C00000"/>
                </a:solidFill>
                <a:latin typeface="Times New Roman" panose="02020603050405020304" pitchFamily="18" charset="0"/>
                <a:cs typeface="Times New Roman" panose="02020603050405020304" pitchFamily="18" charset="0"/>
              </a:rPr>
              <a:t>= 39 000</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7183544" y="2287042"/>
            <a:ext cx="1800200" cy="523220"/>
          </a:xfrm>
          <a:prstGeom prst="rect">
            <a:avLst/>
          </a:prstGeom>
          <a:noFill/>
        </p:spPr>
        <p:txBody>
          <a:bodyPr wrap="square" rtlCol="0">
            <a:spAutoFit/>
          </a:bodyPr>
          <a:lstStyle/>
          <a:p>
            <a:r>
              <a:rPr lang="en-GB" sz="2800" dirty="0">
                <a:solidFill>
                  <a:srgbClr val="C00000"/>
                </a:solidFill>
                <a:latin typeface="Times New Roman" panose="02020603050405020304" pitchFamily="18" charset="0"/>
                <a:cs typeface="Times New Roman" panose="02020603050405020304" pitchFamily="18" charset="0"/>
              </a:rPr>
              <a:t>= 20 000</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7236296" y="2896049"/>
            <a:ext cx="1800200" cy="523220"/>
          </a:xfrm>
          <a:prstGeom prst="rect">
            <a:avLst/>
          </a:prstGeom>
          <a:noFill/>
        </p:spPr>
        <p:txBody>
          <a:bodyPr wrap="square" rtlCol="0">
            <a:spAutoFit/>
          </a:bodyPr>
          <a:lstStyle/>
          <a:p>
            <a:r>
              <a:rPr lang="en-GB" sz="2800" dirty="0">
                <a:solidFill>
                  <a:srgbClr val="C00000"/>
                </a:solidFill>
                <a:latin typeface="Times New Roman" panose="02020603050405020304" pitchFamily="18" charset="0"/>
                <a:cs typeface="Times New Roman" panose="02020603050405020304" pitchFamily="18" charset="0"/>
              </a:rPr>
              <a:t>= 4 000</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134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arn(inVertical)">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 grpId="0"/>
      <p:bldP spid="29" grpId="0"/>
      <p:bldP spid="30" grpId="0"/>
      <p:bldP spid="31" grpId="0"/>
      <p:bldP spid="32" grpId="0"/>
      <p:bldP spid="33"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7684" y="1055673"/>
            <a:ext cx="5720540" cy="523220"/>
          </a:xfrm>
          <a:prstGeom prst="rect">
            <a:avLst/>
          </a:prstGeom>
          <a:noFill/>
        </p:spPr>
        <p:txBody>
          <a:bodyPr wrap="square" rtlCol="0">
            <a:spAutoFit/>
          </a:bodyPr>
          <a:lstStyle/>
          <a:p>
            <a:r>
              <a:rPr lang="en-US" sz="2800" dirty="0">
                <a:latin typeface="+mj-lt"/>
              </a:rPr>
              <a:t>47 516 + 25348                                 </a:t>
            </a:r>
          </a:p>
        </p:txBody>
      </p:sp>
      <p:sp>
        <p:nvSpPr>
          <p:cNvPr id="7" name="Rectangle 6"/>
          <p:cNvSpPr/>
          <p:nvPr/>
        </p:nvSpPr>
        <p:spPr>
          <a:xfrm>
            <a:off x="5364088" y="1055674"/>
            <a:ext cx="2266967" cy="523220"/>
          </a:xfrm>
          <a:prstGeom prst="rect">
            <a:avLst/>
          </a:prstGeom>
        </p:spPr>
        <p:txBody>
          <a:bodyPr wrap="none">
            <a:spAutoFit/>
          </a:bodyPr>
          <a:lstStyle/>
          <a:p>
            <a:r>
              <a:rPr lang="en-US" sz="2800" dirty="0"/>
              <a:t>314 x 6            </a:t>
            </a:r>
          </a:p>
        </p:txBody>
      </p:sp>
      <p:sp>
        <p:nvSpPr>
          <p:cNvPr id="8" name="Rectangle 7"/>
          <p:cNvSpPr/>
          <p:nvPr/>
        </p:nvSpPr>
        <p:spPr>
          <a:xfrm>
            <a:off x="843828" y="1600235"/>
            <a:ext cx="4104456" cy="523220"/>
          </a:xfrm>
          <a:prstGeom prst="rect">
            <a:avLst/>
          </a:prstGeom>
        </p:spPr>
        <p:txBody>
          <a:bodyPr wrap="square">
            <a:spAutoFit/>
          </a:bodyPr>
          <a:lstStyle/>
          <a:p>
            <a:r>
              <a:rPr lang="en-US" sz="2800" dirty="0"/>
              <a:t>24 835 + 32 446                 </a:t>
            </a:r>
          </a:p>
        </p:txBody>
      </p:sp>
      <p:sp>
        <p:nvSpPr>
          <p:cNvPr id="9" name="Rectangle 8"/>
          <p:cNvSpPr/>
          <p:nvPr/>
        </p:nvSpPr>
        <p:spPr>
          <a:xfrm>
            <a:off x="877264" y="2648585"/>
            <a:ext cx="3586238" cy="523220"/>
          </a:xfrm>
          <a:prstGeom prst="rect">
            <a:avLst/>
          </a:prstGeom>
        </p:spPr>
        <p:txBody>
          <a:bodyPr wrap="none">
            <a:spAutoFit/>
          </a:bodyPr>
          <a:lstStyle/>
          <a:p>
            <a:r>
              <a:rPr lang="en-US" sz="2800" dirty="0"/>
              <a:t>96 253 – 35 846           </a:t>
            </a:r>
          </a:p>
        </p:txBody>
      </p:sp>
      <p:sp>
        <p:nvSpPr>
          <p:cNvPr id="10" name="TextBox 9"/>
          <p:cNvSpPr txBox="1"/>
          <p:nvPr/>
        </p:nvSpPr>
        <p:spPr>
          <a:xfrm>
            <a:off x="1763688" y="319250"/>
            <a:ext cx="3392350" cy="523220"/>
          </a:xfrm>
          <a:prstGeom prst="rect">
            <a:avLst/>
          </a:prstGeom>
          <a:noFill/>
        </p:spPr>
        <p:txBody>
          <a:bodyPr wrap="square" rtlCol="0">
            <a:spAutoFit/>
          </a:bodyPr>
          <a:lstStyle/>
          <a:p>
            <a:r>
              <a:rPr lang="en-US" sz="2800" dirty="0" err="1"/>
              <a:t>Đặt</a:t>
            </a:r>
            <a:r>
              <a:rPr lang="en-US" sz="2800" dirty="0"/>
              <a:t> </a:t>
            </a:r>
            <a:r>
              <a:rPr lang="en-US" sz="2800" dirty="0" err="1"/>
              <a:t>tính</a:t>
            </a:r>
            <a:r>
              <a:rPr lang="en-US" sz="2800" dirty="0"/>
              <a:t> </a:t>
            </a:r>
            <a:r>
              <a:rPr lang="en-US" sz="2800" dirty="0" err="1"/>
              <a:t>rồi</a:t>
            </a:r>
            <a:r>
              <a:rPr lang="en-US" sz="2800" dirty="0"/>
              <a:t> </a:t>
            </a:r>
            <a:r>
              <a:rPr lang="en-US" sz="2800" dirty="0" err="1"/>
              <a:t>tính</a:t>
            </a:r>
            <a:r>
              <a:rPr lang="en-US" sz="2800" dirty="0"/>
              <a:t>:</a:t>
            </a:r>
          </a:p>
        </p:txBody>
      </p:sp>
      <p:sp>
        <p:nvSpPr>
          <p:cNvPr id="11" name="Oval 10"/>
          <p:cNvSpPr/>
          <p:nvPr/>
        </p:nvSpPr>
        <p:spPr>
          <a:xfrm>
            <a:off x="867684" y="227965"/>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2</a:t>
            </a:r>
            <a:endParaRPr lang="en-US" sz="3200" dirty="0"/>
          </a:p>
        </p:txBody>
      </p:sp>
      <p:grpSp>
        <p:nvGrpSpPr>
          <p:cNvPr id="12" name="Group 11"/>
          <p:cNvGrpSpPr/>
          <p:nvPr/>
        </p:nvGrpSpPr>
        <p:grpSpPr>
          <a:xfrm>
            <a:off x="5134020" y="3219822"/>
            <a:ext cx="4032448" cy="1580663"/>
            <a:chOff x="251520" y="2859782"/>
            <a:chExt cx="4032448" cy="1580663"/>
          </a:xfrm>
        </p:grpSpPr>
        <p:pic>
          <p:nvPicPr>
            <p:cNvPr id="13" name="Picture 12" descr="Diagram, shape&#10;&#10;Description automatically generated">
              <a:extLst>
                <a:ext uri="{FF2B5EF4-FFF2-40B4-BE49-F238E27FC236}">
                  <a16:creationId xmlns:a16="http://schemas.microsoft.com/office/drawing/2014/main" xmlns="" id="{BD8E2CCC-6FEC-4E90-B1B5-B9641E5F1C0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833">
                          <a14:foregroundMark x1="10000" y1="56389" x2="10000" y2="56389"/>
                          <a14:foregroundMark x1="90833" y1="53889" x2="90833" y2="53889"/>
                        </a14:backgroundRemoval>
                      </a14:imgEffect>
                    </a14:imgLayer>
                  </a14:imgProps>
                </a:ext>
                <a:ext uri="{28A0092B-C50C-407E-A947-70E740481C1C}">
                  <a14:useLocalDpi xmlns:a14="http://schemas.microsoft.com/office/drawing/2010/main" val="0"/>
                </a:ext>
              </a:extLst>
            </a:blip>
            <a:srcRect l="5712" t="23612" r="6089" b="24414"/>
            <a:stretch/>
          </p:blipFill>
          <p:spPr>
            <a:xfrm flipH="1">
              <a:off x="251520" y="2859782"/>
              <a:ext cx="4032448" cy="1580663"/>
            </a:xfrm>
            <a:prstGeom prst="rect">
              <a:avLst/>
            </a:prstGeom>
          </p:spPr>
        </p:pic>
        <p:sp>
          <p:nvSpPr>
            <p:cNvPr id="14" name="TextBox 13">
              <a:extLst>
                <a:ext uri="{FF2B5EF4-FFF2-40B4-BE49-F238E27FC236}">
                  <a16:creationId xmlns:a16="http://schemas.microsoft.com/office/drawing/2014/main" xmlns="" id="{3C5AF67A-F73F-4954-B101-47378F4903AA}"/>
                </a:ext>
              </a:extLst>
            </p:cNvPr>
            <p:cNvSpPr txBox="1"/>
            <p:nvPr/>
          </p:nvSpPr>
          <p:spPr>
            <a:xfrm>
              <a:off x="467544" y="3205852"/>
              <a:ext cx="3240360" cy="769441"/>
            </a:xfrm>
            <a:prstGeom prst="rect">
              <a:avLst/>
            </a:prstGeom>
            <a:noFill/>
          </p:spPr>
          <p:txBody>
            <a:bodyPr wrap="square" rtlCol="0">
              <a:spAutoFit/>
            </a:bodyPr>
            <a:lstStyle/>
            <a:p>
              <a:pPr algn="ctr"/>
              <a:endParaRPr lang="en-US" sz="4400" b="1" dirty="0">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endParaRPr>
            </a:p>
          </p:txBody>
        </p:sp>
      </p:grpSp>
      <p:sp>
        <p:nvSpPr>
          <p:cNvPr id="15" name="TextBox 14"/>
          <p:cNvSpPr txBox="1"/>
          <p:nvPr/>
        </p:nvSpPr>
        <p:spPr>
          <a:xfrm>
            <a:off x="877264" y="2125365"/>
            <a:ext cx="2671916" cy="523220"/>
          </a:xfrm>
          <a:prstGeom prst="rect">
            <a:avLst/>
          </a:prstGeom>
          <a:noFill/>
        </p:spPr>
        <p:txBody>
          <a:bodyPr wrap="square" rtlCol="0">
            <a:spAutoFit/>
          </a:bodyPr>
          <a:lstStyle/>
          <a:p>
            <a:r>
              <a:rPr lang="en-US" sz="2800" dirty="0"/>
              <a:t>52 375 – 28167  </a:t>
            </a:r>
          </a:p>
        </p:txBody>
      </p:sp>
      <p:sp>
        <p:nvSpPr>
          <p:cNvPr id="16" name="TextBox 15"/>
          <p:cNvSpPr txBox="1"/>
          <p:nvPr/>
        </p:nvSpPr>
        <p:spPr>
          <a:xfrm>
            <a:off x="5349652" y="2103761"/>
            <a:ext cx="2160240" cy="523220"/>
          </a:xfrm>
          <a:prstGeom prst="rect">
            <a:avLst/>
          </a:prstGeom>
          <a:noFill/>
        </p:spPr>
        <p:txBody>
          <a:bodyPr wrap="square" rtlCol="0">
            <a:spAutoFit/>
          </a:bodyPr>
          <a:lstStyle/>
          <a:p>
            <a:r>
              <a:rPr lang="en-US" sz="2800" dirty="0"/>
              <a:t>19 276 : 4</a:t>
            </a:r>
          </a:p>
        </p:txBody>
      </p:sp>
      <p:sp>
        <p:nvSpPr>
          <p:cNvPr id="17" name="TextBox 16"/>
          <p:cNvSpPr txBox="1"/>
          <p:nvPr/>
        </p:nvSpPr>
        <p:spPr>
          <a:xfrm>
            <a:off x="5364088" y="2586658"/>
            <a:ext cx="2088232" cy="523220"/>
          </a:xfrm>
          <a:prstGeom prst="rect">
            <a:avLst/>
          </a:prstGeom>
          <a:noFill/>
        </p:spPr>
        <p:txBody>
          <a:bodyPr wrap="square" rtlCol="0">
            <a:spAutoFit/>
          </a:bodyPr>
          <a:lstStyle/>
          <a:p>
            <a:r>
              <a:rPr lang="en-US" sz="2800" dirty="0"/>
              <a:t>47 635 : 7 </a:t>
            </a:r>
            <a:r>
              <a:rPr lang="pt-BR" sz="2800" dirty="0">
                <a:solidFill>
                  <a:srgbClr val="000000"/>
                </a:solidFill>
              </a:rPr>
              <a:t>    </a:t>
            </a:r>
            <a:endParaRPr lang="en-US" sz="2800" dirty="0"/>
          </a:p>
        </p:txBody>
      </p:sp>
      <p:sp>
        <p:nvSpPr>
          <p:cNvPr id="18" name="TextBox 17"/>
          <p:cNvSpPr txBox="1"/>
          <p:nvPr/>
        </p:nvSpPr>
        <p:spPr>
          <a:xfrm>
            <a:off x="5364088" y="1568076"/>
            <a:ext cx="1944216" cy="523220"/>
          </a:xfrm>
          <a:prstGeom prst="rect">
            <a:avLst/>
          </a:prstGeom>
          <a:noFill/>
        </p:spPr>
        <p:txBody>
          <a:bodyPr wrap="square" rtlCol="0">
            <a:spAutoFit/>
          </a:bodyPr>
          <a:lstStyle/>
          <a:p>
            <a:r>
              <a:rPr lang="en-US" sz="2800" dirty="0"/>
              <a:t>5 218 x 3 </a:t>
            </a:r>
          </a:p>
        </p:txBody>
      </p:sp>
    </p:spTree>
    <p:extLst>
      <p:ext uri="{BB962C8B-B14F-4D97-AF65-F5344CB8AC3E}">
        <p14:creationId xmlns:p14="http://schemas.microsoft.com/office/powerpoint/2010/main" val="115717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D79D3867-73D4-FB93-7FC7-E42E304775B3}"/>
              </a:ext>
            </a:extLst>
          </p:cNvPr>
          <p:cNvSpPr txBox="1"/>
          <p:nvPr/>
        </p:nvSpPr>
        <p:spPr>
          <a:xfrm>
            <a:off x="1374672" y="1635969"/>
            <a:ext cx="1960204" cy="769441"/>
          </a:xfrm>
          <a:prstGeom prst="rect">
            <a:avLst/>
          </a:prstGeom>
          <a:noFill/>
        </p:spPr>
        <p:txBody>
          <a:bodyPr wrap="square" rtlCol="0">
            <a:spAutoFit/>
          </a:bodyPr>
          <a:lstStyle/>
          <a:p>
            <a:pPr algn="just" defTabSz="685800">
              <a:defRPr/>
            </a:pPr>
            <a:r>
              <a:rPr lang="en-US" sz="4400" dirty="0"/>
              <a:t>47 516 </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xmlns="" id="{B7800F4B-BFE1-351B-1F10-B137AD03AB67}"/>
              </a:ext>
            </a:extLst>
          </p:cNvPr>
          <p:cNvSpPr txBox="1"/>
          <p:nvPr/>
        </p:nvSpPr>
        <p:spPr>
          <a:xfrm>
            <a:off x="1408686" y="3100175"/>
            <a:ext cx="1926189" cy="715581"/>
          </a:xfrm>
          <a:prstGeom prst="rect">
            <a:avLst/>
          </a:prstGeom>
          <a:noFill/>
        </p:spPr>
        <p:txBody>
          <a:bodyPr wrap="square" rtlCol="0">
            <a:spAutoFit/>
          </a:bodyPr>
          <a:lstStyle/>
          <a:p>
            <a:pPr algn="just" defTabSz="685800">
              <a:defRPr/>
            </a:pPr>
            <a:r>
              <a:rPr lang="en-US" sz="405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72 864</a:t>
            </a:r>
          </a:p>
        </p:txBody>
      </p:sp>
      <p:sp>
        <p:nvSpPr>
          <p:cNvPr id="12" name="TextBox 11">
            <a:extLst>
              <a:ext uri="{FF2B5EF4-FFF2-40B4-BE49-F238E27FC236}">
                <a16:creationId xmlns:a16="http://schemas.microsoft.com/office/drawing/2014/main" xmlns="" id="{D231D4C2-EEA6-8301-FDFC-02C145C49743}"/>
              </a:ext>
            </a:extLst>
          </p:cNvPr>
          <p:cNvSpPr txBox="1"/>
          <p:nvPr/>
        </p:nvSpPr>
        <p:spPr>
          <a:xfrm>
            <a:off x="1323371" y="2286439"/>
            <a:ext cx="1846826" cy="769441"/>
          </a:xfrm>
          <a:prstGeom prst="rect">
            <a:avLst/>
          </a:prstGeom>
          <a:noFill/>
        </p:spPr>
        <p:txBody>
          <a:bodyPr wrap="square" rtlCol="0">
            <a:spAutoFit/>
          </a:bodyPr>
          <a:lstStyle/>
          <a:p>
            <a:pPr algn="just" defTabSz="685800">
              <a:defRPr/>
            </a:pPr>
            <a:r>
              <a:rPr lang="en-US" sz="4400" dirty="0"/>
              <a:t>25 348</a:t>
            </a:r>
            <a:endParaRPr lang="en-US" sz="44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EE70BA0D-C915-B227-33B3-C8C071DCD691}"/>
              </a:ext>
            </a:extLst>
          </p:cNvPr>
          <p:cNvSpPr txBox="1"/>
          <p:nvPr/>
        </p:nvSpPr>
        <p:spPr>
          <a:xfrm>
            <a:off x="994867" y="1941813"/>
            <a:ext cx="498909" cy="715581"/>
          </a:xfrm>
          <a:prstGeom prst="rect">
            <a:avLst/>
          </a:prstGeom>
          <a:noFill/>
        </p:spPr>
        <p:txBody>
          <a:bodyPr wrap="square" rtlCol="0">
            <a:spAutoFit/>
          </a:bodyPr>
          <a:lstStyle/>
          <a:p>
            <a:pPr algn="just" defTabSz="685800">
              <a:defRPr/>
            </a:pPr>
            <a:r>
              <a:rPr lang="en-US" sz="4050" b="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xmlns="" id="{1404765E-916F-201D-06E8-11C4E498034C}"/>
              </a:ext>
            </a:extLst>
          </p:cNvPr>
          <p:cNvCxnSpPr>
            <a:cxnSpLocks/>
          </p:cNvCxnSpPr>
          <p:nvPr/>
        </p:nvCxnSpPr>
        <p:spPr>
          <a:xfrm flipH="1">
            <a:off x="1374672" y="3054197"/>
            <a:ext cx="16195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6DA1BB0F-C956-2937-ACF9-2A4C642652FC}"/>
              </a:ext>
            </a:extLst>
          </p:cNvPr>
          <p:cNvSpPr txBox="1"/>
          <p:nvPr/>
        </p:nvSpPr>
        <p:spPr>
          <a:xfrm>
            <a:off x="6210703" y="1635969"/>
            <a:ext cx="1960204" cy="769441"/>
          </a:xfrm>
          <a:prstGeom prst="rect">
            <a:avLst/>
          </a:prstGeom>
          <a:noFill/>
        </p:spPr>
        <p:txBody>
          <a:bodyPr wrap="square" rtlCol="0">
            <a:spAutoFit/>
          </a:bodyPr>
          <a:lstStyle/>
          <a:p>
            <a:pPr algn="just" defTabSz="685800">
              <a:defRPr/>
            </a:pPr>
            <a:r>
              <a:rPr lang="en-US" sz="4400" dirty="0"/>
              <a:t>24 835 </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xmlns="" id="{92973968-EECA-1130-FD79-005619C2A5D8}"/>
              </a:ext>
            </a:extLst>
          </p:cNvPr>
          <p:cNvSpPr txBox="1"/>
          <p:nvPr/>
        </p:nvSpPr>
        <p:spPr>
          <a:xfrm>
            <a:off x="6210703" y="3100175"/>
            <a:ext cx="1601584" cy="715581"/>
          </a:xfrm>
          <a:prstGeom prst="rect">
            <a:avLst/>
          </a:prstGeom>
          <a:noFill/>
        </p:spPr>
        <p:txBody>
          <a:bodyPr wrap="square" rtlCol="0">
            <a:spAutoFit/>
          </a:bodyPr>
          <a:lstStyle/>
          <a:p>
            <a:pPr algn="just" defTabSz="685800">
              <a:defRPr/>
            </a:pPr>
            <a:r>
              <a:rPr lang="en-US" sz="405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57 281</a:t>
            </a:r>
          </a:p>
        </p:txBody>
      </p:sp>
      <p:sp>
        <p:nvSpPr>
          <p:cNvPr id="18" name="TextBox 17">
            <a:extLst>
              <a:ext uri="{FF2B5EF4-FFF2-40B4-BE49-F238E27FC236}">
                <a16:creationId xmlns:a16="http://schemas.microsoft.com/office/drawing/2014/main" xmlns="" id="{B90D4821-3918-5977-AA31-F118A5406BF2}"/>
              </a:ext>
            </a:extLst>
          </p:cNvPr>
          <p:cNvSpPr txBox="1"/>
          <p:nvPr/>
        </p:nvSpPr>
        <p:spPr>
          <a:xfrm>
            <a:off x="6216161" y="2250727"/>
            <a:ext cx="1846826" cy="769441"/>
          </a:xfrm>
          <a:prstGeom prst="rect">
            <a:avLst/>
          </a:prstGeom>
          <a:noFill/>
        </p:spPr>
        <p:txBody>
          <a:bodyPr wrap="square" rtlCol="0">
            <a:spAutoFit/>
          </a:bodyPr>
          <a:lstStyle/>
          <a:p>
            <a:pPr algn="just" defTabSz="685800">
              <a:defRPr/>
            </a:pPr>
            <a:r>
              <a:rPr lang="en-US" sz="4400" dirty="0"/>
              <a:t>32 446</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xmlns="" id="{63974D08-0ABF-DB72-D242-09D929F1409E}"/>
              </a:ext>
            </a:extLst>
          </p:cNvPr>
          <p:cNvSpPr txBox="1"/>
          <p:nvPr/>
        </p:nvSpPr>
        <p:spPr>
          <a:xfrm>
            <a:off x="5830898" y="1941813"/>
            <a:ext cx="498909" cy="715581"/>
          </a:xfrm>
          <a:prstGeom prst="rect">
            <a:avLst/>
          </a:prstGeom>
          <a:noFill/>
        </p:spPr>
        <p:txBody>
          <a:bodyPr wrap="square" rtlCol="0">
            <a:spAutoFit/>
          </a:bodyPr>
          <a:lstStyle/>
          <a:p>
            <a:pPr algn="just" defTabSz="685800">
              <a:defRPr/>
            </a:pPr>
            <a:r>
              <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20" name="Straight Connector 19">
            <a:extLst>
              <a:ext uri="{FF2B5EF4-FFF2-40B4-BE49-F238E27FC236}">
                <a16:creationId xmlns:a16="http://schemas.microsoft.com/office/drawing/2014/main" xmlns="" id="{2A821442-108C-FAF5-C01B-353435839DCB}"/>
              </a:ext>
            </a:extLst>
          </p:cNvPr>
          <p:cNvCxnSpPr>
            <a:cxnSpLocks/>
          </p:cNvCxnSpPr>
          <p:nvPr/>
        </p:nvCxnSpPr>
        <p:spPr>
          <a:xfrm flipH="1">
            <a:off x="6329808" y="3060171"/>
            <a:ext cx="16195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F70CE221-36BA-42AC-BA58-6B4D443B2326}"/>
              </a:ext>
            </a:extLst>
          </p:cNvPr>
          <p:cNvGrpSpPr/>
          <p:nvPr/>
        </p:nvGrpSpPr>
        <p:grpSpPr>
          <a:xfrm>
            <a:off x="418938" y="780859"/>
            <a:ext cx="3531000" cy="810816"/>
            <a:chOff x="508237" y="1921322"/>
            <a:chExt cx="4708000" cy="1193606"/>
          </a:xfrm>
        </p:grpSpPr>
        <p:sp>
          <p:nvSpPr>
            <p:cNvPr id="32" name="Rectangle: Rounded Corners 31">
              <a:extLst>
                <a:ext uri="{FF2B5EF4-FFF2-40B4-BE49-F238E27FC236}">
                  <a16:creationId xmlns:a16="http://schemas.microsoft.com/office/drawing/2014/main" xmlns="" id="{89436AE7-083E-4A8D-A0C9-78479988EE80}"/>
                </a:ext>
              </a:extLst>
            </p:cNvPr>
            <p:cNvSpPr/>
            <p:nvPr/>
          </p:nvSpPr>
          <p:spPr>
            <a:xfrm>
              <a:off x="508237" y="1921322"/>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xmlns="" id="{AE63F53E-2521-46B7-A77D-68ED0C188D3E}"/>
                </a:ext>
              </a:extLst>
            </p:cNvPr>
            <p:cNvSpPr txBox="1"/>
            <p:nvPr/>
          </p:nvSpPr>
          <p:spPr>
            <a:xfrm>
              <a:off x="674493" y="1986013"/>
              <a:ext cx="4541744" cy="779700"/>
            </a:xfrm>
            <a:prstGeom prst="rect">
              <a:avLst/>
            </a:prstGeom>
            <a:noFill/>
          </p:spPr>
          <p:txBody>
            <a:bodyPr wrap="square" rtlCol="0">
              <a:spAutoFit/>
            </a:bodyPr>
            <a:lstStyle/>
            <a:p>
              <a:pPr algn="just" defTabSz="685800">
                <a:defRPr/>
              </a:pPr>
              <a:r>
                <a:rPr lang="en-US" sz="3200" dirty="0"/>
                <a:t>47 516 + 25348</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Group 33">
            <a:extLst>
              <a:ext uri="{FF2B5EF4-FFF2-40B4-BE49-F238E27FC236}">
                <a16:creationId xmlns:a16="http://schemas.microsoft.com/office/drawing/2014/main" xmlns="" id="{F06046F0-EC68-4A9E-ADD9-78387C5DC798}"/>
              </a:ext>
            </a:extLst>
          </p:cNvPr>
          <p:cNvGrpSpPr/>
          <p:nvPr/>
        </p:nvGrpSpPr>
        <p:grpSpPr>
          <a:xfrm>
            <a:off x="5148064" y="717758"/>
            <a:ext cx="3530999" cy="918211"/>
            <a:chOff x="6718181" y="1893627"/>
            <a:chExt cx="4707999" cy="1193606"/>
          </a:xfrm>
        </p:grpSpPr>
        <p:sp>
          <p:nvSpPr>
            <p:cNvPr id="35" name="Rectangle: Rounded Corners 34">
              <a:extLst>
                <a:ext uri="{FF2B5EF4-FFF2-40B4-BE49-F238E27FC236}">
                  <a16:creationId xmlns:a16="http://schemas.microsoft.com/office/drawing/2014/main" xmlns="" id="{EBA0D0C2-4879-4330-855E-1EA84BD7706F}"/>
                </a:ext>
              </a:extLst>
            </p:cNvPr>
            <p:cNvSpPr/>
            <p:nvPr/>
          </p:nvSpPr>
          <p:spPr>
            <a:xfrm>
              <a:off x="6718181" y="1893627"/>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xmlns="" id="{90BF42EA-0DFE-40B7-953D-426A9EDE1F2A}"/>
                </a:ext>
              </a:extLst>
            </p:cNvPr>
            <p:cNvSpPr txBox="1"/>
            <p:nvPr/>
          </p:nvSpPr>
          <p:spPr>
            <a:xfrm>
              <a:off x="6884436" y="2135303"/>
              <a:ext cx="4541744" cy="779700"/>
            </a:xfrm>
            <a:prstGeom prst="rect">
              <a:avLst/>
            </a:prstGeom>
            <a:noFill/>
          </p:spPr>
          <p:txBody>
            <a:bodyPr wrap="square" rtlCol="0">
              <a:spAutoFit/>
            </a:bodyPr>
            <a:lstStyle/>
            <a:p>
              <a:pPr algn="just" defTabSz="685800">
                <a:defRPr/>
              </a:pPr>
              <a:r>
                <a:rPr lang="en-US" sz="3200" dirty="0"/>
                <a:t>24 835 + 32 446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1790700" y="144408"/>
            <a:ext cx="3536422" cy="523220"/>
          </a:xfrm>
          <a:prstGeom prst="rect">
            <a:avLst/>
          </a:prstGeom>
          <a:noFill/>
        </p:spPr>
        <p:txBody>
          <a:bodyPr wrap="square" rtlCol="0">
            <a:spAutoFit/>
          </a:bodyPr>
          <a:lstStyle/>
          <a:p>
            <a:pPr algn="ctr"/>
            <a:r>
              <a:rPr lang="en-GB" sz="2800" b="1" dirty="0" err="1"/>
              <a:t>Đặt</a:t>
            </a:r>
            <a:r>
              <a:rPr lang="en-GB" sz="2800" b="1" dirty="0"/>
              <a:t> </a:t>
            </a:r>
            <a:r>
              <a:rPr lang="en-GB" sz="2800" b="1" dirty="0" err="1"/>
              <a:t>tính</a:t>
            </a:r>
            <a:r>
              <a:rPr lang="en-GB" sz="2800" b="1" dirty="0"/>
              <a:t> </a:t>
            </a:r>
            <a:r>
              <a:rPr lang="en-GB" sz="2800" b="1" dirty="0" err="1"/>
              <a:t>rồi</a:t>
            </a:r>
            <a:r>
              <a:rPr lang="en-GB" sz="2800" b="1" dirty="0"/>
              <a:t> </a:t>
            </a:r>
            <a:r>
              <a:rPr lang="en-GB" sz="2800" b="1" dirty="0" err="1"/>
              <a:t>tính</a:t>
            </a:r>
            <a:endParaRPr lang="en-US" sz="2800" b="1" dirty="0"/>
          </a:p>
        </p:txBody>
      </p:sp>
      <p:sp>
        <p:nvSpPr>
          <p:cNvPr id="22" name="Oval 21"/>
          <p:cNvSpPr/>
          <p:nvPr/>
        </p:nvSpPr>
        <p:spPr>
          <a:xfrm>
            <a:off x="1763688" y="123478"/>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1</a:t>
            </a:r>
            <a:endParaRPr lang="en-US" sz="3200" dirty="0"/>
          </a:p>
        </p:txBody>
      </p:sp>
    </p:spTree>
    <p:extLst>
      <p:ext uri="{BB962C8B-B14F-4D97-AF65-F5344CB8AC3E}">
        <p14:creationId xmlns:p14="http://schemas.microsoft.com/office/powerpoint/2010/main" val="105664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par>
                          <p:cTn id="31" fill="hold">
                            <p:stCondLst>
                              <p:cond delay="1000"/>
                            </p:stCondLst>
                            <p:childTnLst>
                              <p:par>
                                <p:cTn id="32" presetID="47"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D79D3867-73D4-FB93-7FC7-E42E304775B3}"/>
              </a:ext>
            </a:extLst>
          </p:cNvPr>
          <p:cNvSpPr txBox="1"/>
          <p:nvPr/>
        </p:nvSpPr>
        <p:spPr>
          <a:xfrm>
            <a:off x="1374672" y="1635969"/>
            <a:ext cx="1960204" cy="769441"/>
          </a:xfrm>
          <a:prstGeom prst="rect">
            <a:avLst/>
          </a:prstGeom>
          <a:noFill/>
        </p:spPr>
        <p:txBody>
          <a:bodyPr wrap="square" rtlCol="0">
            <a:spAutoFit/>
          </a:bodyPr>
          <a:lstStyle/>
          <a:p>
            <a:pPr algn="just" defTabSz="685800">
              <a:defRPr/>
            </a:pPr>
            <a:r>
              <a:rPr lang="en-US" sz="4400" dirty="0"/>
              <a:t>52 375 </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xmlns="" id="{B7800F4B-BFE1-351B-1F10-B137AD03AB67}"/>
              </a:ext>
            </a:extLst>
          </p:cNvPr>
          <p:cNvSpPr txBox="1"/>
          <p:nvPr/>
        </p:nvSpPr>
        <p:spPr>
          <a:xfrm>
            <a:off x="1408686" y="3100175"/>
            <a:ext cx="1926189" cy="715581"/>
          </a:xfrm>
          <a:prstGeom prst="rect">
            <a:avLst/>
          </a:prstGeom>
          <a:noFill/>
        </p:spPr>
        <p:txBody>
          <a:bodyPr wrap="square" rtlCol="0">
            <a:spAutoFit/>
          </a:bodyPr>
          <a:lstStyle/>
          <a:p>
            <a:pPr algn="just" defTabSz="685800">
              <a:defRPr/>
            </a:pPr>
            <a:r>
              <a:rPr lang="en-US" sz="405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24 208</a:t>
            </a:r>
          </a:p>
        </p:txBody>
      </p:sp>
      <p:sp>
        <p:nvSpPr>
          <p:cNvPr id="12" name="TextBox 11">
            <a:extLst>
              <a:ext uri="{FF2B5EF4-FFF2-40B4-BE49-F238E27FC236}">
                <a16:creationId xmlns:a16="http://schemas.microsoft.com/office/drawing/2014/main" xmlns="" id="{D231D4C2-EEA6-8301-FDFC-02C145C49743}"/>
              </a:ext>
            </a:extLst>
          </p:cNvPr>
          <p:cNvSpPr txBox="1"/>
          <p:nvPr/>
        </p:nvSpPr>
        <p:spPr>
          <a:xfrm>
            <a:off x="1374672" y="2272673"/>
            <a:ext cx="1846826" cy="769441"/>
          </a:xfrm>
          <a:prstGeom prst="rect">
            <a:avLst/>
          </a:prstGeom>
          <a:noFill/>
        </p:spPr>
        <p:txBody>
          <a:bodyPr wrap="square" rtlCol="0">
            <a:spAutoFit/>
          </a:bodyPr>
          <a:lstStyle/>
          <a:p>
            <a:pPr algn="just" defTabSz="685800">
              <a:defRPr/>
            </a:pPr>
            <a:r>
              <a:rPr lang="en-US" sz="4400" dirty="0"/>
              <a:t>28 167</a:t>
            </a:r>
            <a:endParaRPr lang="en-US" sz="44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EE70BA0D-C915-B227-33B3-C8C071DCD691}"/>
              </a:ext>
            </a:extLst>
          </p:cNvPr>
          <p:cNvSpPr txBox="1"/>
          <p:nvPr/>
        </p:nvSpPr>
        <p:spPr>
          <a:xfrm>
            <a:off x="994867" y="1941813"/>
            <a:ext cx="498909" cy="715581"/>
          </a:xfrm>
          <a:prstGeom prst="rect">
            <a:avLst/>
          </a:prstGeom>
          <a:noFill/>
        </p:spPr>
        <p:txBody>
          <a:bodyPr wrap="square" rtlCol="0">
            <a:spAutoFit/>
          </a:bodyPr>
          <a:lstStyle/>
          <a:p>
            <a:pPr algn="just" defTabSz="685800">
              <a:defRPr/>
            </a:pPr>
            <a:r>
              <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4" name="Straight Connector 13">
            <a:extLst>
              <a:ext uri="{FF2B5EF4-FFF2-40B4-BE49-F238E27FC236}">
                <a16:creationId xmlns:a16="http://schemas.microsoft.com/office/drawing/2014/main" xmlns="" id="{1404765E-916F-201D-06E8-11C4E498034C}"/>
              </a:ext>
            </a:extLst>
          </p:cNvPr>
          <p:cNvCxnSpPr>
            <a:cxnSpLocks/>
          </p:cNvCxnSpPr>
          <p:nvPr/>
        </p:nvCxnSpPr>
        <p:spPr>
          <a:xfrm flipH="1">
            <a:off x="1374672" y="3054197"/>
            <a:ext cx="16195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6DA1BB0F-C956-2937-ACF9-2A4C642652FC}"/>
              </a:ext>
            </a:extLst>
          </p:cNvPr>
          <p:cNvSpPr txBox="1"/>
          <p:nvPr/>
        </p:nvSpPr>
        <p:spPr>
          <a:xfrm>
            <a:off x="6210703" y="1635969"/>
            <a:ext cx="1960204" cy="769441"/>
          </a:xfrm>
          <a:prstGeom prst="rect">
            <a:avLst/>
          </a:prstGeom>
          <a:noFill/>
        </p:spPr>
        <p:txBody>
          <a:bodyPr wrap="square" rtlCol="0">
            <a:spAutoFit/>
          </a:bodyPr>
          <a:lstStyle/>
          <a:p>
            <a:pPr algn="just" defTabSz="685800">
              <a:defRPr/>
            </a:pPr>
            <a:r>
              <a:rPr lang="en-US" sz="4400" dirty="0"/>
              <a:t>96 253 </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xmlns="" id="{92973968-EECA-1130-FD79-005619C2A5D8}"/>
              </a:ext>
            </a:extLst>
          </p:cNvPr>
          <p:cNvSpPr txBox="1"/>
          <p:nvPr/>
        </p:nvSpPr>
        <p:spPr>
          <a:xfrm>
            <a:off x="6281964" y="3100175"/>
            <a:ext cx="1817681" cy="715581"/>
          </a:xfrm>
          <a:prstGeom prst="rect">
            <a:avLst/>
          </a:prstGeom>
          <a:noFill/>
        </p:spPr>
        <p:txBody>
          <a:bodyPr wrap="square" rtlCol="0">
            <a:spAutoFit/>
          </a:bodyPr>
          <a:lstStyle/>
          <a:p>
            <a:pPr algn="just" defTabSz="685800">
              <a:defRPr/>
            </a:pPr>
            <a:r>
              <a:rPr lang="en-US" sz="405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60 407</a:t>
            </a:r>
          </a:p>
        </p:txBody>
      </p:sp>
      <p:sp>
        <p:nvSpPr>
          <p:cNvPr id="18" name="TextBox 17">
            <a:extLst>
              <a:ext uri="{FF2B5EF4-FFF2-40B4-BE49-F238E27FC236}">
                <a16:creationId xmlns:a16="http://schemas.microsoft.com/office/drawing/2014/main" xmlns="" id="{B90D4821-3918-5977-AA31-F118A5406BF2}"/>
              </a:ext>
            </a:extLst>
          </p:cNvPr>
          <p:cNvSpPr txBox="1"/>
          <p:nvPr/>
        </p:nvSpPr>
        <p:spPr>
          <a:xfrm>
            <a:off x="6216161" y="2250727"/>
            <a:ext cx="1846826" cy="769441"/>
          </a:xfrm>
          <a:prstGeom prst="rect">
            <a:avLst/>
          </a:prstGeom>
          <a:noFill/>
        </p:spPr>
        <p:txBody>
          <a:bodyPr wrap="square" rtlCol="0">
            <a:spAutoFit/>
          </a:bodyPr>
          <a:lstStyle/>
          <a:p>
            <a:pPr algn="just" defTabSz="685800">
              <a:defRPr/>
            </a:pPr>
            <a:r>
              <a:rPr lang="en-US" sz="4400" dirty="0"/>
              <a:t>35 846</a:t>
            </a:r>
            <a:endPar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xmlns="" id="{63974D08-0ABF-DB72-D242-09D929F1409E}"/>
              </a:ext>
            </a:extLst>
          </p:cNvPr>
          <p:cNvSpPr txBox="1"/>
          <p:nvPr/>
        </p:nvSpPr>
        <p:spPr>
          <a:xfrm>
            <a:off x="5830898" y="1941813"/>
            <a:ext cx="498909" cy="715581"/>
          </a:xfrm>
          <a:prstGeom prst="rect">
            <a:avLst/>
          </a:prstGeom>
          <a:noFill/>
        </p:spPr>
        <p:txBody>
          <a:bodyPr wrap="square" rtlCol="0">
            <a:spAutoFit/>
          </a:bodyPr>
          <a:lstStyle/>
          <a:p>
            <a:pPr algn="just" defTabSz="685800">
              <a:defRPr/>
            </a:pPr>
            <a:r>
              <a:rPr lang="en-US" sz="405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20" name="Straight Connector 19">
            <a:extLst>
              <a:ext uri="{FF2B5EF4-FFF2-40B4-BE49-F238E27FC236}">
                <a16:creationId xmlns:a16="http://schemas.microsoft.com/office/drawing/2014/main" xmlns="" id="{2A821442-108C-FAF5-C01B-353435839DCB}"/>
              </a:ext>
            </a:extLst>
          </p:cNvPr>
          <p:cNvCxnSpPr>
            <a:cxnSpLocks/>
          </p:cNvCxnSpPr>
          <p:nvPr/>
        </p:nvCxnSpPr>
        <p:spPr>
          <a:xfrm flipH="1">
            <a:off x="6329808" y="3060171"/>
            <a:ext cx="16195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F70CE221-36BA-42AC-BA58-6B4D443B2326}"/>
              </a:ext>
            </a:extLst>
          </p:cNvPr>
          <p:cNvGrpSpPr/>
          <p:nvPr/>
        </p:nvGrpSpPr>
        <p:grpSpPr>
          <a:xfrm>
            <a:off x="418938" y="780859"/>
            <a:ext cx="3531000" cy="810816"/>
            <a:chOff x="508237" y="1921322"/>
            <a:chExt cx="4708000" cy="1193606"/>
          </a:xfrm>
        </p:grpSpPr>
        <p:sp>
          <p:nvSpPr>
            <p:cNvPr id="32" name="Rectangle: Rounded Corners 31">
              <a:extLst>
                <a:ext uri="{FF2B5EF4-FFF2-40B4-BE49-F238E27FC236}">
                  <a16:creationId xmlns:a16="http://schemas.microsoft.com/office/drawing/2014/main" xmlns="" id="{89436AE7-083E-4A8D-A0C9-78479988EE80}"/>
                </a:ext>
              </a:extLst>
            </p:cNvPr>
            <p:cNvSpPr/>
            <p:nvPr/>
          </p:nvSpPr>
          <p:spPr>
            <a:xfrm>
              <a:off x="508237" y="1921322"/>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xmlns="" id="{AE63F53E-2521-46B7-A77D-68ED0C188D3E}"/>
                </a:ext>
              </a:extLst>
            </p:cNvPr>
            <p:cNvSpPr txBox="1"/>
            <p:nvPr/>
          </p:nvSpPr>
          <p:spPr>
            <a:xfrm>
              <a:off x="674493" y="1986014"/>
              <a:ext cx="4541744" cy="860850"/>
            </a:xfrm>
            <a:prstGeom prst="rect">
              <a:avLst/>
            </a:prstGeom>
            <a:noFill/>
          </p:spPr>
          <p:txBody>
            <a:bodyPr wrap="square" rtlCol="0">
              <a:spAutoFit/>
            </a:bodyPr>
            <a:lstStyle/>
            <a:p>
              <a:pPr algn="just" defTabSz="685800">
                <a:defRPr/>
              </a:pPr>
              <a:r>
                <a:rPr lang="en-US" sz="3200" dirty="0"/>
                <a:t>52 375 – 28167</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Group 33">
            <a:extLst>
              <a:ext uri="{FF2B5EF4-FFF2-40B4-BE49-F238E27FC236}">
                <a16:creationId xmlns:a16="http://schemas.microsoft.com/office/drawing/2014/main" xmlns="" id="{F06046F0-EC68-4A9E-ADD9-78387C5DC798}"/>
              </a:ext>
            </a:extLst>
          </p:cNvPr>
          <p:cNvGrpSpPr/>
          <p:nvPr/>
        </p:nvGrpSpPr>
        <p:grpSpPr>
          <a:xfrm>
            <a:off x="5148064" y="717758"/>
            <a:ext cx="3530999" cy="918211"/>
            <a:chOff x="6718181" y="1893627"/>
            <a:chExt cx="4707999" cy="1193606"/>
          </a:xfrm>
        </p:grpSpPr>
        <p:sp>
          <p:nvSpPr>
            <p:cNvPr id="35" name="Rectangle: Rounded Corners 34">
              <a:extLst>
                <a:ext uri="{FF2B5EF4-FFF2-40B4-BE49-F238E27FC236}">
                  <a16:creationId xmlns:a16="http://schemas.microsoft.com/office/drawing/2014/main" xmlns="" id="{EBA0D0C2-4879-4330-855E-1EA84BD7706F}"/>
                </a:ext>
              </a:extLst>
            </p:cNvPr>
            <p:cNvSpPr/>
            <p:nvPr/>
          </p:nvSpPr>
          <p:spPr>
            <a:xfrm>
              <a:off x="6718181" y="1893627"/>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xmlns="" id="{90BF42EA-0DFE-40B7-953D-426A9EDE1F2A}"/>
                </a:ext>
              </a:extLst>
            </p:cNvPr>
            <p:cNvSpPr txBox="1"/>
            <p:nvPr/>
          </p:nvSpPr>
          <p:spPr>
            <a:xfrm>
              <a:off x="6884436" y="2135303"/>
              <a:ext cx="4541744" cy="779700"/>
            </a:xfrm>
            <a:prstGeom prst="rect">
              <a:avLst/>
            </a:prstGeom>
            <a:noFill/>
          </p:spPr>
          <p:txBody>
            <a:bodyPr wrap="square" rtlCol="0">
              <a:spAutoFit/>
            </a:bodyPr>
            <a:lstStyle/>
            <a:p>
              <a:pPr algn="just" defTabSz="685800">
                <a:defRPr/>
              </a:pPr>
              <a:r>
                <a:rPr lang="en-US" sz="3200" dirty="0"/>
                <a:t>96 253 – 35 846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1790700" y="144408"/>
            <a:ext cx="3536422" cy="523220"/>
          </a:xfrm>
          <a:prstGeom prst="rect">
            <a:avLst/>
          </a:prstGeom>
          <a:noFill/>
        </p:spPr>
        <p:txBody>
          <a:bodyPr wrap="square" rtlCol="0">
            <a:spAutoFit/>
          </a:bodyPr>
          <a:lstStyle/>
          <a:p>
            <a:pPr algn="ctr"/>
            <a:r>
              <a:rPr lang="en-GB" sz="2800" b="1" dirty="0" err="1"/>
              <a:t>Đặt</a:t>
            </a:r>
            <a:r>
              <a:rPr lang="en-GB" sz="2800" b="1" dirty="0"/>
              <a:t> </a:t>
            </a:r>
            <a:r>
              <a:rPr lang="en-GB" sz="2800" b="1" dirty="0" err="1"/>
              <a:t>tính</a:t>
            </a:r>
            <a:r>
              <a:rPr lang="en-GB" sz="2800" b="1" dirty="0"/>
              <a:t> </a:t>
            </a:r>
            <a:r>
              <a:rPr lang="en-GB" sz="2800" b="1" dirty="0" err="1"/>
              <a:t>rồi</a:t>
            </a:r>
            <a:r>
              <a:rPr lang="en-GB" sz="2800" b="1" dirty="0"/>
              <a:t> </a:t>
            </a:r>
            <a:r>
              <a:rPr lang="en-GB" sz="2800" b="1" dirty="0" err="1"/>
              <a:t>tính</a:t>
            </a:r>
            <a:endParaRPr lang="en-US" sz="2800" b="1" dirty="0"/>
          </a:p>
        </p:txBody>
      </p:sp>
      <p:sp>
        <p:nvSpPr>
          <p:cNvPr id="22" name="Oval 21"/>
          <p:cNvSpPr/>
          <p:nvPr/>
        </p:nvSpPr>
        <p:spPr>
          <a:xfrm>
            <a:off x="1763688" y="123478"/>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1</a:t>
            </a:r>
            <a:endParaRPr lang="en-US" sz="3200" dirty="0"/>
          </a:p>
        </p:txBody>
      </p:sp>
    </p:spTree>
    <p:extLst>
      <p:ext uri="{BB962C8B-B14F-4D97-AF65-F5344CB8AC3E}">
        <p14:creationId xmlns:p14="http://schemas.microsoft.com/office/powerpoint/2010/main" val="103259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par>
                          <p:cTn id="31" fill="hold">
                            <p:stCondLst>
                              <p:cond delay="1000"/>
                            </p:stCondLst>
                            <p:childTnLst>
                              <p:par>
                                <p:cTn id="32" presetID="47"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0700" y="144408"/>
            <a:ext cx="3536422" cy="523220"/>
          </a:xfrm>
          <a:prstGeom prst="rect">
            <a:avLst/>
          </a:prstGeom>
          <a:noFill/>
        </p:spPr>
        <p:txBody>
          <a:bodyPr wrap="square" rtlCol="0">
            <a:spAutoFit/>
          </a:bodyPr>
          <a:lstStyle/>
          <a:p>
            <a:pPr algn="ctr"/>
            <a:r>
              <a:rPr lang="en-GB" sz="2800" b="1" dirty="0" err="1"/>
              <a:t>Đặt</a:t>
            </a:r>
            <a:r>
              <a:rPr lang="en-GB" sz="2800" b="1" dirty="0"/>
              <a:t> </a:t>
            </a:r>
            <a:r>
              <a:rPr lang="en-GB" sz="2800" b="1" dirty="0" err="1"/>
              <a:t>tính</a:t>
            </a:r>
            <a:r>
              <a:rPr lang="en-GB" sz="2800" b="1" dirty="0"/>
              <a:t> </a:t>
            </a:r>
            <a:r>
              <a:rPr lang="en-GB" sz="2800" b="1" dirty="0" err="1"/>
              <a:t>rồi</a:t>
            </a:r>
            <a:r>
              <a:rPr lang="en-GB" sz="2800" b="1" dirty="0"/>
              <a:t> </a:t>
            </a:r>
            <a:r>
              <a:rPr lang="en-GB" sz="2800" b="1" dirty="0" err="1"/>
              <a:t>tính</a:t>
            </a:r>
            <a:endParaRPr lang="en-US" sz="2800" b="1" dirty="0"/>
          </a:p>
        </p:txBody>
      </p:sp>
      <p:sp>
        <p:nvSpPr>
          <p:cNvPr id="3" name="Oval 2"/>
          <p:cNvSpPr/>
          <p:nvPr/>
        </p:nvSpPr>
        <p:spPr>
          <a:xfrm>
            <a:off x="1763688" y="123478"/>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1</a:t>
            </a:r>
            <a:endParaRPr lang="en-US" sz="3200" dirty="0"/>
          </a:p>
        </p:txBody>
      </p:sp>
      <p:grpSp>
        <p:nvGrpSpPr>
          <p:cNvPr id="4" name="Group 3">
            <a:extLst>
              <a:ext uri="{FF2B5EF4-FFF2-40B4-BE49-F238E27FC236}">
                <a16:creationId xmlns:a16="http://schemas.microsoft.com/office/drawing/2014/main" xmlns="" id="{F70CE221-36BA-42AC-BA58-6B4D443B2326}"/>
              </a:ext>
            </a:extLst>
          </p:cNvPr>
          <p:cNvGrpSpPr/>
          <p:nvPr/>
        </p:nvGrpSpPr>
        <p:grpSpPr>
          <a:xfrm>
            <a:off x="418938" y="780859"/>
            <a:ext cx="3531000" cy="810816"/>
            <a:chOff x="508237" y="1921322"/>
            <a:chExt cx="4708000" cy="1193606"/>
          </a:xfrm>
        </p:grpSpPr>
        <p:sp>
          <p:nvSpPr>
            <p:cNvPr id="5" name="Rectangle: Rounded Corners 31">
              <a:extLst>
                <a:ext uri="{FF2B5EF4-FFF2-40B4-BE49-F238E27FC236}">
                  <a16:creationId xmlns:a16="http://schemas.microsoft.com/office/drawing/2014/main" xmlns="" id="{89436AE7-083E-4A8D-A0C9-78479988EE80}"/>
                </a:ext>
              </a:extLst>
            </p:cNvPr>
            <p:cNvSpPr/>
            <p:nvPr/>
          </p:nvSpPr>
          <p:spPr>
            <a:xfrm>
              <a:off x="508237" y="1921322"/>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AE63F53E-2521-46B7-A77D-68ED0C188D3E}"/>
                </a:ext>
              </a:extLst>
            </p:cNvPr>
            <p:cNvSpPr txBox="1"/>
            <p:nvPr/>
          </p:nvSpPr>
          <p:spPr>
            <a:xfrm>
              <a:off x="674493" y="1986014"/>
              <a:ext cx="4541744" cy="860850"/>
            </a:xfrm>
            <a:prstGeom prst="rect">
              <a:avLst/>
            </a:prstGeom>
            <a:noFill/>
          </p:spPr>
          <p:txBody>
            <a:bodyPr wrap="square" rtlCol="0">
              <a:spAutoFit/>
            </a:bodyPr>
            <a:lstStyle/>
            <a:p>
              <a:pPr algn="ctr" defTabSz="685800">
                <a:defRPr/>
              </a:pPr>
              <a:r>
                <a:rPr lang="en-US" sz="3200" dirty="0"/>
                <a:t>314 x 6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xmlns="" id="{F06046F0-EC68-4A9E-ADD9-78387C5DC798}"/>
              </a:ext>
            </a:extLst>
          </p:cNvPr>
          <p:cNvGrpSpPr/>
          <p:nvPr/>
        </p:nvGrpSpPr>
        <p:grpSpPr>
          <a:xfrm>
            <a:off x="5148064" y="717758"/>
            <a:ext cx="3530999" cy="918211"/>
            <a:chOff x="6718181" y="1893627"/>
            <a:chExt cx="4707999" cy="1193606"/>
          </a:xfrm>
        </p:grpSpPr>
        <p:sp>
          <p:nvSpPr>
            <p:cNvPr id="8" name="Rectangle: Rounded Corners 34">
              <a:extLst>
                <a:ext uri="{FF2B5EF4-FFF2-40B4-BE49-F238E27FC236}">
                  <a16:creationId xmlns:a16="http://schemas.microsoft.com/office/drawing/2014/main" xmlns="" id="{EBA0D0C2-4879-4330-855E-1EA84BD7706F}"/>
                </a:ext>
              </a:extLst>
            </p:cNvPr>
            <p:cNvSpPr/>
            <p:nvPr/>
          </p:nvSpPr>
          <p:spPr>
            <a:xfrm>
              <a:off x="6718181" y="1893627"/>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xmlns="" id="{90BF42EA-0DFE-40B7-953D-426A9EDE1F2A}"/>
                </a:ext>
              </a:extLst>
            </p:cNvPr>
            <p:cNvSpPr txBox="1"/>
            <p:nvPr/>
          </p:nvSpPr>
          <p:spPr>
            <a:xfrm>
              <a:off x="6884436" y="2135303"/>
              <a:ext cx="4541744" cy="760164"/>
            </a:xfrm>
            <a:prstGeom prst="rect">
              <a:avLst/>
            </a:prstGeom>
            <a:noFill/>
          </p:spPr>
          <p:txBody>
            <a:bodyPr wrap="square" rtlCol="0">
              <a:spAutoFit/>
            </a:bodyPr>
            <a:lstStyle/>
            <a:p>
              <a:pPr algn="ctr" defTabSz="685800">
                <a:defRPr/>
              </a:pPr>
              <a:r>
                <a:rPr lang="en-US" sz="3200" dirty="0"/>
                <a:t>5 218 x 3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a:extLst>
              <a:ext uri="{FF2B5EF4-FFF2-40B4-BE49-F238E27FC236}">
                <a16:creationId xmlns:a16="http://schemas.microsoft.com/office/drawing/2014/main" xmlns="" id="{D79D3867-73D4-FB93-7FC7-E42E304775B3}"/>
              </a:ext>
            </a:extLst>
          </p:cNvPr>
          <p:cNvSpPr txBox="1"/>
          <p:nvPr/>
        </p:nvSpPr>
        <p:spPr>
          <a:xfrm>
            <a:off x="1223360" y="1802443"/>
            <a:ext cx="1632947" cy="769441"/>
          </a:xfrm>
          <a:prstGeom prst="rect">
            <a:avLst/>
          </a:prstGeom>
          <a:noFill/>
        </p:spPr>
        <p:txBody>
          <a:bodyPr wrap="square" rtlCol="0">
            <a:spAutoFit/>
          </a:bodyPr>
          <a:lstStyle/>
          <a:p>
            <a:pPr lvl="0" algn="just">
              <a:defRPr/>
            </a:pPr>
            <a:r>
              <a:rPr lang="en-US" sz="4400" b="1" dirty="0"/>
              <a:t>314</a:t>
            </a:r>
            <a:endPar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xmlns="" id="{B7800F4B-BFE1-351B-1F10-B137AD03AB67}"/>
              </a:ext>
            </a:extLst>
          </p:cNvPr>
          <p:cNvSpPr txBox="1"/>
          <p:nvPr/>
        </p:nvSpPr>
        <p:spPr>
          <a:xfrm>
            <a:off x="827584" y="3231057"/>
            <a:ext cx="224073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1 884</a:t>
            </a:r>
          </a:p>
        </p:txBody>
      </p:sp>
      <p:sp>
        <p:nvSpPr>
          <p:cNvPr id="12" name="TextBox 11">
            <a:extLst>
              <a:ext uri="{FF2B5EF4-FFF2-40B4-BE49-F238E27FC236}">
                <a16:creationId xmlns:a16="http://schemas.microsoft.com/office/drawing/2014/main" xmlns="" id="{D231D4C2-EEA6-8301-FDFC-02C145C49743}"/>
              </a:ext>
            </a:extLst>
          </p:cNvPr>
          <p:cNvSpPr txBox="1"/>
          <p:nvPr/>
        </p:nvSpPr>
        <p:spPr>
          <a:xfrm>
            <a:off x="1763688" y="2377785"/>
            <a:ext cx="86409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6</a:t>
            </a:r>
          </a:p>
        </p:txBody>
      </p:sp>
      <p:sp>
        <p:nvSpPr>
          <p:cNvPr id="13" name="TextBox 12">
            <a:extLst>
              <a:ext uri="{FF2B5EF4-FFF2-40B4-BE49-F238E27FC236}">
                <a16:creationId xmlns:a16="http://schemas.microsoft.com/office/drawing/2014/main" xmlns="" id="{EE70BA0D-C915-B227-33B3-C8C071DCD691}"/>
              </a:ext>
            </a:extLst>
          </p:cNvPr>
          <p:cNvSpPr txBox="1"/>
          <p:nvPr/>
        </p:nvSpPr>
        <p:spPr>
          <a:xfrm>
            <a:off x="551088" y="2156006"/>
            <a:ext cx="73780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x</a:t>
            </a:r>
          </a:p>
        </p:txBody>
      </p:sp>
      <p:cxnSp>
        <p:nvCxnSpPr>
          <p:cNvPr id="14" name="Straight Connector 13">
            <a:extLst>
              <a:ext uri="{FF2B5EF4-FFF2-40B4-BE49-F238E27FC236}">
                <a16:creationId xmlns:a16="http://schemas.microsoft.com/office/drawing/2014/main" xmlns="" id="{1404765E-916F-201D-06E8-11C4E498034C}"/>
              </a:ext>
            </a:extLst>
          </p:cNvPr>
          <p:cNvCxnSpPr>
            <a:cxnSpLocks/>
          </p:cNvCxnSpPr>
          <p:nvPr/>
        </p:nvCxnSpPr>
        <p:spPr>
          <a:xfrm flipV="1">
            <a:off x="651617" y="3167077"/>
            <a:ext cx="1664365" cy="186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D79D3867-73D4-FB93-7FC7-E42E304775B3}"/>
              </a:ext>
            </a:extLst>
          </p:cNvPr>
          <p:cNvSpPr txBox="1"/>
          <p:nvPr/>
        </p:nvSpPr>
        <p:spPr>
          <a:xfrm>
            <a:off x="5938975" y="1783527"/>
            <a:ext cx="1632947" cy="769441"/>
          </a:xfrm>
          <a:prstGeom prst="rect">
            <a:avLst/>
          </a:prstGeom>
          <a:noFill/>
        </p:spPr>
        <p:txBody>
          <a:bodyPr wrap="square" rtlCol="0">
            <a:spAutoFit/>
          </a:bodyPr>
          <a:lstStyle/>
          <a:p>
            <a:pPr lvl="0" algn="just">
              <a:defRPr/>
            </a:pPr>
            <a:r>
              <a:rPr lang="en-US" sz="4400" b="1" dirty="0"/>
              <a:t>5 218 </a:t>
            </a:r>
            <a:endPar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B7800F4B-BFE1-351B-1F10-B137AD03AB67}"/>
              </a:ext>
            </a:extLst>
          </p:cNvPr>
          <p:cNvSpPr txBox="1"/>
          <p:nvPr/>
        </p:nvSpPr>
        <p:spPr>
          <a:xfrm>
            <a:off x="5635607" y="3176384"/>
            <a:ext cx="2688004"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15 654</a:t>
            </a:r>
          </a:p>
        </p:txBody>
      </p:sp>
      <p:sp>
        <p:nvSpPr>
          <p:cNvPr id="19" name="TextBox 18">
            <a:extLst>
              <a:ext uri="{FF2B5EF4-FFF2-40B4-BE49-F238E27FC236}">
                <a16:creationId xmlns:a16="http://schemas.microsoft.com/office/drawing/2014/main" xmlns="" id="{D231D4C2-EEA6-8301-FDFC-02C145C49743}"/>
              </a:ext>
            </a:extLst>
          </p:cNvPr>
          <p:cNvSpPr txBox="1"/>
          <p:nvPr/>
        </p:nvSpPr>
        <p:spPr>
          <a:xfrm>
            <a:off x="6903631" y="2349813"/>
            <a:ext cx="86409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0" name="TextBox 19">
            <a:extLst>
              <a:ext uri="{FF2B5EF4-FFF2-40B4-BE49-F238E27FC236}">
                <a16:creationId xmlns:a16="http://schemas.microsoft.com/office/drawing/2014/main" xmlns="" id="{EE70BA0D-C915-B227-33B3-C8C071DCD691}"/>
              </a:ext>
            </a:extLst>
          </p:cNvPr>
          <p:cNvSpPr txBox="1"/>
          <p:nvPr/>
        </p:nvSpPr>
        <p:spPr>
          <a:xfrm>
            <a:off x="5266703" y="2137090"/>
            <a:ext cx="73780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x</a:t>
            </a:r>
          </a:p>
        </p:txBody>
      </p:sp>
      <p:cxnSp>
        <p:nvCxnSpPr>
          <p:cNvPr id="21" name="Straight Connector 20">
            <a:extLst>
              <a:ext uri="{FF2B5EF4-FFF2-40B4-BE49-F238E27FC236}">
                <a16:creationId xmlns:a16="http://schemas.microsoft.com/office/drawing/2014/main" xmlns="" id="{1404765E-916F-201D-06E8-11C4E498034C}"/>
              </a:ext>
            </a:extLst>
          </p:cNvPr>
          <p:cNvCxnSpPr>
            <a:cxnSpLocks/>
          </p:cNvCxnSpPr>
          <p:nvPr/>
        </p:nvCxnSpPr>
        <p:spPr>
          <a:xfrm flipV="1">
            <a:off x="5868144" y="3109946"/>
            <a:ext cx="1664365" cy="186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92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par>
                          <p:cTn id="34" fill="hold">
                            <p:stCondLst>
                              <p:cond delay="500"/>
                            </p:stCondLst>
                            <p:childTnLst>
                              <p:par>
                                <p:cTn id="35" presetID="47"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16" presetClass="entr" presetSubtype="21"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par>
                          <p:cTn id="44" fill="hold">
                            <p:stCondLst>
                              <p:cond delay="2000"/>
                            </p:stCondLst>
                            <p:childTnLst>
                              <p:par>
                                <p:cTn id="45" presetID="22" presetClass="entr" presetSubtype="8"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7"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0700" y="144408"/>
            <a:ext cx="3536422" cy="523220"/>
          </a:xfrm>
          <a:prstGeom prst="rect">
            <a:avLst/>
          </a:prstGeom>
          <a:noFill/>
        </p:spPr>
        <p:txBody>
          <a:bodyPr wrap="square" rtlCol="0">
            <a:spAutoFit/>
          </a:bodyPr>
          <a:lstStyle/>
          <a:p>
            <a:pPr algn="ctr"/>
            <a:r>
              <a:rPr lang="en-GB" sz="2800" b="1" dirty="0" err="1"/>
              <a:t>Đặt</a:t>
            </a:r>
            <a:r>
              <a:rPr lang="en-GB" sz="2800" b="1" dirty="0"/>
              <a:t> </a:t>
            </a:r>
            <a:r>
              <a:rPr lang="en-GB" sz="2800" b="1" dirty="0" err="1"/>
              <a:t>tính</a:t>
            </a:r>
            <a:r>
              <a:rPr lang="en-GB" sz="2800" b="1" dirty="0"/>
              <a:t> </a:t>
            </a:r>
            <a:r>
              <a:rPr lang="en-GB" sz="2800" b="1" dirty="0" err="1"/>
              <a:t>rồi</a:t>
            </a:r>
            <a:r>
              <a:rPr lang="en-GB" sz="2800" b="1" dirty="0"/>
              <a:t> </a:t>
            </a:r>
            <a:r>
              <a:rPr lang="en-GB" sz="2800" b="1" dirty="0" err="1"/>
              <a:t>tính</a:t>
            </a:r>
            <a:endParaRPr lang="en-US" sz="2800" b="1" dirty="0"/>
          </a:p>
        </p:txBody>
      </p:sp>
      <p:sp>
        <p:nvSpPr>
          <p:cNvPr id="3" name="Oval 2"/>
          <p:cNvSpPr/>
          <p:nvPr/>
        </p:nvSpPr>
        <p:spPr>
          <a:xfrm>
            <a:off x="1763688" y="123478"/>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1</a:t>
            </a:r>
            <a:endParaRPr lang="en-US" sz="3200" dirty="0"/>
          </a:p>
        </p:txBody>
      </p:sp>
      <p:grpSp>
        <p:nvGrpSpPr>
          <p:cNvPr id="4" name="Group 3">
            <a:extLst>
              <a:ext uri="{FF2B5EF4-FFF2-40B4-BE49-F238E27FC236}">
                <a16:creationId xmlns:a16="http://schemas.microsoft.com/office/drawing/2014/main" xmlns="" id="{F70CE221-36BA-42AC-BA58-6B4D443B2326}"/>
              </a:ext>
            </a:extLst>
          </p:cNvPr>
          <p:cNvGrpSpPr/>
          <p:nvPr/>
        </p:nvGrpSpPr>
        <p:grpSpPr>
          <a:xfrm>
            <a:off x="418938" y="780860"/>
            <a:ext cx="3531000" cy="810816"/>
            <a:chOff x="508237" y="1921322"/>
            <a:chExt cx="4708000" cy="1193606"/>
          </a:xfrm>
        </p:grpSpPr>
        <p:sp>
          <p:nvSpPr>
            <p:cNvPr id="5" name="Rectangle: Rounded Corners 31">
              <a:extLst>
                <a:ext uri="{FF2B5EF4-FFF2-40B4-BE49-F238E27FC236}">
                  <a16:creationId xmlns:a16="http://schemas.microsoft.com/office/drawing/2014/main" xmlns="" id="{89436AE7-083E-4A8D-A0C9-78479988EE80}"/>
                </a:ext>
              </a:extLst>
            </p:cNvPr>
            <p:cNvSpPr/>
            <p:nvPr/>
          </p:nvSpPr>
          <p:spPr>
            <a:xfrm>
              <a:off x="508237" y="1921322"/>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AE63F53E-2521-46B7-A77D-68ED0C188D3E}"/>
                </a:ext>
              </a:extLst>
            </p:cNvPr>
            <p:cNvSpPr txBox="1"/>
            <p:nvPr/>
          </p:nvSpPr>
          <p:spPr>
            <a:xfrm>
              <a:off x="674493" y="1986014"/>
              <a:ext cx="4541744" cy="860850"/>
            </a:xfrm>
            <a:prstGeom prst="rect">
              <a:avLst/>
            </a:prstGeom>
            <a:noFill/>
          </p:spPr>
          <p:txBody>
            <a:bodyPr wrap="square" rtlCol="0">
              <a:spAutoFit/>
            </a:bodyPr>
            <a:lstStyle/>
            <a:p>
              <a:pPr algn="ctr" defTabSz="685800">
                <a:defRPr/>
              </a:pPr>
              <a:r>
                <a:rPr lang="en-US" sz="3200" dirty="0"/>
                <a:t>19 276 : 4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xmlns="" id="{F06046F0-EC68-4A9E-ADD9-78387C5DC798}"/>
              </a:ext>
            </a:extLst>
          </p:cNvPr>
          <p:cNvGrpSpPr/>
          <p:nvPr/>
        </p:nvGrpSpPr>
        <p:grpSpPr>
          <a:xfrm>
            <a:off x="5148064" y="717758"/>
            <a:ext cx="3530999" cy="918211"/>
            <a:chOff x="6718181" y="1893627"/>
            <a:chExt cx="4707999" cy="1193606"/>
          </a:xfrm>
        </p:grpSpPr>
        <p:sp>
          <p:nvSpPr>
            <p:cNvPr id="8" name="Rectangle: Rounded Corners 34">
              <a:extLst>
                <a:ext uri="{FF2B5EF4-FFF2-40B4-BE49-F238E27FC236}">
                  <a16:creationId xmlns:a16="http://schemas.microsoft.com/office/drawing/2014/main" xmlns="" id="{EBA0D0C2-4879-4330-855E-1EA84BD7706F}"/>
                </a:ext>
              </a:extLst>
            </p:cNvPr>
            <p:cNvSpPr/>
            <p:nvPr/>
          </p:nvSpPr>
          <p:spPr>
            <a:xfrm>
              <a:off x="6718181" y="1893627"/>
              <a:ext cx="4707999" cy="1193606"/>
            </a:xfrm>
            <a:prstGeom prst="roundRect">
              <a:avLst/>
            </a:prstGeom>
            <a:solidFill>
              <a:srgbClr val="E0F3FC"/>
            </a:solidFill>
            <a:ln w="38100">
              <a:solidFill>
                <a:srgbClr val="21A3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9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xmlns="" id="{90BF42EA-0DFE-40B7-953D-426A9EDE1F2A}"/>
                </a:ext>
              </a:extLst>
            </p:cNvPr>
            <p:cNvSpPr txBox="1"/>
            <p:nvPr/>
          </p:nvSpPr>
          <p:spPr>
            <a:xfrm>
              <a:off x="6884436" y="2135303"/>
              <a:ext cx="4541744" cy="760164"/>
            </a:xfrm>
            <a:prstGeom prst="rect">
              <a:avLst/>
            </a:prstGeom>
            <a:noFill/>
          </p:spPr>
          <p:txBody>
            <a:bodyPr wrap="square" rtlCol="0">
              <a:spAutoFit/>
            </a:bodyPr>
            <a:lstStyle/>
            <a:p>
              <a:pPr algn="ctr" defTabSz="685800">
                <a:defRPr/>
              </a:pPr>
              <a:r>
                <a:rPr lang="en-US" sz="3200" dirty="0"/>
                <a:t>47 635 : 7 </a:t>
              </a:r>
              <a:endParaRPr lang="en-US" sz="3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4" name="TextBox 43">
            <a:extLst>
              <a:ext uri="{FF2B5EF4-FFF2-40B4-BE49-F238E27FC236}">
                <a16:creationId xmlns:a16="http://schemas.microsoft.com/office/drawing/2014/main" xmlns="" id="{5BED9693-7297-41A6-89C4-BAD052E14776}"/>
              </a:ext>
            </a:extLst>
          </p:cNvPr>
          <p:cNvSpPr txBox="1">
            <a:spLocks noChangeArrowheads="1"/>
          </p:cNvSpPr>
          <p:nvPr/>
        </p:nvSpPr>
        <p:spPr bwMode="auto">
          <a:xfrm>
            <a:off x="2286239" y="2042222"/>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4</a:t>
            </a:r>
          </a:p>
        </p:txBody>
      </p:sp>
      <p:sp>
        <p:nvSpPr>
          <p:cNvPr id="35" name="TextBox 49">
            <a:extLst>
              <a:ext uri="{FF2B5EF4-FFF2-40B4-BE49-F238E27FC236}">
                <a16:creationId xmlns:a16="http://schemas.microsoft.com/office/drawing/2014/main" xmlns="" id="{D9F519B5-4D29-4A80-8881-1627C75ADA8D}"/>
              </a:ext>
            </a:extLst>
          </p:cNvPr>
          <p:cNvSpPr txBox="1">
            <a:spLocks noChangeArrowheads="1"/>
          </p:cNvSpPr>
          <p:nvPr/>
        </p:nvSpPr>
        <p:spPr bwMode="auto">
          <a:xfrm>
            <a:off x="675638" y="2067694"/>
            <a:ext cx="16403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19 276</a:t>
            </a:r>
          </a:p>
        </p:txBody>
      </p:sp>
      <p:sp>
        <p:nvSpPr>
          <p:cNvPr id="36" name="TextBox 36">
            <a:extLst>
              <a:ext uri="{FF2B5EF4-FFF2-40B4-BE49-F238E27FC236}">
                <a16:creationId xmlns:a16="http://schemas.microsoft.com/office/drawing/2014/main" xmlns="" id="{70DED31A-E6EC-4700-9762-1E2767C27E84}"/>
              </a:ext>
            </a:extLst>
          </p:cNvPr>
          <p:cNvSpPr txBox="1">
            <a:spLocks noChangeArrowheads="1"/>
          </p:cNvSpPr>
          <p:nvPr/>
        </p:nvSpPr>
        <p:spPr bwMode="auto">
          <a:xfrm>
            <a:off x="2243048" y="2626995"/>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4</a:t>
            </a:r>
          </a:p>
        </p:txBody>
      </p:sp>
      <p:sp>
        <p:nvSpPr>
          <p:cNvPr id="37" name="TextBox 38">
            <a:extLst>
              <a:ext uri="{FF2B5EF4-FFF2-40B4-BE49-F238E27FC236}">
                <a16:creationId xmlns:a16="http://schemas.microsoft.com/office/drawing/2014/main" xmlns="" id="{A6CC2B06-D191-4453-A495-4637A95966AE}"/>
              </a:ext>
            </a:extLst>
          </p:cNvPr>
          <p:cNvSpPr txBox="1">
            <a:spLocks noChangeArrowheads="1"/>
          </p:cNvSpPr>
          <p:nvPr/>
        </p:nvSpPr>
        <p:spPr bwMode="auto">
          <a:xfrm>
            <a:off x="1171140" y="2550269"/>
            <a:ext cx="21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2</a:t>
            </a:r>
          </a:p>
        </p:txBody>
      </p:sp>
      <p:sp>
        <p:nvSpPr>
          <p:cNvPr id="38" name="TextBox 36">
            <a:extLst>
              <a:ext uri="{FF2B5EF4-FFF2-40B4-BE49-F238E27FC236}">
                <a16:creationId xmlns:a16="http://schemas.microsoft.com/office/drawing/2014/main" xmlns="" id="{816391FD-A008-4A4F-9A14-44CB00A45C67}"/>
              </a:ext>
            </a:extLst>
          </p:cNvPr>
          <p:cNvSpPr txBox="1">
            <a:spLocks noChangeArrowheads="1"/>
          </p:cNvSpPr>
          <p:nvPr/>
        </p:nvSpPr>
        <p:spPr bwMode="auto">
          <a:xfrm>
            <a:off x="2531301" y="2626995"/>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8</a:t>
            </a:r>
          </a:p>
        </p:txBody>
      </p:sp>
      <p:sp>
        <p:nvSpPr>
          <p:cNvPr id="39" name="TextBox 38">
            <a:extLst>
              <a:ext uri="{FF2B5EF4-FFF2-40B4-BE49-F238E27FC236}">
                <a16:creationId xmlns:a16="http://schemas.microsoft.com/office/drawing/2014/main" xmlns="" id="{B44A66DF-D255-4134-A605-32433E99B115}"/>
              </a:ext>
            </a:extLst>
          </p:cNvPr>
          <p:cNvSpPr txBox="1">
            <a:spLocks noChangeArrowheads="1"/>
          </p:cNvSpPr>
          <p:nvPr/>
        </p:nvSpPr>
        <p:spPr bwMode="auto">
          <a:xfrm>
            <a:off x="1459633" y="3633100"/>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3</a:t>
            </a:r>
          </a:p>
        </p:txBody>
      </p:sp>
      <p:sp>
        <p:nvSpPr>
          <p:cNvPr id="40" name="TextBox 38">
            <a:extLst>
              <a:ext uri="{FF2B5EF4-FFF2-40B4-BE49-F238E27FC236}">
                <a16:creationId xmlns:a16="http://schemas.microsoft.com/office/drawing/2014/main" xmlns="" id="{842F0491-4E82-498F-AE6E-7679A1A1101A}"/>
              </a:ext>
            </a:extLst>
          </p:cNvPr>
          <p:cNvSpPr txBox="1">
            <a:spLocks noChangeArrowheads="1"/>
          </p:cNvSpPr>
          <p:nvPr/>
        </p:nvSpPr>
        <p:spPr bwMode="auto">
          <a:xfrm>
            <a:off x="1490817" y="3062510"/>
            <a:ext cx="21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3600" b="1" dirty="0">
                <a:solidFill>
                  <a:srgbClr val="002060"/>
                </a:solidFill>
                <a:latin typeface="+mj-lt"/>
                <a:cs typeface="Times New Roman" panose="02020603050405020304" pitchFamily="18" charset="0"/>
              </a:rPr>
              <a:t>7</a:t>
            </a:r>
            <a:endParaRPr lang="en-US" altLang="en-US" sz="3600" b="1" dirty="0">
              <a:solidFill>
                <a:srgbClr val="002060"/>
              </a:solidFill>
              <a:latin typeface="+mj-lt"/>
              <a:cs typeface="Times New Roman" panose="02020603050405020304" pitchFamily="18" charset="0"/>
            </a:endParaRPr>
          </a:p>
        </p:txBody>
      </p:sp>
      <p:sp>
        <p:nvSpPr>
          <p:cNvPr id="41" name="TextBox 38">
            <a:extLst>
              <a:ext uri="{FF2B5EF4-FFF2-40B4-BE49-F238E27FC236}">
                <a16:creationId xmlns:a16="http://schemas.microsoft.com/office/drawing/2014/main" xmlns="" id="{CEEA57E8-346F-4868-9430-B094ED4D0B83}"/>
              </a:ext>
            </a:extLst>
          </p:cNvPr>
          <p:cNvSpPr txBox="1">
            <a:spLocks noChangeArrowheads="1"/>
          </p:cNvSpPr>
          <p:nvPr/>
        </p:nvSpPr>
        <p:spPr bwMode="auto">
          <a:xfrm flipH="1">
            <a:off x="1205865" y="3062550"/>
            <a:ext cx="3795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0</a:t>
            </a:r>
          </a:p>
        </p:txBody>
      </p:sp>
      <p:grpSp>
        <p:nvGrpSpPr>
          <p:cNvPr id="42" name="Group 66">
            <a:extLst>
              <a:ext uri="{FF2B5EF4-FFF2-40B4-BE49-F238E27FC236}">
                <a16:creationId xmlns:a16="http://schemas.microsoft.com/office/drawing/2014/main" xmlns="" id="{08904430-3EAA-4F15-9EA7-828DF6A7C50C}"/>
              </a:ext>
            </a:extLst>
          </p:cNvPr>
          <p:cNvGrpSpPr>
            <a:grpSpLocks/>
          </p:cNvGrpSpPr>
          <p:nvPr/>
        </p:nvGrpSpPr>
        <p:grpSpPr bwMode="auto">
          <a:xfrm>
            <a:off x="2264509" y="2094665"/>
            <a:ext cx="773985" cy="846017"/>
            <a:chOff x="2299" y="1252"/>
            <a:chExt cx="438" cy="517"/>
          </a:xfrm>
        </p:grpSpPr>
        <p:cxnSp>
          <p:nvCxnSpPr>
            <p:cNvPr id="43" name="Straight Connector 42">
              <a:extLst>
                <a:ext uri="{FF2B5EF4-FFF2-40B4-BE49-F238E27FC236}">
                  <a16:creationId xmlns:a16="http://schemas.microsoft.com/office/drawing/2014/main" xmlns="" id="{D6C9F9F2-A2C4-422A-B976-591DC9E8259C}"/>
                </a:ext>
              </a:extLst>
            </p:cNvPr>
            <p:cNvCxnSpPr>
              <a:cxnSpLocks/>
            </p:cNvCxnSpPr>
            <p:nvPr/>
          </p:nvCxnSpPr>
          <p:spPr>
            <a:xfrm>
              <a:off x="2299" y="1537"/>
              <a:ext cx="438" cy="0"/>
            </a:xfrm>
            <a:prstGeom prst="line">
              <a:avLst/>
            </a:prstGeom>
            <a:noFill/>
            <a:ln w="38100" cap="flat" cmpd="sng" algn="ctr">
              <a:solidFill>
                <a:srgbClr val="002060"/>
              </a:solidFill>
              <a:prstDash val="solid"/>
            </a:ln>
            <a:effectLst/>
          </p:spPr>
        </p:cxnSp>
        <p:cxnSp>
          <p:nvCxnSpPr>
            <p:cNvPr id="44" name="Straight Connector 43">
              <a:extLst>
                <a:ext uri="{FF2B5EF4-FFF2-40B4-BE49-F238E27FC236}">
                  <a16:creationId xmlns:a16="http://schemas.microsoft.com/office/drawing/2014/main" xmlns="" id="{AED598A2-CD5B-45F0-99AA-80B5D9F04CBE}"/>
                </a:ext>
              </a:extLst>
            </p:cNvPr>
            <p:cNvCxnSpPr>
              <a:cxnSpLocks/>
            </p:cNvCxnSpPr>
            <p:nvPr/>
          </p:nvCxnSpPr>
          <p:spPr>
            <a:xfrm>
              <a:off x="2304" y="1252"/>
              <a:ext cx="0" cy="517"/>
            </a:xfrm>
            <a:prstGeom prst="line">
              <a:avLst/>
            </a:prstGeom>
            <a:noFill/>
            <a:ln w="38100" cap="flat" cmpd="sng" algn="ctr">
              <a:solidFill>
                <a:srgbClr val="002060"/>
              </a:solidFill>
              <a:prstDash val="solid"/>
            </a:ln>
            <a:effectLst/>
          </p:spPr>
        </p:cxnSp>
      </p:grpSp>
      <p:sp>
        <p:nvSpPr>
          <p:cNvPr id="45" name="TextBox 38">
            <a:extLst>
              <a:ext uri="{FF2B5EF4-FFF2-40B4-BE49-F238E27FC236}">
                <a16:creationId xmlns:a16="http://schemas.microsoft.com/office/drawing/2014/main" xmlns="" id="{82DBECD5-F1E9-4EDC-8505-4EB5F7E72392}"/>
              </a:ext>
            </a:extLst>
          </p:cNvPr>
          <p:cNvSpPr txBox="1">
            <a:spLocks noChangeArrowheads="1"/>
          </p:cNvSpPr>
          <p:nvPr/>
        </p:nvSpPr>
        <p:spPr bwMode="auto">
          <a:xfrm>
            <a:off x="842848" y="2550269"/>
            <a:ext cx="1795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3</a:t>
            </a:r>
          </a:p>
        </p:txBody>
      </p:sp>
      <p:sp>
        <p:nvSpPr>
          <p:cNvPr id="46" name="TextBox 36">
            <a:extLst>
              <a:ext uri="{FF2B5EF4-FFF2-40B4-BE49-F238E27FC236}">
                <a16:creationId xmlns:a16="http://schemas.microsoft.com/office/drawing/2014/main" xmlns="" id="{98FC677D-0891-4484-AD22-F41AB0A05745}"/>
              </a:ext>
            </a:extLst>
          </p:cNvPr>
          <p:cNvSpPr txBox="1">
            <a:spLocks noChangeArrowheads="1"/>
          </p:cNvSpPr>
          <p:nvPr/>
        </p:nvSpPr>
        <p:spPr bwMode="auto">
          <a:xfrm>
            <a:off x="2758245" y="2614989"/>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1</a:t>
            </a:r>
          </a:p>
        </p:txBody>
      </p:sp>
      <p:sp>
        <p:nvSpPr>
          <p:cNvPr id="47" name="TextBox 46">
            <a:extLst>
              <a:ext uri="{FF2B5EF4-FFF2-40B4-BE49-F238E27FC236}">
                <a16:creationId xmlns:a16="http://schemas.microsoft.com/office/drawing/2014/main" xmlns="" id="{B44A66DF-D255-4134-A605-32433E99B115}"/>
              </a:ext>
            </a:extLst>
          </p:cNvPr>
          <p:cNvSpPr txBox="1">
            <a:spLocks noChangeArrowheads="1"/>
          </p:cNvSpPr>
          <p:nvPr/>
        </p:nvSpPr>
        <p:spPr bwMode="auto">
          <a:xfrm>
            <a:off x="1748593" y="3633099"/>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6</a:t>
            </a:r>
          </a:p>
        </p:txBody>
      </p:sp>
      <p:sp>
        <p:nvSpPr>
          <p:cNvPr id="48" name="TextBox 47">
            <a:extLst>
              <a:ext uri="{FF2B5EF4-FFF2-40B4-BE49-F238E27FC236}">
                <a16:creationId xmlns:a16="http://schemas.microsoft.com/office/drawing/2014/main" xmlns="" id="{B44A66DF-D255-4134-A605-32433E99B115}"/>
              </a:ext>
            </a:extLst>
          </p:cNvPr>
          <p:cNvSpPr txBox="1">
            <a:spLocks noChangeArrowheads="1"/>
          </p:cNvSpPr>
          <p:nvPr/>
        </p:nvSpPr>
        <p:spPr bwMode="auto">
          <a:xfrm>
            <a:off x="2940438" y="2626995"/>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9</a:t>
            </a:r>
          </a:p>
        </p:txBody>
      </p:sp>
      <p:sp>
        <p:nvSpPr>
          <p:cNvPr id="49" name="TextBox 48">
            <a:extLst>
              <a:ext uri="{FF2B5EF4-FFF2-40B4-BE49-F238E27FC236}">
                <a16:creationId xmlns:a16="http://schemas.microsoft.com/office/drawing/2014/main" xmlns="" id="{B44A66DF-D255-4134-A605-32433E99B115}"/>
              </a:ext>
            </a:extLst>
          </p:cNvPr>
          <p:cNvSpPr txBox="1">
            <a:spLocks noChangeArrowheads="1"/>
          </p:cNvSpPr>
          <p:nvPr/>
        </p:nvSpPr>
        <p:spPr bwMode="auto">
          <a:xfrm>
            <a:off x="1742795" y="4083918"/>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0</a:t>
            </a:r>
          </a:p>
        </p:txBody>
      </p:sp>
      <p:sp>
        <p:nvSpPr>
          <p:cNvPr id="50" name="TextBox 43">
            <a:extLst>
              <a:ext uri="{FF2B5EF4-FFF2-40B4-BE49-F238E27FC236}">
                <a16:creationId xmlns:a16="http://schemas.microsoft.com/office/drawing/2014/main" xmlns="" id="{5BED9693-7297-41A6-89C4-BAD052E14776}"/>
              </a:ext>
            </a:extLst>
          </p:cNvPr>
          <p:cNvSpPr txBox="1">
            <a:spLocks noChangeArrowheads="1"/>
          </p:cNvSpPr>
          <p:nvPr/>
        </p:nvSpPr>
        <p:spPr bwMode="auto">
          <a:xfrm>
            <a:off x="6755138" y="2111234"/>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7</a:t>
            </a:r>
          </a:p>
        </p:txBody>
      </p:sp>
      <p:sp>
        <p:nvSpPr>
          <p:cNvPr id="51" name="TextBox 49">
            <a:extLst>
              <a:ext uri="{FF2B5EF4-FFF2-40B4-BE49-F238E27FC236}">
                <a16:creationId xmlns:a16="http://schemas.microsoft.com/office/drawing/2014/main" xmlns="" id="{D9F519B5-4D29-4A80-8881-1627C75ADA8D}"/>
              </a:ext>
            </a:extLst>
          </p:cNvPr>
          <p:cNvSpPr txBox="1">
            <a:spLocks noChangeArrowheads="1"/>
          </p:cNvSpPr>
          <p:nvPr/>
        </p:nvSpPr>
        <p:spPr bwMode="auto">
          <a:xfrm>
            <a:off x="5144537" y="2136706"/>
            <a:ext cx="16403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47 635</a:t>
            </a:r>
          </a:p>
        </p:txBody>
      </p:sp>
      <p:sp>
        <p:nvSpPr>
          <p:cNvPr id="52" name="TextBox 36">
            <a:extLst>
              <a:ext uri="{FF2B5EF4-FFF2-40B4-BE49-F238E27FC236}">
                <a16:creationId xmlns:a16="http://schemas.microsoft.com/office/drawing/2014/main" xmlns="" id="{70DED31A-E6EC-4700-9762-1E2767C27E84}"/>
              </a:ext>
            </a:extLst>
          </p:cNvPr>
          <p:cNvSpPr txBox="1">
            <a:spLocks noChangeArrowheads="1"/>
          </p:cNvSpPr>
          <p:nvPr/>
        </p:nvSpPr>
        <p:spPr bwMode="auto">
          <a:xfrm>
            <a:off x="6711947" y="2696007"/>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6</a:t>
            </a:r>
          </a:p>
        </p:txBody>
      </p:sp>
      <p:sp>
        <p:nvSpPr>
          <p:cNvPr id="53" name="TextBox 38">
            <a:extLst>
              <a:ext uri="{FF2B5EF4-FFF2-40B4-BE49-F238E27FC236}">
                <a16:creationId xmlns:a16="http://schemas.microsoft.com/office/drawing/2014/main" xmlns="" id="{A6CC2B06-D191-4453-A495-4637A95966AE}"/>
              </a:ext>
            </a:extLst>
          </p:cNvPr>
          <p:cNvSpPr txBox="1">
            <a:spLocks noChangeArrowheads="1"/>
          </p:cNvSpPr>
          <p:nvPr/>
        </p:nvSpPr>
        <p:spPr bwMode="auto">
          <a:xfrm>
            <a:off x="5668539" y="2614114"/>
            <a:ext cx="21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6</a:t>
            </a:r>
          </a:p>
        </p:txBody>
      </p:sp>
      <p:sp>
        <p:nvSpPr>
          <p:cNvPr id="54" name="TextBox 36">
            <a:extLst>
              <a:ext uri="{FF2B5EF4-FFF2-40B4-BE49-F238E27FC236}">
                <a16:creationId xmlns:a16="http://schemas.microsoft.com/office/drawing/2014/main" xmlns="" id="{816391FD-A008-4A4F-9A14-44CB00A45C67}"/>
              </a:ext>
            </a:extLst>
          </p:cNvPr>
          <p:cNvSpPr txBox="1">
            <a:spLocks noChangeArrowheads="1"/>
          </p:cNvSpPr>
          <p:nvPr/>
        </p:nvSpPr>
        <p:spPr bwMode="auto">
          <a:xfrm>
            <a:off x="7000200" y="2696007"/>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8</a:t>
            </a:r>
          </a:p>
        </p:txBody>
      </p:sp>
      <p:sp>
        <p:nvSpPr>
          <p:cNvPr id="55" name="TextBox 54">
            <a:extLst>
              <a:ext uri="{FF2B5EF4-FFF2-40B4-BE49-F238E27FC236}">
                <a16:creationId xmlns:a16="http://schemas.microsoft.com/office/drawing/2014/main" xmlns="" id="{B44A66DF-D255-4134-A605-32433E99B115}"/>
              </a:ext>
            </a:extLst>
          </p:cNvPr>
          <p:cNvSpPr txBox="1">
            <a:spLocks noChangeArrowheads="1"/>
          </p:cNvSpPr>
          <p:nvPr/>
        </p:nvSpPr>
        <p:spPr bwMode="auto">
          <a:xfrm>
            <a:off x="6243515" y="3131521"/>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5</a:t>
            </a:r>
          </a:p>
        </p:txBody>
      </p:sp>
      <p:sp>
        <p:nvSpPr>
          <p:cNvPr id="56" name="TextBox 38">
            <a:extLst>
              <a:ext uri="{FF2B5EF4-FFF2-40B4-BE49-F238E27FC236}">
                <a16:creationId xmlns:a16="http://schemas.microsoft.com/office/drawing/2014/main" xmlns="" id="{842F0491-4E82-498F-AE6E-7679A1A1101A}"/>
              </a:ext>
            </a:extLst>
          </p:cNvPr>
          <p:cNvSpPr txBox="1">
            <a:spLocks noChangeArrowheads="1"/>
          </p:cNvSpPr>
          <p:nvPr/>
        </p:nvSpPr>
        <p:spPr bwMode="auto">
          <a:xfrm>
            <a:off x="5959716" y="3131522"/>
            <a:ext cx="211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3600" b="1" dirty="0">
                <a:solidFill>
                  <a:srgbClr val="002060"/>
                </a:solidFill>
                <a:latin typeface="+mj-lt"/>
                <a:cs typeface="Times New Roman" panose="02020603050405020304" pitchFamily="18" charset="0"/>
              </a:rPr>
              <a:t>3</a:t>
            </a:r>
            <a:endParaRPr lang="en-US" altLang="en-US" sz="3600" b="1" dirty="0">
              <a:solidFill>
                <a:srgbClr val="002060"/>
              </a:solidFill>
              <a:latin typeface="+mj-lt"/>
              <a:cs typeface="Times New Roman" panose="02020603050405020304" pitchFamily="18" charset="0"/>
            </a:endParaRPr>
          </a:p>
        </p:txBody>
      </p:sp>
      <p:sp>
        <p:nvSpPr>
          <p:cNvPr id="57" name="TextBox 38">
            <a:extLst>
              <a:ext uri="{FF2B5EF4-FFF2-40B4-BE49-F238E27FC236}">
                <a16:creationId xmlns:a16="http://schemas.microsoft.com/office/drawing/2014/main" xmlns="" id="{CEEA57E8-346F-4868-9430-B094ED4D0B83}"/>
              </a:ext>
            </a:extLst>
          </p:cNvPr>
          <p:cNvSpPr txBox="1">
            <a:spLocks noChangeArrowheads="1"/>
          </p:cNvSpPr>
          <p:nvPr/>
        </p:nvSpPr>
        <p:spPr bwMode="auto">
          <a:xfrm flipH="1">
            <a:off x="5674764" y="3131562"/>
            <a:ext cx="3795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0</a:t>
            </a:r>
          </a:p>
        </p:txBody>
      </p:sp>
      <p:grpSp>
        <p:nvGrpSpPr>
          <p:cNvPr id="58" name="Group 66">
            <a:extLst>
              <a:ext uri="{FF2B5EF4-FFF2-40B4-BE49-F238E27FC236}">
                <a16:creationId xmlns:a16="http://schemas.microsoft.com/office/drawing/2014/main" xmlns="" id="{08904430-3EAA-4F15-9EA7-828DF6A7C50C}"/>
              </a:ext>
            </a:extLst>
          </p:cNvPr>
          <p:cNvGrpSpPr>
            <a:grpSpLocks/>
          </p:cNvGrpSpPr>
          <p:nvPr/>
        </p:nvGrpSpPr>
        <p:grpSpPr bwMode="auto">
          <a:xfrm>
            <a:off x="6733408" y="2163677"/>
            <a:ext cx="773985" cy="846017"/>
            <a:chOff x="2299" y="1252"/>
            <a:chExt cx="438" cy="517"/>
          </a:xfrm>
        </p:grpSpPr>
        <p:cxnSp>
          <p:nvCxnSpPr>
            <p:cNvPr id="59" name="Straight Connector 58">
              <a:extLst>
                <a:ext uri="{FF2B5EF4-FFF2-40B4-BE49-F238E27FC236}">
                  <a16:creationId xmlns:a16="http://schemas.microsoft.com/office/drawing/2014/main" xmlns="" id="{D6C9F9F2-A2C4-422A-B976-591DC9E8259C}"/>
                </a:ext>
              </a:extLst>
            </p:cNvPr>
            <p:cNvCxnSpPr>
              <a:cxnSpLocks/>
            </p:cNvCxnSpPr>
            <p:nvPr/>
          </p:nvCxnSpPr>
          <p:spPr>
            <a:xfrm>
              <a:off x="2299" y="1537"/>
              <a:ext cx="438" cy="0"/>
            </a:xfrm>
            <a:prstGeom prst="line">
              <a:avLst/>
            </a:prstGeom>
            <a:noFill/>
            <a:ln w="38100" cap="flat" cmpd="sng" algn="ctr">
              <a:solidFill>
                <a:srgbClr val="002060"/>
              </a:solidFill>
              <a:prstDash val="solid"/>
            </a:ln>
            <a:effectLst/>
          </p:spPr>
        </p:cxnSp>
        <p:cxnSp>
          <p:nvCxnSpPr>
            <p:cNvPr id="60" name="Straight Connector 59">
              <a:extLst>
                <a:ext uri="{FF2B5EF4-FFF2-40B4-BE49-F238E27FC236}">
                  <a16:creationId xmlns:a16="http://schemas.microsoft.com/office/drawing/2014/main" xmlns="" id="{AED598A2-CD5B-45F0-99AA-80B5D9F04CBE}"/>
                </a:ext>
              </a:extLst>
            </p:cNvPr>
            <p:cNvCxnSpPr>
              <a:cxnSpLocks/>
            </p:cNvCxnSpPr>
            <p:nvPr/>
          </p:nvCxnSpPr>
          <p:spPr>
            <a:xfrm>
              <a:off x="2304" y="1252"/>
              <a:ext cx="0" cy="517"/>
            </a:xfrm>
            <a:prstGeom prst="line">
              <a:avLst/>
            </a:prstGeom>
            <a:noFill/>
            <a:ln w="38100" cap="flat" cmpd="sng" algn="ctr">
              <a:solidFill>
                <a:srgbClr val="002060"/>
              </a:solidFill>
              <a:prstDash val="solid"/>
            </a:ln>
            <a:effectLst/>
          </p:spPr>
        </p:cxnSp>
      </p:grpSp>
      <p:sp>
        <p:nvSpPr>
          <p:cNvPr id="61" name="TextBox 38">
            <a:extLst>
              <a:ext uri="{FF2B5EF4-FFF2-40B4-BE49-F238E27FC236}">
                <a16:creationId xmlns:a16="http://schemas.microsoft.com/office/drawing/2014/main" xmlns="" id="{82DBECD5-F1E9-4EDC-8505-4EB5F7E72392}"/>
              </a:ext>
            </a:extLst>
          </p:cNvPr>
          <p:cNvSpPr txBox="1">
            <a:spLocks noChangeArrowheads="1"/>
          </p:cNvSpPr>
          <p:nvPr/>
        </p:nvSpPr>
        <p:spPr bwMode="auto">
          <a:xfrm>
            <a:off x="5356784" y="2626994"/>
            <a:ext cx="1795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5</a:t>
            </a:r>
          </a:p>
        </p:txBody>
      </p:sp>
      <p:sp>
        <p:nvSpPr>
          <p:cNvPr id="62" name="TextBox 36">
            <a:extLst>
              <a:ext uri="{FF2B5EF4-FFF2-40B4-BE49-F238E27FC236}">
                <a16:creationId xmlns:a16="http://schemas.microsoft.com/office/drawing/2014/main" xmlns="" id="{98FC677D-0891-4484-AD22-F41AB0A05745}"/>
              </a:ext>
            </a:extLst>
          </p:cNvPr>
          <p:cNvSpPr txBox="1">
            <a:spLocks noChangeArrowheads="1"/>
          </p:cNvSpPr>
          <p:nvPr/>
        </p:nvSpPr>
        <p:spPr bwMode="auto">
          <a:xfrm>
            <a:off x="7227144" y="2684001"/>
            <a:ext cx="2820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0</a:t>
            </a:r>
          </a:p>
        </p:txBody>
      </p:sp>
      <p:sp>
        <p:nvSpPr>
          <p:cNvPr id="63" name="TextBox 62">
            <a:extLst>
              <a:ext uri="{FF2B5EF4-FFF2-40B4-BE49-F238E27FC236}">
                <a16:creationId xmlns:a16="http://schemas.microsoft.com/office/drawing/2014/main" xmlns="" id="{B44A66DF-D255-4134-A605-32433E99B115}"/>
              </a:ext>
            </a:extLst>
          </p:cNvPr>
          <p:cNvSpPr txBox="1">
            <a:spLocks noChangeArrowheads="1"/>
          </p:cNvSpPr>
          <p:nvPr/>
        </p:nvSpPr>
        <p:spPr bwMode="auto">
          <a:xfrm>
            <a:off x="6307571" y="3679871"/>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0</a:t>
            </a:r>
          </a:p>
        </p:txBody>
      </p:sp>
      <p:sp>
        <p:nvSpPr>
          <p:cNvPr id="64" name="TextBox 63">
            <a:extLst>
              <a:ext uri="{FF2B5EF4-FFF2-40B4-BE49-F238E27FC236}">
                <a16:creationId xmlns:a16="http://schemas.microsoft.com/office/drawing/2014/main" xmlns="" id="{B44A66DF-D255-4134-A605-32433E99B115}"/>
              </a:ext>
            </a:extLst>
          </p:cNvPr>
          <p:cNvSpPr txBox="1">
            <a:spLocks noChangeArrowheads="1"/>
          </p:cNvSpPr>
          <p:nvPr/>
        </p:nvSpPr>
        <p:spPr bwMode="auto">
          <a:xfrm>
            <a:off x="7490662" y="2698055"/>
            <a:ext cx="44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a:solidFill>
                  <a:srgbClr val="002060"/>
                </a:solidFill>
                <a:latin typeface="+mj-lt"/>
                <a:cs typeface="Times New Roman" panose="02020603050405020304" pitchFamily="18" charset="0"/>
              </a:rPr>
              <a:t>5</a:t>
            </a:r>
          </a:p>
        </p:txBody>
      </p:sp>
    </p:spTree>
    <p:extLst>
      <p:ext uri="{BB962C8B-B14F-4D97-AF65-F5344CB8AC3E}">
        <p14:creationId xmlns:p14="http://schemas.microsoft.com/office/powerpoint/2010/main" val="181968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arn(inVertical)">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barn(inVertical)">
                                      <p:cBhvr>
                                        <p:cTn id="39" dur="5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arn(inVertical)">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barn(inVertical)">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barn(inVertical)">
                                      <p:cBhvr>
                                        <p:cTn id="57" dur="500"/>
                                        <p:tgtEl>
                                          <p:spTgt spid="48"/>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barn(inVertical)">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barn(inVertical)">
                                      <p:cBhvr>
                                        <p:cTn id="67" dur="500"/>
                                        <p:tgtEl>
                                          <p:spTgt spid="51"/>
                                        </p:tgtEl>
                                      </p:cBhvr>
                                    </p:animEffect>
                                  </p:childTnLst>
                                </p:cTn>
                              </p:par>
                              <p:par>
                                <p:cTn id="68" presetID="16" presetClass="entr" presetSubtype="21" fill="hold" nodeType="with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barn(inVertical)">
                                      <p:cBhvr>
                                        <p:cTn id="70" dur="500"/>
                                        <p:tgtEl>
                                          <p:spTgt spid="58"/>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barn(inVertical)">
                                      <p:cBhvr>
                                        <p:cTn id="73" dur="500"/>
                                        <p:tgtEl>
                                          <p:spTgt spid="50"/>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barn(inVertical)">
                                      <p:cBhvr>
                                        <p:cTn id="78" dur="500"/>
                                        <p:tgtEl>
                                          <p:spTgt spid="52"/>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barn(inVertical)">
                                      <p:cBhvr>
                                        <p:cTn id="81" dur="500"/>
                                        <p:tgtEl>
                                          <p:spTgt spid="61"/>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barn(inVertical)">
                                      <p:cBhvr>
                                        <p:cTn id="86" dur="500"/>
                                        <p:tgtEl>
                                          <p:spTgt spid="53"/>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barn(inVertical)">
                                      <p:cBhvr>
                                        <p:cTn id="89" dur="500"/>
                                        <p:tgtEl>
                                          <p:spTgt spid="54"/>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barn(inVertical)">
                                      <p:cBhvr>
                                        <p:cTn id="94" dur="500"/>
                                        <p:tgtEl>
                                          <p:spTgt spid="57"/>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barn(inVertical)">
                                      <p:cBhvr>
                                        <p:cTn id="99" dur="500"/>
                                        <p:tgtEl>
                                          <p:spTgt spid="56"/>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62"/>
                                        </p:tgtEl>
                                        <p:attrNameLst>
                                          <p:attrName>style.visibility</p:attrName>
                                        </p:attrNameLst>
                                      </p:cBhvr>
                                      <p:to>
                                        <p:strVal val="visible"/>
                                      </p:to>
                                    </p:set>
                                    <p:animEffect transition="in" filter="barn(inVertical)">
                                      <p:cBhvr>
                                        <p:cTn id="102" dur="500"/>
                                        <p:tgtEl>
                                          <p:spTgt spid="62"/>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barn(inVertical)">
                                      <p:cBhvr>
                                        <p:cTn id="107" dur="500"/>
                                        <p:tgtEl>
                                          <p:spTgt spid="55"/>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barn(inVertical)">
                                      <p:cBhvr>
                                        <p:cTn id="112" dur="500"/>
                                        <p:tgtEl>
                                          <p:spTgt spid="63"/>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64"/>
                                        </p:tgtEl>
                                        <p:attrNameLst>
                                          <p:attrName>style.visibility</p:attrName>
                                        </p:attrNameLst>
                                      </p:cBhvr>
                                      <p:to>
                                        <p:strVal val="visible"/>
                                      </p:to>
                                    </p:set>
                                    <p:animEffect transition="in" filter="barn(inVertical)">
                                      <p:cBhvr>
                                        <p:cTn id="11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5" grpId="0"/>
      <p:bldP spid="46" grpId="0"/>
      <p:bldP spid="47" grpId="0"/>
      <p:bldP spid="48" grpId="0"/>
      <p:bldP spid="49" grpId="0"/>
      <p:bldP spid="50" grpId="0"/>
      <p:bldP spid="51" grpId="0"/>
      <p:bldP spid="52" grpId="0"/>
      <p:bldP spid="53" grpId="0"/>
      <p:bldP spid="54" grpId="0"/>
      <p:bldP spid="55" grpId="0"/>
      <p:bldP spid="56" grpId="0"/>
      <p:bldP spid="57" grpId="0"/>
      <p:bldP spid="61" grpId="0"/>
      <p:bldP spid="62" grpId="0"/>
      <p:bldP spid="63" grpId="0"/>
      <p:bldP spid="6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p:nvPr/>
        </p:nvSpPr>
        <p:spPr>
          <a:xfrm>
            <a:off x="171444" y="343867"/>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3</a:t>
            </a:r>
            <a:endParaRPr lang="en-US" sz="3200" dirty="0"/>
          </a:p>
        </p:txBody>
      </p:sp>
      <p:sp>
        <p:nvSpPr>
          <p:cNvPr id="2" name="Rectangle 1"/>
          <p:cNvSpPr/>
          <p:nvPr/>
        </p:nvSpPr>
        <p:spPr>
          <a:xfrm>
            <a:off x="611560" y="771550"/>
            <a:ext cx="8064896" cy="2246769"/>
          </a:xfrm>
          <a:prstGeom prst="rect">
            <a:avLst/>
          </a:prstGeom>
        </p:spPr>
        <p:txBody>
          <a:bodyPr wrap="square">
            <a:spAutoFit/>
          </a:bodyPr>
          <a:lstStyle/>
          <a:p>
            <a:r>
              <a:rPr lang="vi-VN" sz="2800" b="1" dirty="0"/>
              <a:t>Chọn chữ đặt trước câu trả lời đúng:</a:t>
            </a:r>
          </a:p>
          <a:p>
            <a:r>
              <a:rPr lang="vi-VN" sz="2800" b="1" dirty="0"/>
              <a:t>a) Giá trị của biểu thức (20 354 – 2 338) x 4 là:</a:t>
            </a:r>
          </a:p>
          <a:p>
            <a:r>
              <a:rPr lang="vi-VN" sz="2800" b="1" dirty="0"/>
              <a:t>A. 9 802.       B. 78 778.        C. 72 904.      </a:t>
            </a:r>
            <a:r>
              <a:rPr lang="en-GB" sz="2800" b="1" dirty="0"/>
              <a:t> </a:t>
            </a:r>
            <a:r>
              <a:rPr lang="vi-VN" sz="2800" b="1" dirty="0"/>
              <a:t> D. 72 064.</a:t>
            </a:r>
          </a:p>
          <a:p>
            <a:r>
              <a:rPr lang="vi-VN" sz="2800" b="1" dirty="0"/>
              <a:t>b) Giá trị của biểu thức 56 037 — (35 154 — 1 725) là:</a:t>
            </a:r>
            <a:endParaRPr lang="en-GB" sz="2800" b="1" dirty="0"/>
          </a:p>
          <a:p>
            <a:r>
              <a:rPr lang="en-US" sz="2800" b="1" dirty="0"/>
              <a:t>A. 19 158.       B. 22 608.       C. 38 133.         D. 3 633.</a:t>
            </a:r>
            <a:endParaRPr lang="vi-VN" sz="2800" b="1" i="0" dirty="0">
              <a:effectLst/>
            </a:endParaRPr>
          </a:p>
        </p:txBody>
      </p:sp>
      <p:sp>
        <p:nvSpPr>
          <p:cNvPr id="3" name="Oval 2"/>
          <p:cNvSpPr/>
          <p:nvPr/>
        </p:nvSpPr>
        <p:spPr>
          <a:xfrm>
            <a:off x="507714" y="2581325"/>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804248" y="1678910"/>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075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04A641F-B513-FB70-53D5-BF32ADAACC3B}"/>
              </a:ext>
            </a:extLst>
          </p:cNvPr>
          <p:cNvSpPr txBox="1"/>
          <p:nvPr/>
        </p:nvSpPr>
        <p:spPr>
          <a:xfrm>
            <a:off x="1835696" y="1419622"/>
            <a:ext cx="6929438" cy="2246769"/>
          </a:xfrm>
          <a:prstGeom prst="rect">
            <a:avLst/>
          </a:prstGeom>
          <a:noFill/>
        </p:spPr>
        <p:txBody>
          <a:bodyPr wrap="square" rtlCol="0">
            <a:spAutoFit/>
          </a:bodyPr>
          <a:lstStyle/>
          <a:p>
            <a:pPr algn="ctr"/>
            <a:r>
              <a:rPr lang="vi-VN" sz="2800" b="1" u="sng" dirty="0">
                <a:solidFill>
                  <a:srgbClr val="002060"/>
                </a:solidFill>
                <a:latin typeface="+mj-lt"/>
                <a:cs typeface="Calibri" panose="020F0502020204030204" pitchFamily="34" charset="0"/>
              </a:rPr>
              <a:t>Bài giải</a:t>
            </a:r>
            <a:r>
              <a:rPr lang="en-US" sz="2800" b="1" u="sng" dirty="0">
                <a:solidFill>
                  <a:srgbClr val="002060"/>
                </a:solidFill>
                <a:latin typeface="+mj-lt"/>
                <a:cs typeface="Calibri" panose="020F0502020204030204" pitchFamily="34" charset="0"/>
              </a:rPr>
              <a:t>:</a:t>
            </a:r>
            <a:endParaRPr lang="vi-VN" sz="2800" b="1" u="sng" dirty="0">
              <a:solidFill>
                <a:srgbClr val="002060"/>
              </a:solidFill>
              <a:latin typeface="+mj-lt"/>
              <a:cs typeface="Calibri" panose="020F0502020204030204" pitchFamily="34" charset="0"/>
            </a:endParaRPr>
          </a:p>
          <a:p>
            <a:pPr algn="ctr"/>
            <a:r>
              <a:rPr lang="vi-VN" sz="2800" b="1" dirty="0">
                <a:solidFill>
                  <a:srgbClr val="002060"/>
                </a:solidFill>
                <a:latin typeface="+mj-lt"/>
                <a:cs typeface="Calibri" panose="020F0502020204030204" pitchFamily="34" charset="0"/>
              </a:rPr>
              <a:t> </a:t>
            </a:r>
            <a:r>
              <a:rPr lang="en-US" sz="2800" dirty="0" err="1"/>
              <a:t>Số</a:t>
            </a:r>
            <a:r>
              <a:rPr lang="en-US" sz="2800" dirty="0"/>
              <a:t> </a:t>
            </a:r>
            <a:r>
              <a:rPr lang="en-US" sz="2800" dirty="0" err="1"/>
              <a:t>tiền</a:t>
            </a:r>
            <a:r>
              <a:rPr lang="en-US" sz="2800" dirty="0"/>
              <a:t> </a:t>
            </a:r>
            <a:r>
              <a:rPr lang="en-US" sz="2800" dirty="0" err="1"/>
              <a:t>mẹ</a:t>
            </a:r>
            <a:r>
              <a:rPr lang="en-US" sz="2800" dirty="0"/>
              <a:t> </a:t>
            </a:r>
            <a:r>
              <a:rPr lang="en-US" sz="2800" dirty="0" err="1"/>
              <a:t>còn</a:t>
            </a:r>
            <a:r>
              <a:rPr lang="en-US" sz="2800" dirty="0"/>
              <a:t> </a:t>
            </a:r>
            <a:r>
              <a:rPr lang="en-US" sz="2800" dirty="0" err="1"/>
              <a:t>lại</a:t>
            </a:r>
            <a:r>
              <a:rPr lang="en-US" sz="2800" dirty="0"/>
              <a:t> </a:t>
            </a:r>
            <a:r>
              <a:rPr lang="en-US" sz="2800" dirty="0" err="1"/>
              <a:t>là</a:t>
            </a:r>
            <a:r>
              <a:rPr lang="en-US" sz="2800" dirty="0"/>
              <a:t>:</a:t>
            </a:r>
          </a:p>
          <a:p>
            <a:pPr algn="ctr"/>
            <a:r>
              <a:rPr lang="en-US" sz="2800" dirty="0"/>
              <a:t>100 000 – (57 000 + 15 000) = 28 000 (</a:t>
            </a:r>
            <a:r>
              <a:rPr lang="en-US" sz="2800" dirty="0" err="1"/>
              <a:t>đồng</a:t>
            </a:r>
            <a:r>
              <a:rPr lang="en-US" sz="2800" dirty="0"/>
              <a:t>)</a:t>
            </a:r>
          </a:p>
          <a:p>
            <a:pPr algn="ctr"/>
            <a:r>
              <a:rPr lang="en-US" sz="2800" dirty="0" err="1"/>
              <a:t>Đáp</a:t>
            </a:r>
            <a:r>
              <a:rPr lang="en-US" sz="2800" dirty="0"/>
              <a:t> </a:t>
            </a:r>
            <a:r>
              <a:rPr lang="en-US" sz="2800" dirty="0" err="1"/>
              <a:t>số</a:t>
            </a:r>
            <a:r>
              <a:rPr lang="en-US" sz="2800" dirty="0"/>
              <a:t>: 28 000 </a:t>
            </a:r>
            <a:r>
              <a:rPr lang="en-US" sz="2800" dirty="0" err="1"/>
              <a:t>đồng</a:t>
            </a:r>
            <a:r>
              <a:rPr lang="en-US" sz="2800" dirty="0"/>
              <a:t>.</a:t>
            </a:r>
          </a:p>
          <a:p>
            <a:pPr algn="ctr"/>
            <a:r>
              <a:rPr lang="vi-VN" sz="2800" b="1" dirty="0">
                <a:solidFill>
                  <a:srgbClr val="002060"/>
                </a:solidFill>
                <a:latin typeface="+mj-lt"/>
                <a:cs typeface="Calibri" panose="020F0502020204030204" pitchFamily="34" charset="0"/>
              </a:rPr>
              <a:t>.</a:t>
            </a:r>
          </a:p>
        </p:txBody>
      </p:sp>
      <p:sp>
        <p:nvSpPr>
          <p:cNvPr id="15" name="TextBox 14"/>
          <p:cNvSpPr txBox="1"/>
          <p:nvPr/>
        </p:nvSpPr>
        <p:spPr>
          <a:xfrm>
            <a:off x="662285" y="388564"/>
            <a:ext cx="8216751" cy="830997"/>
          </a:xfrm>
          <a:prstGeom prst="rect">
            <a:avLst/>
          </a:prstGeom>
          <a:noFill/>
        </p:spPr>
        <p:txBody>
          <a:bodyPr wrap="square" rtlCol="0">
            <a:spAutoFit/>
          </a:bodyPr>
          <a:lstStyle/>
          <a:p>
            <a:pPr algn="just" defTabSz="685800">
              <a:defRPr/>
            </a:pPr>
            <a:r>
              <a:rPr lang="en-GB" sz="2400" b="1" dirty="0">
                <a:solidFill>
                  <a:srgbClr val="000000"/>
                </a:solidFill>
                <a:cs typeface="Calibri" panose="020F0502020204030204" pitchFamily="34" charset="0"/>
              </a:rPr>
              <a:t>     </a:t>
            </a:r>
            <a:r>
              <a:rPr lang="en-US" sz="2400" dirty="0" err="1"/>
              <a:t>Mẹ</a:t>
            </a:r>
            <a:r>
              <a:rPr lang="en-US" sz="2400" dirty="0"/>
              <a:t> </a:t>
            </a:r>
            <a:r>
              <a:rPr lang="en-US" sz="2400" dirty="0" err="1"/>
              <a:t>mang</a:t>
            </a:r>
            <a:r>
              <a:rPr lang="en-US" sz="2400" dirty="0"/>
              <a:t> 100 000 </a:t>
            </a:r>
            <a:r>
              <a:rPr lang="en-US" sz="2400" dirty="0" err="1"/>
              <a:t>đồng</a:t>
            </a:r>
            <a:r>
              <a:rPr lang="en-US" sz="2400" dirty="0"/>
              <a:t> </a:t>
            </a:r>
            <a:r>
              <a:rPr lang="en-US" sz="2400" dirty="0" err="1"/>
              <a:t>đi</a:t>
            </a:r>
            <a:r>
              <a:rPr lang="en-US" sz="2400" dirty="0"/>
              <a:t> </a:t>
            </a:r>
            <a:r>
              <a:rPr lang="en-US" sz="2400" dirty="0" err="1"/>
              <a:t>chợ</a:t>
            </a:r>
            <a:r>
              <a:rPr lang="en-US" sz="2400" dirty="0"/>
              <a:t>, </a:t>
            </a:r>
            <a:r>
              <a:rPr lang="en-US" sz="2400" dirty="0" err="1"/>
              <a:t>mẹ</a:t>
            </a:r>
            <a:r>
              <a:rPr lang="en-US" sz="2400" dirty="0"/>
              <a:t> </a:t>
            </a:r>
            <a:r>
              <a:rPr lang="en-US" sz="2400" dirty="0" err="1"/>
              <a:t>mua</a:t>
            </a:r>
            <a:r>
              <a:rPr lang="en-US" sz="2400" dirty="0"/>
              <a:t> </a:t>
            </a:r>
            <a:r>
              <a:rPr lang="en-US" sz="2400" dirty="0" err="1"/>
              <a:t>thịt</a:t>
            </a:r>
            <a:r>
              <a:rPr lang="en-US" sz="2400" dirty="0"/>
              <a:t> </a:t>
            </a:r>
            <a:r>
              <a:rPr lang="en-US" sz="2400" dirty="0" err="1"/>
              <a:t>hết</a:t>
            </a:r>
            <a:r>
              <a:rPr lang="en-US" sz="2400" dirty="0"/>
              <a:t> 57 000 </a:t>
            </a:r>
            <a:r>
              <a:rPr lang="en-US" sz="2400" dirty="0" err="1"/>
              <a:t>đồng</a:t>
            </a:r>
            <a:r>
              <a:rPr lang="en-US" sz="2400" dirty="0"/>
              <a:t>, </a:t>
            </a:r>
            <a:r>
              <a:rPr lang="en-US" sz="2400" dirty="0" err="1"/>
              <a:t>mua</a:t>
            </a:r>
            <a:r>
              <a:rPr lang="en-US" sz="2400" dirty="0"/>
              <a:t> </a:t>
            </a:r>
            <a:r>
              <a:rPr lang="en-US" sz="2400" dirty="0" err="1"/>
              <a:t>rau</a:t>
            </a:r>
            <a:r>
              <a:rPr lang="en-US" sz="2400" dirty="0"/>
              <a:t> </a:t>
            </a:r>
            <a:r>
              <a:rPr lang="en-US" sz="2400" dirty="0" err="1"/>
              <a:t>hết</a:t>
            </a:r>
            <a:r>
              <a:rPr lang="en-US" sz="2400" dirty="0"/>
              <a:t> 15 000 </a:t>
            </a:r>
            <a:r>
              <a:rPr lang="en-US" sz="2400" dirty="0" err="1"/>
              <a:t>đồng</a:t>
            </a:r>
            <a:r>
              <a:rPr lang="en-US" sz="2400" dirty="0"/>
              <a:t>. </a:t>
            </a:r>
            <a:r>
              <a:rPr lang="en-US" sz="2400" dirty="0" err="1"/>
              <a:t>Hỏi</a:t>
            </a:r>
            <a:r>
              <a:rPr lang="en-US" sz="2400" dirty="0"/>
              <a:t> </a:t>
            </a:r>
            <a:r>
              <a:rPr lang="en-US" sz="2400" dirty="0" err="1"/>
              <a:t>mẹ</a:t>
            </a:r>
            <a:r>
              <a:rPr lang="en-US" sz="2400" dirty="0"/>
              <a:t> </a:t>
            </a:r>
            <a:r>
              <a:rPr lang="en-US" sz="2400" dirty="0" err="1"/>
              <a:t>còn</a:t>
            </a:r>
            <a:r>
              <a:rPr lang="en-US" sz="2400" dirty="0"/>
              <a:t> </a:t>
            </a:r>
            <a:r>
              <a:rPr lang="en-US" sz="2400" dirty="0" err="1"/>
              <a:t>lại</a:t>
            </a:r>
            <a:r>
              <a:rPr lang="en-US" sz="2400" dirty="0"/>
              <a:t> </a:t>
            </a:r>
            <a:r>
              <a:rPr lang="en-US" sz="2400" dirty="0" err="1"/>
              <a:t>bao</a:t>
            </a:r>
            <a:r>
              <a:rPr lang="en-US" sz="2400" dirty="0"/>
              <a:t> </a:t>
            </a:r>
            <a:r>
              <a:rPr lang="en-US" sz="2400" dirty="0" err="1"/>
              <a:t>nhiêu</a:t>
            </a:r>
            <a:r>
              <a:rPr lang="en-US" sz="2400" dirty="0"/>
              <a:t> </a:t>
            </a:r>
            <a:r>
              <a:rPr lang="en-US" sz="2400" dirty="0" err="1"/>
              <a:t>tiền</a:t>
            </a:r>
            <a:r>
              <a:rPr lang="en-US" sz="2400" dirty="0"/>
              <a:t>?</a:t>
            </a:r>
            <a:endParaRPr lang="en-US" sz="2400" b="1" dirty="0">
              <a:solidFill>
                <a:prstClr val="white"/>
              </a:solidFill>
              <a:cs typeface="Calibri" panose="020F0502020204030204" pitchFamily="34" charset="0"/>
            </a:endParaRPr>
          </a:p>
        </p:txBody>
      </p:sp>
      <p:sp>
        <p:nvSpPr>
          <p:cNvPr id="16" name="Oval 15"/>
          <p:cNvSpPr/>
          <p:nvPr/>
        </p:nvSpPr>
        <p:spPr>
          <a:xfrm>
            <a:off x="282161" y="254167"/>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4</a:t>
            </a:r>
            <a:endParaRPr lang="en-US" sz="3200" dirty="0"/>
          </a:p>
        </p:txBody>
      </p:sp>
      <p:pic>
        <p:nvPicPr>
          <p:cNvPr id="3" name="Picture 2"/>
          <p:cNvPicPr>
            <a:picLocks noChangeAspect="1"/>
          </p:cNvPicPr>
          <p:nvPr/>
        </p:nvPicPr>
        <p:blipFill>
          <a:blip r:embed="rId2"/>
          <a:stretch>
            <a:fillRect/>
          </a:stretch>
        </p:blipFill>
        <p:spPr>
          <a:xfrm>
            <a:off x="0" y="3208211"/>
            <a:ext cx="4899645" cy="1935259"/>
          </a:xfrm>
          <a:prstGeom prst="rect">
            <a:avLst/>
          </a:prstGeom>
        </p:spPr>
      </p:pic>
    </p:spTree>
    <p:extLst>
      <p:ext uri="{BB962C8B-B14F-4D97-AF65-F5344CB8AC3E}">
        <p14:creationId xmlns:p14="http://schemas.microsoft.com/office/powerpoint/2010/main" val="366192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卡通卡通课件小学生亲子活动幼儿园展板家长会自我介绍宝宝成长记录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530</Words>
  <Application>Microsoft Office PowerPoint</Application>
  <PresentationFormat>On-screen Show (16:9)</PresentationFormat>
  <Paragraphs>151</Paragraphs>
  <Slides>17</Slides>
  <Notes>8</Notes>
  <HiddenSlides>0</HiddenSlides>
  <MMClips>19</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2017-03-06T01:56:12Z</dcterms:created>
  <dcterms:modified xsi:type="dcterms:W3CDTF">2023-05-14T10:26:49Z</dcterms:modified>
</cp:coreProperties>
</file>