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487" r:id="rId2"/>
    <p:sldId id="257" r:id="rId3"/>
    <p:sldId id="259" r:id="rId4"/>
    <p:sldId id="483" r:id="rId5"/>
    <p:sldId id="264" r:id="rId6"/>
    <p:sldId id="476" r:id="rId7"/>
    <p:sldId id="485" r:id="rId8"/>
    <p:sldId id="438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FF"/>
    <a:srgbClr val="FFFBC6"/>
    <a:srgbClr val="FF0066"/>
    <a:srgbClr val="0000CC"/>
    <a:srgbClr val="FFE1FF"/>
    <a:srgbClr val="FF7C80"/>
    <a:srgbClr val="FF66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9274" autoAdjust="0"/>
  </p:normalViewPr>
  <p:slideViewPr>
    <p:cSldViewPr>
      <p:cViewPr>
        <p:scale>
          <a:sx n="50" d="100"/>
          <a:sy n="50" d="100"/>
        </p:scale>
        <p:origin x="-780" y="-24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xmlns="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808DE37-A60F-4BC2-B7B4-7B9946761AC6}"/>
              </a:ext>
            </a:extLst>
          </p:cNvPr>
          <p:cNvSpPr/>
          <p:nvPr userDrawn="1"/>
        </p:nvSpPr>
        <p:spPr>
          <a:xfrm>
            <a:off x="13690919" y="2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1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7AF168-150A-672B-0A78-B7D4276D1801}"/>
              </a:ext>
            </a:extLst>
          </p:cNvPr>
          <p:cNvSpPr/>
          <p:nvPr userDrawn="1"/>
        </p:nvSpPr>
        <p:spPr>
          <a:xfrm>
            <a:off x="2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797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4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4" y="1654630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74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37990C-6645-45BD-9578-2C2A2481C356}"/>
              </a:ext>
            </a:extLst>
          </p:cNvPr>
          <p:cNvSpPr/>
          <p:nvPr userDrawn="1"/>
        </p:nvSpPr>
        <p:spPr>
          <a:xfrm>
            <a:off x="13598205" y="2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</p:spTree>
    <p:extLst>
      <p:ext uri="{BB962C8B-B14F-4D97-AF65-F5344CB8AC3E}">
        <p14:creationId xmlns:p14="http://schemas.microsoft.com/office/powerpoint/2010/main" val="208685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37990C-6645-45BD-9578-2C2A2481C356}"/>
              </a:ext>
            </a:extLst>
          </p:cNvPr>
          <p:cNvSpPr/>
          <p:nvPr userDrawn="1"/>
        </p:nvSpPr>
        <p:spPr>
          <a:xfrm>
            <a:off x="13598205" y="2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" y="381000"/>
            <a:ext cx="16276356" cy="813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75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7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5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5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3A1F4629-611C-9E40-0899-190B163B74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1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63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185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xmlns="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4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7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217514" rtl="0" eaLnBrk="1" latinLnBrk="0" hangingPunct="1">
        <a:lnSpc>
          <a:spcPct val="90000"/>
        </a:lnSpc>
        <a:spcBef>
          <a:spcPct val="0"/>
        </a:spcBef>
        <a:buNone/>
        <a:defRPr sz="5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378" indent="-304378" algn="l" defTabSz="1217514" rtl="0" eaLnBrk="1" latinLnBrk="0" hangingPunct="1">
        <a:lnSpc>
          <a:spcPct val="90000"/>
        </a:lnSpc>
        <a:spcBef>
          <a:spcPts val="1331"/>
        </a:spcBef>
        <a:buFont typeface="Arial" panose="020B0604020202020204" pitchFamily="34" charset="0"/>
        <a:buChar char="•"/>
        <a:defRPr sz="3728" kern="1200">
          <a:solidFill>
            <a:schemeClr val="tx1"/>
          </a:solidFill>
          <a:latin typeface="+mn-lt"/>
          <a:ea typeface="+mn-ea"/>
          <a:cs typeface="+mn-cs"/>
        </a:defRPr>
      </a:lvl1pPr>
      <a:lvl2pPr marL="913135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2pPr>
      <a:lvl3pPr marL="1521893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0649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739405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348162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956918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565677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5174432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75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51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27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02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378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2541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129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005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280320" y="3042193"/>
            <a:ext cx="13647044" cy="1740416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70753"/>
            <a:ext cx="16276638" cy="2622065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24" y="5638803"/>
            <a:ext cx="12602306" cy="37201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9" y="4782609"/>
            <a:ext cx="3521911" cy="43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907891" y="3531369"/>
            <a:ext cx="13019473" cy="977639"/>
          </a:xfrm>
          <a:prstGeom prst="rect">
            <a:avLst/>
          </a:prstGeom>
          <a:noFill/>
        </p:spPr>
        <p:txBody>
          <a:bodyPr wrap="square" lIns="145224" tIns="72612" rIns="145224" bIns="72612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Đất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hệ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mặt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Trời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3)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64194" y="85569"/>
            <a:ext cx="16063119" cy="2029209"/>
          </a:xfrm>
          <a:prstGeom prst="rect">
            <a:avLst/>
          </a:prstGeom>
          <a:noFill/>
        </p:spPr>
        <p:txBody>
          <a:bodyPr wrap="square" lIns="145224" tIns="72612" rIns="145224" bIns="72612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52237">
              <a:spcBef>
                <a:spcPts val="953"/>
              </a:spcBef>
              <a:defRPr/>
            </a:pPr>
            <a:r>
              <a:rPr lang="vi-VN" altLang="en-US" sz="57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452237">
              <a:spcBef>
                <a:spcPts val="953"/>
              </a:spcBef>
              <a:defRPr/>
            </a:pPr>
            <a:r>
              <a:rPr lang="vi-VN" altLang="en-US" sz="57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57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5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5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5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altLang="en-US" sz="5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5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5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57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29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15E88B7-8654-440B-C16B-8D7A0F52C06E}"/>
              </a:ext>
            </a:extLst>
          </p:cNvPr>
          <p:cNvSpPr txBox="1"/>
          <p:nvPr/>
        </p:nvSpPr>
        <p:spPr>
          <a:xfrm>
            <a:off x="5014119" y="2133600"/>
            <a:ext cx="731642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 w="34925">
                  <a:solidFill>
                    <a:srgbClr val="ED7D31">
                      <a:lumMod val="60000"/>
                      <a:lumOff val="40000"/>
                    </a:srgbClr>
                  </a:solidFill>
                  <a:prstDash val="sysDash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12800" b="0" i="0" u="none" strike="noStrike" kern="1200" cap="none" spc="0" normalizeH="0" baseline="0" noProof="0" dirty="0">
                <a:ln w="34925">
                  <a:solidFill>
                    <a:srgbClr val="ED7D31">
                      <a:lumMod val="60000"/>
                      <a:lumOff val="40000"/>
                    </a:srgbClr>
                  </a:solidFill>
                  <a:prstDash val="sysDash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 w="34925">
                  <a:solidFill>
                    <a:srgbClr val="ED7D31">
                      <a:lumMod val="60000"/>
                      <a:lumOff val="40000"/>
                    </a:srgbClr>
                  </a:solidFill>
                  <a:prstDash val="sysDash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12800" b="0" i="0" u="none" strike="noStrike" kern="1200" cap="none" spc="0" normalizeH="0" baseline="0" noProof="0" dirty="0">
              <a:ln w="34925">
                <a:solidFill>
                  <a:srgbClr val="ED7D31">
                    <a:lumMod val="60000"/>
                    <a:lumOff val="40000"/>
                  </a:srgbClr>
                </a:solidFill>
                <a:prstDash val="sysDash"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F9E9AF68-ADB6-783D-52DE-9E65657A4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9" b="89894" l="9929" r="92199">
                        <a14:foregroundMark x1="25532" y1="24645" x2="41135" y2="62766"/>
                        <a14:foregroundMark x1="41135" y1="62766" x2="42199" y2="73759"/>
                        <a14:foregroundMark x1="17376" y1="79610" x2="39184" y2="78723"/>
                        <a14:foregroundMark x1="39184" y1="78723" x2="57801" y2="79610"/>
                        <a14:foregroundMark x1="57801" y1="79610" x2="65780" y2="79255"/>
                        <a14:foregroundMark x1="65780" y1="79255" x2="73936" y2="79433"/>
                        <a14:foregroundMark x1="73936" y1="79433" x2="81560" y2="78723"/>
                        <a14:foregroundMark x1="81560" y1="78723" x2="88830" y2="78723"/>
                        <a14:foregroundMark x1="80142" y1="79965" x2="84397" y2="79610"/>
                        <a14:foregroundMark x1="92199" y1="79078" x2="87234" y2="78901"/>
                        <a14:foregroundMark x1="11879" y1="78723" x2="20213" y2="78369"/>
                        <a14:foregroundMark x1="20213" y1="78369" x2="20567" y2="78369"/>
                        <a14:foregroundMark x1="32801" y1="50355" x2="23582" y2="72163"/>
                        <a14:foregroundMark x1="26773" y1="53723" x2="37943" y2="63652"/>
                        <a14:foregroundMark x1="20745" y1="27305" x2="16312" y2="45745"/>
                        <a14:foregroundMark x1="19326" y1="47872" x2="26241" y2="48759"/>
                        <a14:foregroundMark x1="40957" y1="33511" x2="42553" y2="39539"/>
                        <a14:foregroundMark x1="68262" y1="56206" x2="76418" y2="64007"/>
                        <a14:foregroundMark x1="76418" y1="64007" x2="76418" y2="64007"/>
                        <a14:foregroundMark x1="70567" y1="57979" x2="67199" y2="64894"/>
                        <a14:foregroundMark x1="67199" y1="64894" x2="67021" y2="64894"/>
                        <a14:backgroundMark x1="33865" y1="68262" x2="33333" y2="73227"/>
                        <a14:backgroundMark x1="72518" y1="69504" x2="71986" y2="7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08" y="3499293"/>
            <a:ext cx="56896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2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AB3C500C-5195-42C2-CE75-E8242F2C5F41}"/>
              </a:ext>
            </a:extLst>
          </p:cNvPr>
          <p:cNvSpPr txBox="1"/>
          <p:nvPr/>
        </p:nvSpPr>
        <p:spPr>
          <a:xfrm>
            <a:off x="5166519" y="2133600"/>
            <a:ext cx="69797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12800" b="0" i="0" u="none" strike="noStrike" kern="1200" cap="none" spc="0" normalizeH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12800" b="0" i="0" u="none" strike="noStrike" kern="1200" cap="none" spc="0" normalizeH="0" baseline="0" noProof="0" dirty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1CC0BA8-9654-4C11-7022-321373AF3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02" b="92415" l="9752" r="89894">
                        <a14:foregroundMark x1="62589" y1="92541" x2="64894" y2="88496"/>
                        <a14:foregroundMark x1="32270" y1="9861" x2="32270" y2="9861"/>
                        <a14:foregroundMark x1="28901" y1="9355" x2="28901" y2="9355"/>
                        <a14:foregroundMark x1="32979" y1="9102" x2="32979" y2="9102"/>
                        <a14:foregroundMark x1="89716" y1="50948" x2="89716" y2="5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20" y="3711668"/>
            <a:ext cx="4056807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4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2DA41B68-B4DA-33A3-DB3A-7DE2AA4958DD}"/>
              </a:ext>
            </a:extLst>
          </p:cNvPr>
          <p:cNvSpPr/>
          <p:nvPr/>
        </p:nvSpPr>
        <p:spPr>
          <a:xfrm>
            <a:off x="188952" y="1676400"/>
            <a:ext cx="1608768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D7ECF21D-7CF2-0804-9F6B-9C7ED1D00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t="23336" r="13367" b="7727"/>
          <a:stretch/>
        </p:blipFill>
        <p:spPr>
          <a:xfrm>
            <a:off x="2886381" y="2362200"/>
            <a:ext cx="10503877" cy="5205047"/>
          </a:xfrm>
          <a:prstGeom prst="round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DE6E926-ED24-453E-7245-51A0B0B7E5D6}"/>
              </a:ext>
            </a:extLst>
          </p:cNvPr>
          <p:cNvSpPr txBox="1"/>
          <p:nvPr/>
        </p:nvSpPr>
        <p:spPr>
          <a:xfrm>
            <a:off x="3261519" y="838200"/>
            <a:ext cx="10439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Đất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76AA3D0E-8B4B-3775-45F3-BE31D5BC5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979" y="6860679"/>
            <a:ext cx="6183163" cy="231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97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18533AA-6D21-BD4F-A10F-2C04D6D807D2}"/>
              </a:ext>
            </a:extLst>
          </p:cNvPr>
          <p:cNvSpPr txBox="1"/>
          <p:nvPr/>
        </p:nvSpPr>
        <p:spPr>
          <a:xfrm>
            <a:off x="4887119" y="1727201"/>
            <a:ext cx="8026400" cy="313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7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12800" b="0" i="0" u="none" strike="noStrike" kern="1200" cap="none" spc="0" normalizeH="0" baseline="0" noProof="0" dirty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60871FB-8CD8-4939-CB6E-4CC69473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7427120" y="4251325"/>
            <a:ext cx="2846647" cy="48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756008A-684E-D2C3-E2EB-F27A7EDFF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1"/>
          <a:stretch/>
        </p:blipFill>
        <p:spPr>
          <a:xfrm>
            <a:off x="5462955" y="1778903"/>
            <a:ext cx="10813684" cy="736509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1A0787AC-09E3-115F-3D35-C22B4DD9B7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17" y="6172200"/>
            <a:ext cx="6019641" cy="207456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15977CF-90B4-0818-4A12-6766088E44C6}"/>
              </a:ext>
            </a:extLst>
          </p:cNvPr>
          <p:cNvSpPr txBox="1"/>
          <p:nvPr/>
        </p:nvSpPr>
        <p:spPr>
          <a:xfrm>
            <a:off x="92244" y="1143000"/>
            <a:ext cx="16082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du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vũ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trụ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F89546C3-4B47-D65E-93E6-6D1385971D65}"/>
              </a:ext>
            </a:extLst>
          </p:cNvPr>
          <p:cNvSpPr txBox="1"/>
          <p:nvPr/>
        </p:nvSpPr>
        <p:spPr>
          <a:xfrm>
            <a:off x="6461919" y="304800"/>
            <a:ext cx="10322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855867E2-5791-1178-B554-E1A63801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66" y="2867264"/>
            <a:ext cx="3810298" cy="381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3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18533AA-6D21-BD4F-A10F-2C04D6D807D2}"/>
              </a:ext>
            </a:extLst>
          </p:cNvPr>
          <p:cNvSpPr txBox="1"/>
          <p:nvPr/>
        </p:nvSpPr>
        <p:spPr>
          <a:xfrm>
            <a:off x="4887119" y="1727201"/>
            <a:ext cx="8026400" cy="313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7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12800" b="0" i="0" u="none" strike="noStrike" kern="1200" cap="none" spc="0" normalizeH="0" baseline="0" noProof="0" dirty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60871FB-8CD8-4939-CB6E-4CC69473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7427120" y="4251325"/>
            <a:ext cx="2846647" cy="48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0AB90913-9C3C-0013-7516-3CABA610E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7" b="89905" l="9752" r="94149">
                        <a14:foregroundMark x1="91844" y1="33610" x2="91844" y2="33610"/>
                        <a14:foregroundMark x1="13475" y1="43349" x2="13475" y2="43349"/>
                        <a14:foregroundMark x1="94149" y1="45368" x2="94149" y2="45368"/>
                        <a14:foregroundMark x1="93440" y1="34204" x2="93440" y2="34204"/>
                        <a14:foregroundMark x1="39716" y1="80641" x2="59929" y2="76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18" y="3454400"/>
            <a:ext cx="4695803" cy="70104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E0424CF9-502A-714D-622A-48A66E16BF63}"/>
              </a:ext>
            </a:extLst>
          </p:cNvPr>
          <p:cNvSpPr txBox="1"/>
          <p:nvPr/>
        </p:nvSpPr>
        <p:spPr>
          <a:xfrm>
            <a:off x="5852319" y="2286000"/>
            <a:ext cx="497283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80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280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2800" dirty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BCF2CF3-F6B1-4445-E289-B355E677B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675DAF9A-5DCD-F243-6337-CD6766155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19" y="3616960"/>
            <a:ext cx="5486400" cy="54864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5E2A748C-4219-D441-E517-AEFCDF909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92376" l="9929" r="89894">
                        <a14:foregroundMark x1="47163" y1="92376" x2="50177" y2="9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19" y="3132749"/>
            <a:ext cx="6011251" cy="60112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967F0578-CD80-379A-6D9E-3C6D1381F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869" y="198952"/>
            <a:ext cx="13729381" cy="21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10384</TotalTime>
  <Words>106</Words>
  <Application>Microsoft Office PowerPoint</Application>
  <PresentationFormat>Custom</PresentationFormat>
  <Paragraphs>13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Minhthangpc.VN</cp:lastModifiedBy>
  <cp:revision>1362</cp:revision>
  <dcterms:created xsi:type="dcterms:W3CDTF">2008-09-09T22:52:10Z</dcterms:created>
  <dcterms:modified xsi:type="dcterms:W3CDTF">2023-05-14T10:18:35Z</dcterms:modified>
  <cp:category>9Slide.vn</cp:category>
</cp:coreProperties>
</file>