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4.wav" ContentType="audio/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4"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9" r:id="rId21"/>
    <p:sldId id="280" r:id="rId22"/>
    <p:sldId id="281" r:id="rId23"/>
    <p:sldId id="28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375918-40D8-404F-A113-8C6AE506AA4D}" type="datetimeFigureOut">
              <a:rPr lang="en-US" smtClean="0"/>
              <a:t>5/14/2023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266DE3-3F68-4F3A-8CCF-3FF6D657343D}" type="slidenum">
              <a:rPr lang="en-US" smtClean="0"/>
              <a:t>‹#›</a:t>
            </a:fld>
            <a:endParaRPr lang="en-US"/>
          </a:p>
        </p:txBody>
      </p:sp>
    </p:spTree>
    <p:extLst>
      <p:ext uri="{BB962C8B-B14F-4D97-AF65-F5344CB8AC3E}">
        <p14:creationId xmlns:p14="http://schemas.microsoft.com/office/powerpoint/2010/main" val="2777753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5476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817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5649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39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10DD8-F619-4B50-A7F3-0C1F6C23E0F7}" type="datetimeFigureOut">
              <a:rPr lang="en-US" smtClean="0"/>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41332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10DD8-F619-4B50-A7F3-0C1F6C23E0F7}" type="datetimeFigureOut">
              <a:rPr lang="en-US" smtClean="0"/>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391830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10DD8-F619-4B50-A7F3-0C1F6C23E0F7}" type="datetimeFigureOut">
              <a:rPr lang="en-US" smtClean="0"/>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3774624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96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10DD8-F619-4B50-A7F3-0C1F6C23E0F7}" type="datetimeFigureOut">
              <a:rPr lang="en-US" smtClean="0"/>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425242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10DD8-F619-4B50-A7F3-0C1F6C23E0F7}" type="datetimeFigureOut">
              <a:rPr lang="en-US" smtClean="0"/>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146702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10DD8-F619-4B50-A7F3-0C1F6C23E0F7}"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744099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10DD8-F619-4B50-A7F3-0C1F6C23E0F7}" type="datetimeFigureOut">
              <a:rPr lang="en-US" smtClean="0"/>
              <a:t>5/14/2023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539675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10DD8-F619-4B50-A7F3-0C1F6C23E0F7}" type="datetimeFigureOut">
              <a:rPr lang="en-US" smtClean="0"/>
              <a:t>5/14/2023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1364920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10DD8-F619-4B50-A7F3-0C1F6C23E0F7}" type="datetimeFigureOut">
              <a:rPr lang="en-US" smtClean="0"/>
              <a:t>5/14/2023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4053044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10DD8-F619-4B50-A7F3-0C1F6C23E0F7}"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158349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10DD8-F619-4B50-A7F3-0C1F6C23E0F7}"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975827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610DD8-F619-4B50-A7F3-0C1F6C23E0F7}" type="datetimeFigureOut">
              <a:rPr lang="en-US" smtClean="0"/>
              <a:t>5/14/2023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06DB4-5531-4E24-A88A-BAFA2FD11CDC}" type="slidenum">
              <a:rPr lang="en-US" smtClean="0"/>
              <a:t>‹#›</a:t>
            </a:fld>
            <a:endParaRPr lang="en-US"/>
          </a:p>
        </p:txBody>
      </p:sp>
    </p:spTree>
    <p:extLst>
      <p:ext uri="{BB962C8B-B14F-4D97-AF65-F5344CB8AC3E}">
        <p14:creationId xmlns:p14="http://schemas.microsoft.com/office/powerpoint/2010/main" val="3590659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jpeg"/><Relationship Id="rId5" Type="http://schemas.openxmlformats.org/officeDocument/2006/relationships/image" Target="../media/image34.emf"/><Relationship Id="rId10" Type="http://schemas.openxmlformats.org/officeDocument/2006/relationships/image" Target="../media/image39.png"/><Relationship Id="rId4" Type="http://schemas.openxmlformats.org/officeDocument/2006/relationships/image" Target="../media/image31.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image" Target="../media/image31.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image" Target="../media/image31.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58.png"/><Relationship Id="rId2" Type="http://schemas.openxmlformats.org/officeDocument/2006/relationships/video" Target="../media/media5.mp4"/><Relationship Id="rId1" Type="http://schemas.microsoft.com/office/2007/relationships/media" Target="../media/media5.mp4"/><Relationship Id="rId6" Type="http://schemas.microsoft.com/office/2007/relationships/hdphoto" Target="../media/hdphoto3.wdp"/><Relationship Id="rId5" Type="http://schemas.openxmlformats.org/officeDocument/2006/relationships/image" Target="../media/image57.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13" Type="http://schemas.microsoft.com/office/2007/relationships/hdphoto" Target="../media/hdphoto2.wdp"/><Relationship Id="rId18" Type="http://schemas.openxmlformats.org/officeDocument/2006/relationships/slide" Target="slide5.xml"/><Relationship Id="rId3" Type="http://schemas.microsoft.com/office/2007/relationships/media" Target="../media/media2.mp3"/><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7.png"/><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2.png"/><Relationship Id="rId5" Type="http://schemas.openxmlformats.org/officeDocument/2006/relationships/slideLayout" Target="../slideLayouts/slideLayout7.xml"/><Relationship Id="rId15" Type="http://schemas.openxmlformats.org/officeDocument/2006/relationships/image" Target="../media/image15.png"/><Relationship Id="rId10" Type="http://schemas.openxmlformats.org/officeDocument/2006/relationships/image" Target="../media/image11.gif"/><Relationship Id="rId19"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image" Target="../media/image10.gif"/><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slide" Target="slide4.xml"/><Relationship Id="rId18" Type="http://schemas.openxmlformats.org/officeDocument/2006/relationships/image" Target="../media/image10.gif"/><Relationship Id="rId3" Type="http://schemas.microsoft.com/office/2007/relationships/media" Target="../media/media2.mp3"/><Relationship Id="rId7" Type="http://schemas.openxmlformats.org/officeDocument/2006/relationships/image" Target="../media/image9.gif"/><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slide" Target="slide9.xml"/><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slide" Target="slide2.xml"/><Relationship Id="rId5" Type="http://schemas.openxmlformats.org/officeDocument/2006/relationships/slideLayout" Target="../slideLayouts/slideLayout7.xml"/><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slide" Target="slide3.xm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1.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24.png"/><Relationship Id="rId10" Type="http://schemas.openxmlformats.org/officeDocument/2006/relationships/image" Target="../media/image11.gif"/><Relationship Id="rId4" Type="http://schemas.openxmlformats.org/officeDocument/2006/relationships/notesSlide" Target="../notesSlides/notesSlide4.xml"/><Relationship Id="rId9" Type="http://schemas.openxmlformats.org/officeDocument/2006/relationships/image" Target="../media/image20.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25.png"/><Relationship Id="rId10" Type="http://schemas.openxmlformats.org/officeDocument/2006/relationships/image" Target="../media/image11.gif"/><Relationship Id="rId4" Type="http://schemas.openxmlformats.org/officeDocument/2006/relationships/notesSlide" Target="../notesSlides/notesSlide5.xml"/><Relationship Id="rId9" Type="http://schemas.openxmlformats.org/officeDocument/2006/relationships/image" Target="../media/image20.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1.gif"/><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slide" Target="slide5.xml"/><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notesSlide" Target="../notesSlides/notesSlide6.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838200" y="2281645"/>
            <a:ext cx="7315200" cy="1305312"/>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0" y="-53065"/>
            <a:ext cx="9144000" cy="1966549"/>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1" y="4229102"/>
            <a:ext cx="7079809" cy="2790075"/>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3139" y="3586957"/>
            <a:ext cx="1978563"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767018" y="2426846"/>
            <a:ext cx="7314168" cy="1138755"/>
          </a:xfrm>
          <a:prstGeom prst="rect">
            <a:avLst/>
          </a:prstGeom>
          <a:noFill/>
        </p:spPr>
        <p:txBody>
          <a:bodyPr wrap="square" lIns="91422" tIns="45711" rIns="91422"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An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toàn</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khi</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tham</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gia</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các</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phương</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tiện</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giao</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thông</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tiết</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2) </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92242" y="64176"/>
            <a:ext cx="9024048" cy="1277255"/>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600" b="1" i="1" dirty="0">
                <a:solidFill>
                  <a:srgbClr val="002060"/>
                </a:solidFill>
                <a:latin typeface="+mj-lt"/>
                <a:cs typeface="Times New Roman" panose="02020603050405020304" pitchFamily="18" charset="0"/>
              </a:rPr>
              <a:t>TRƯỜNG TIỂU HỌC ÁI MỘ A</a:t>
            </a:r>
          </a:p>
          <a:p>
            <a:pPr algn="ctr" defTabSz="914219">
              <a:spcBef>
                <a:spcPts val="600"/>
              </a:spcBef>
              <a:defRPr/>
            </a:pPr>
            <a:r>
              <a:rPr lang="vi-VN" altLang="en-US" sz="3600" b="1" i="1" dirty="0">
                <a:solidFill>
                  <a:srgbClr val="002060"/>
                </a:solidFill>
                <a:latin typeface="+mj-lt"/>
                <a:cs typeface="Times New Roman" panose="02020603050405020304" pitchFamily="18" charset="0"/>
              </a:rPr>
              <a:t>Bài giảng điện tử </a:t>
            </a:r>
            <a:r>
              <a:rPr lang="en-US" altLang="en-US" sz="3600" b="1" i="1" dirty="0" err="1" smtClean="0">
                <a:solidFill>
                  <a:srgbClr val="002060"/>
                </a:solidFill>
                <a:latin typeface="Times New Roman" pitchFamily="18" charset="0"/>
                <a:cs typeface="Times New Roman" pitchFamily="18" charset="0"/>
              </a:rPr>
              <a:t>Đạo</a:t>
            </a:r>
            <a:r>
              <a:rPr lang="en-US" altLang="en-US" sz="3600" b="1" i="1" dirty="0" smtClean="0">
                <a:solidFill>
                  <a:srgbClr val="002060"/>
                </a:solidFill>
                <a:latin typeface="Times New Roman" pitchFamily="18" charset="0"/>
                <a:cs typeface="Times New Roman" pitchFamily="18" charset="0"/>
              </a:rPr>
              <a:t> </a:t>
            </a:r>
            <a:r>
              <a:rPr lang="en-US" altLang="en-US" sz="3600" b="1" i="1" dirty="0" err="1" smtClean="0">
                <a:solidFill>
                  <a:srgbClr val="002060"/>
                </a:solidFill>
                <a:latin typeface="Times New Roman" pitchFamily="18" charset="0"/>
                <a:cs typeface="Times New Roman" pitchFamily="18" charset="0"/>
              </a:rPr>
              <a:t>đức</a:t>
            </a:r>
            <a:r>
              <a:rPr lang="en-US" altLang="en-US" sz="3600" b="1" i="1" dirty="0" smtClean="0">
                <a:solidFill>
                  <a:srgbClr val="002060"/>
                </a:solidFill>
                <a:latin typeface="Times New Roman" pitchFamily="18" charset="0"/>
                <a:cs typeface="Times New Roman" pitchFamily="18" charset="0"/>
              </a:rPr>
              <a:t> </a:t>
            </a:r>
            <a:r>
              <a:rPr lang="en-US" altLang="en-US" sz="3600" b="1" i="1" dirty="0" err="1" smtClean="0">
                <a:solidFill>
                  <a:srgbClr val="002060"/>
                </a:solidFill>
                <a:latin typeface="Times New Roman" pitchFamily="18" charset="0"/>
                <a:cs typeface="Times New Roman" pitchFamily="18" charset="0"/>
              </a:rPr>
              <a:t>lớp</a:t>
            </a:r>
            <a:r>
              <a:rPr lang="en-US" altLang="en-US" sz="3600" b="1" i="1" dirty="0" smtClean="0">
                <a:solidFill>
                  <a:srgbClr val="002060"/>
                </a:solidFill>
                <a:latin typeface="Times New Roman" pitchFamily="18" charset="0"/>
                <a:cs typeface="Times New Roman" pitchFamily="18" charset="0"/>
              </a:rPr>
              <a:t> </a:t>
            </a:r>
            <a:r>
              <a:rPr lang="en-US" altLang="en-US" sz="3600" b="1" i="1" dirty="0">
                <a:solidFill>
                  <a:srgbClr val="002060"/>
                </a:solidFill>
                <a:latin typeface="Times New Roman" pitchFamily="18" charset="0"/>
                <a:cs typeface="Times New Roman" pitchFamily="18" charset="0"/>
              </a:rPr>
              <a:t>3 </a:t>
            </a:r>
            <a:endParaRPr lang="en-US" altLang="en-US" sz="36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259855443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 xmlns:a16="http://schemas.microsoft.com/office/drawing/2014/main"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 xmlns:a16="http://schemas.microsoft.com/office/drawing/2014/main"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 xmlns:a16="http://schemas.microsoft.com/office/drawing/2014/main" id="{1A16D5DD-12E3-43FC-A27F-76357EEB53AB}"/>
              </a:ext>
            </a:extLst>
          </p:cNvPr>
          <p:cNvSpPr/>
          <p:nvPr/>
        </p:nvSpPr>
        <p:spPr>
          <a:xfrm>
            <a:off x="3581400" y="1752601"/>
            <a:ext cx="5257800" cy="2275206"/>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dirty="0">
                <a:solidFill>
                  <a:srgbClr val="FF0000"/>
                </a:solidFill>
                <a:cs typeface="Calibri" panose="020F0502020204030204" pitchFamily="34" charset="0"/>
              </a:rPr>
              <a:t>Bạn nhỏ đội mũ bảo hiểm, ngồi ngay ngắn trên xe đạp điện, tay ôm eo người lái xe ở phía trước </a:t>
            </a:r>
            <a:endParaRPr lang="en-US" sz="2400" b="1" dirty="0">
              <a:solidFill>
                <a:srgbClr val="FF0000"/>
              </a:solidFill>
              <a:cs typeface="Calibri" panose="020F0502020204030204" pitchFamily="34" charset="0"/>
            </a:endParaRPr>
          </a:p>
          <a:p>
            <a:pPr algn="ctr">
              <a:lnSpc>
                <a:spcPct val="120000"/>
              </a:lnSpc>
            </a:pPr>
            <a:r>
              <a:rPr kumimoji="0" lang="en-US" sz="2400" b="1" i="0" u="none" strike="noStrike" kern="1200" cap="none" spc="0" normalizeH="0" baseline="0" noProof="0" dirty="0">
                <a:ln>
                  <a:noFill/>
                </a:ln>
                <a:solidFill>
                  <a:srgbClr val="FF0000"/>
                </a:solidFill>
                <a:effectLst/>
                <a:uLnTx/>
                <a:uFillTx/>
                <a:ea typeface="微软雅黑"/>
                <a:cs typeface="Calibri" panose="020F0502020204030204" pitchFamily="34" charset="0"/>
                <a:sym typeface="Wingdings" panose="05000000000000000000" pitchFamily="2" charset="2"/>
              </a:rPr>
              <a:t> </a:t>
            </a:r>
            <a:r>
              <a:rPr lang="nl-NL" sz="2400" b="1" dirty="0">
                <a:solidFill>
                  <a:srgbClr val="FF0000"/>
                </a:solidFill>
              </a:rPr>
              <a:t>Tuân thủ quy tắc an toàn giao thông</a:t>
            </a:r>
            <a:endParaRPr lang="en-US" sz="2400" b="1" dirty="0">
              <a:solidFill>
                <a:srgbClr val="FF0000"/>
              </a:solidFill>
            </a:endParaRPr>
          </a:p>
        </p:txBody>
      </p:sp>
      <p:pic>
        <p:nvPicPr>
          <p:cNvPr id="8" name="图片 8">
            <a:extLst>
              <a:ext uri="{FF2B5EF4-FFF2-40B4-BE49-F238E27FC236}">
                <a16:creationId xmlns="" xmlns:a16="http://schemas.microsoft.com/office/drawing/2014/main" id="{35FE7A20-588B-4F0D-81DD-AF23DE8A3C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7381" y="3250247"/>
            <a:ext cx="1706620" cy="3558572"/>
          </a:xfrm>
          <a:prstGeom prst="rect">
            <a:avLst/>
          </a:prstGeom>
        </p:spPr>
      </p:pic>
      <p:pic>
        <p:nvPicPr>
          <p:cNvPr id="10" name="Picture 9">
            <a:extLst>
              <a:ext uri="{FF2B5EF4-FFF2-40B4-BE49-F238E27FC236}">
                <a16:creationId xmlns="" xmlns:a16="http://schemas.microsoft.com/office/drawing/2014/main" id="{4BA069BD-964D-4563-84D2-063B3E963A93}"/>
              </a:ext>
            </a:extLst>
          </p:cNvPr>
          <p:cNvPicPr>
            <a:picLocks noChangeAspect="1"/>
          </p:cNvPicPr>
          <p:nvPr/>
        </p:nvPicPr>
        <p:blipFill>
          <a:blip r:embed="rId8"/>
          <a:stretch>
            <a:fillRect/>
          </a:stretch>
        </p:blipFill>
        <p:spPr>
          <a:xfrm>
            <a:off x="417909" y="1685925"/>
            <a:ext cx="2839641" cy="3194166"/>
          </a:xfrm>
          <a:prstGeom prst="rect">
            <a:avLst/>
          </a:prstGeom>
        </p:spPr>
      </p:pic>
      <p:pic>
        <p:nvPicPr>
          <p:cNvPr id="17" name="Picture 16">
            <a:extLst>
              <a:ext uri="{FF2B5EF4-FFF2-40B4-BE49-F238E27FC236}">
                <a16:creationId xmlns="" xmlns:a16="http://schemas.microsoft.com/office/drawing/2014/main" id="{9E9F5919-5C41-4416-A743-1AB0EC0F00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6280" y="3324225"/>
            <a:ext cx="1385888" cy="1714500"/>
          </a:xfrm>
          <a:prstGeom prst="rect">
            <a:avLst/>
          </a:prstGeom>
        </p:spPr>
      </p:pic>
      <p:pic>
        <p:nvPicPr>
          <p:cNvPr id="18" name="Tieng-vo-tay-tra-loi-dung-www_tiengdong_com">
            <a:hlinkClick r:id="" action="ppaction://media"/>
            <a:extLst>
              <a:ext uri="{FF2B5EF4-FFF2-40B4-BE49-F238E27FC236}">
                <a16:creationId xmlns="" xmlns:a16="http://schemas.microsoft.com/office/drawing/2014/main" id="{EDF2842A-166F-4CB1-A1BD-4F2DF83965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788" y="5905500"/>
            <a:ext cx="457200" cy="609600"/>
          </a:xfrm>
          <a:prstGeom prst="rect">
            <a:avLst/>
          </a:prstGeom>
        </p:spPr>
      </p:pic>
    </p:spTree>
    <p:extLst>
      <p:ext uri="{BB962C8B-B14F-4D97-AF65-F5344CB8AC3E}">
        <p14:creationId xmlns:p14="http://schemas.microsoft.com/office/powerpoint/2010/main" val="3188122095"/>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 presetClass="mediacall" presetSubtype="0" fill="hold" nodeType="withEffect">
                                  <p:stCondLst>
                                    <p:cond delay="0"/>
                                  </p:stCondLst>
                                  <p:childTnLst>
                                    <p:cmd type="call" cmd="playFrom(0.0)">
                                      <p:cBhvr>
                                        <p:cTn id="11" dur="8085" fill="hold"/>
                                        <p:tgtEl>
                                          <p:spTgt spid="1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bldLst>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 xmlns:a16="http://schemas.microsoft.com/office/drawing/2014/main"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 xmlns:a16="http://schemas.microsoft.com/office/drawing/2014/main"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 xmlns:a16="http://schemas.microsoft.com/office/drawing/2014/main" id="{1A16D5DD-12E3-43FC-A27F-76357EEB53AB}"/>
              </a:ext>
            </a:extLst>
          </p:cNvPr>
          <p:cNvSpPr/>
          <p:nvPr/>
        </p:nvSpPr>
        <p:spPr>
          <a:xfrm>
            <a:off x="3429000" y="1695451"/>
            <a:ext cx="5410200" cy="2571749"/>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b="1" dirty="0" err="1">
                <a:solidFill>
                  <a:srgbClr val="C00000"/>
                </a:solidFill>
                <a:latin typeface="Times New Roman" pitchFamily="18" charset="0"/>
                <a:cs typeface="Times New Roman" pitchFamily="18" charset="0"/>
              </a:rPr>
              <a:t>Bạn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nhỏ</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không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dây</a:t>
            </a:r>
            <a:r>
              <a:rPr lang="en-US" sz="3200" b="1" dirty="0">
                <a:solidFill>
                  <a:srgbClr val="C00000"/>
                </a:solidFill>
                <a:latin typeface="Times New Roman" pitchFamily="18" charset="0"/>
                <a:cs typeface="Times New Roman" pitchFamily="18" charset="0"/>
              </a:rPr>
              <a:t> an </a:t>
            </a:r>
            <a:r>
              <a:rPr lang="en-US" sz="3200" b="1" dirty="0" err="1">
                <a:solidFill>
                  <a:srgbClr val="C00000"/>
                </a:solidFill>
                <a:latin typeface="Times New Roman" pitchFamily="18" charset="0"/>
                <a:cs typeface="Times New Roman" pitchFamily="18" charset="0"/>
              </a:rPr>
              <a:t>toàn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đùa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nghịch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khi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ngồi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xe</a:t>
            </a:r>
            <a:r>
              <a:rPr lang="en-US" sz="3200" b="1" dirty="0">
                <a:solidFill>
                  <a:srgbClr val="C00000"/>
                </a:solidFill>
                <a:latin typeface="Times New Roman" pitchFamily="18" charset="0"/>
                <a:cs typeface="Times New Roman" pitchFamily="18" charset="0"/>
              </a:rPr>
              <a:t> ô </a:t>
            </a:r>
            <a:r>
              <a:rPr lang="en-US" sz="3200" b="1" dirty="0" err="1">
                <a:solidFill>
                  <a:srgbClr val="C00000"/>
                </a:solidFill>
                <a:latin typeface="Times New Roman" pitchFamily="18" charset="0"/>
                <a:cs typeface="Times New Roman" pitchFamily="18" charset="0"/>
              </a:rPr>
              <a:t>tô</a:t>
            </a:r>
            <a:r>
              <a:rPr lang="en-US" sz="3200" b="1" dirty="0">
                <a:solidFill>
                  <a:srgbClr val="C00000"/>
                </a:solidFill>
                <a:latin typeface="Times New Roman" pitchFamily="18" charset="0"/>
                <a:cs typeface="Times New Roman" pitchFamily="18" charset="0"/>
              </a:rPr>
              <a:t>.</a:t>
            </a:r>
          </a:p>
          <a:p>
            <a:pPr lvl="0" algn="ctr">
              <a:lnSpc>
                <a:spcPct val="120000"/>
              </a:lnSpc>
            </a:pPr>
            <a:r>
              <a:rPr lang="en-US" sz="2400" b="1" dirty="0">
                <a:solidFill>
                  <a:srgbClr val="FF0000"/>
                </a:solidFill>
                <a:latin typeface="Times New Roman" pitchFamily="18" charset="0"/>
                <a:cs typeface="Times New Roman" pitchFamily="18" charset="0"/>
                <a:sym typeface="Wingdings" panose="05000000000000000000" pitchFamily="2" charset="2"/>
              </a:rPr>
              <a:t> </a:t>
            </a:r>
            <a:r>
              <a:rPr lang="en-US" sz="2400" b="1" dirty="0" err="1">
                <a:solidFill>
                  <a:srgbClr val="FF0000"/>
                </a:solidFill>
                <a:latin typeface="Times New Roman" pitchFamily="18" charset="0"/>
                <a:cs typeface="Times New Roman" pitchFamily="18" charset="0"/>
                <a:sym typeface="Wingdings" panose="05000000000000000000" pitchFamily="2" charset="2"/>
              </a:rPr>
              <a:t>Chưa</a:t>
            </a:r>
            <a:r>
              <a:rPr lang="en-US" sz="2400" b="1" dirty="0">
                <a:solidFill>
                  <a:srgbClr val="FF0000"/>
                </a:solidFill>
                <a:latin typeface="Times New Roman" pitchFamily="18" charset="0"/>
                <a:cs typeface="Times New Roman" pitchFamily="18" charset="0"/>
                <a:sym typeface="Wingdings" panose="05000000000000000000" pitchFamily="2" charset="2"/>
              </a:rPr>
              <a:t> </a:t>
            </a:r>
            <a:r>
              <a:rPr lang="nl-NL" sz="2400" b="1" dirty="0">
                <a:solidFill>
                  <a:srgbClr val="FF0000"/>
                </a:solidFill>
                <a:latin typeface="Times New Roman" pitchFamily="18" charset="0"/>
                <a:cs typeface="Times New Roman" pitchFamily="18" charset="0"/>
                <a:sym typeface="Wingdings" panose="05000000000000000000" pitchFamily="2" charset="2"/>
              </a:rPr>
              <a:t>t</a:t>
            </a:r>
            <a:r>
              <a:rPr lang="nl-NL" sz="2400" b="1" dirty="0">
                <a:solidFill>
                  <a:srgbClr val="FF0000"/>
                </a:solidFill>
                <a:latin typeface="Times New Roman" pitchFamily="18" charset="0"/>
                <a:cs typeface="Times New Roman" pitchFamily="18" charset="0"/>
              </a:rPr>
              <a:t>uân thủ quy tắc an toàn giao thông</a:t>
            </a:r>
            <a:endParaRPr lang="en-US" sz="2400" b="1" dirty="0">
              <a:solidFill>
                <a:srgbClr val="FF0000"/>
              </a:solidFill>
              <a:latin typeface="Times New Roman" pitchFamily="18" charset="0"/>
              <a:cs typeface="Times New Roman" pitchFamily="18" charset="0"/>
            </a:endParaRPr>
          </a:p>
        </p:txBody>
      </p:sp>
      <p:pic>
        <p:nvPicPr>
          <p:cNvPr id="8" name="图片 8">
            <a:extLst>
              <a:ext uri="{FF2B5EF4-FFF2-40B4-BE49-F238E27FC236}">
                <a16:creationId xmlns="" xmlns:a16="http://schemas.microsoft.com/office/drawing/2014/main" id="{35FE7A20-588B-4F0D-81DD-AF23DE8A3C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1627" y="3571875"/>
            <a:ext cx="1552373" cy="3236944"/>
          </a:xfrm>
          <a:prstGeom prst="rect">
            <a:avLst/>
          </a:prstGeom>
        </p:spPr>
      </p:pic>
      <p:pic>
        <p:nvPicPr>
          <p:cNvPr id="14" name="Am-thanh-tra-loi-sai-wav-www_tiengdong_com">
            <a:hlinkClick r:id="" action="ppaction://media"/>
            <a:extLst>
              <a:ext uri="{FF2B5EF4-FFF2-40B4-BE49-F238E27FC236}">
                <a16:creationId xmlns="" xmlns:a16="http://schemas.microsoft.com/office/drawing/2014/main" id="{999123FA-6CA9-4093-A5B8-20CEB68E98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15450" y="6305550"/>
            <a:ext cx="457200" cy="609600"/>
          </a:xfrm>
          <a:prstGeom prst="rect">
            <a:avLst/>
          </a:prstGeom>
        </p:spPr>
      </p:pic>
      <p:pic>
        <p:nvPicPr>
          <p:cNvPr id="6" name="Picture 5">
            <a:extLst>
              <a:ext uri="{FF2B5EF4-FFF2-40B4-BE49-F238E27FC236}">
                <a16:creationId xmlns="" xmlns:a16="http://schemas.microsoft.com/office/drawing/2014/main" id="{5E954B35-BAD6-4ADF-88C0-17469E68DC4A}"/>
              </a:ext>
            </a:extLst>
          </p:cNvPr>
          <p:cNvPicPr>
            <a:picLocks noChangeAspect="1"/>
          </p:cNvPicPr>
          <p:nvPr/>
        </p:nvPicPr>
        <p:blipFill>
          <a:blip r:embed="rId9"/>
          <a:stretch>
            <a:fillRect/>
          </a:stretch>
        </p:blipFill>
        <p:spPr>
          <a:xfrm>
            <a:off x="304800" y="1772539"/>
            <a:ext cx="2903935" cy="3326770"/>
          </a:xfrm>
          <a:prstGeom prst="rect">
            <a:avLst/>
          </a:prstGeom>
        </p:spPr>
      </p:pic>
      <p:sp>
        <p:nvSpPr>
          <p:cNvPr id="13" name="Multiplication Sign 12">
            <a:extLst>
              <a:ext uri="{FF2B5EF4-FFF2-40B4-BE49-F238E27FC236}">
                <a16:creationId xmlns="" xmlns:a16="http://schemas.microsoft.com/office/drawing/2014/main" id="{0A76B1EC-B8F9-4CE9-81DE-BD82DC9C4E53}"/>
              </a:ext>
            </a:extLst>
          </p:cNvPr>
          <p:cNvSpPr/>
          <p:nvPr/>
        </p:nvSpPr>
        <p:spPr>
          <a:xfrm>
            <a:off x="1438260" y="4444537"/>
            <a:ext cx="1356359"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211540409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4"/>
                </p:tgtEl>
              </p:cMediaNode>
            </p:audio>
          </p:childTnLst>
        </p:cTn>
      </p:par>
    </p:tnLst>
    <p:bldLst>
      <p:bldP spid="4" grpId="0" bldLvl="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 xmlns:a16="http://schemas.microsoft.com/office/drawing/2014/main"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 xmlns:a16="http://schemas.microsoft.com/office/drawing/2014/main"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 xmlns:a16="http://schemas.microsoft.com/office/drawing/2014/main" id="{1A16D5DD-12E3-43FC-A27F-76357EEB53AB}"/>
              </a:ext>
            </a:extLst>
          </p:cNvPr>
          <p:cNvSpPr/>
          <p:nvPr/>
        </p:nvSpPr>
        <p:spPr>
          <a:xfrm>
            <a:off x="3994817" y="2296795"/>
            <a:ext cx="4787265" cy="316230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solidFill>
                  <a:srgbClr val="C00000"/>
                </a:solidFill>
                <a:latin typeface="Times New Roman" pitchFamily="18" charset="0"/>
                <a:cs typeface="Times New Roman" pitchFamily="18" charset="0"/>
              </a:rPr>
              <a:t>Bạn nam không thắt dây an toàn, chơi đồ chơi khi ngồi trên máy bay</a:t>
            </a:r>
          </a:p>
          <a:p>
            <a:pPr lvl="0" algn="just">
              <a:lnSpc>
                <a:spcPct val="120000"/>
              </a:lnSpc>
            </a:pPr>
            <a:r>
              <a:rPr lang="en-US" sz="3200" b="1" dirty="0">
                <a:solidFill>
                  <a:srgbClr val="FF0000"/>
                </a:solidFill>
                <a:latin typeface="Times New Roman" pitchFamily="18" charset="0"/>
                <a:cs typeface="Times New Roman" pitchFamily="18" charset="0"/>
                <a:sym typeface="Wingdings" panose="05000000000000000000" pitchFamily="2" charset="2"/>
              </a:rPr>
              <a:t> </a:t>
            </a:r>
            <a:r>
              <a:rPr lang="vi-VN" sz="3200" b="1" dirty="0">
                <a:solidFill>
                  <a:srgbClr val="FF0000"/>
                </a:solidFill>
                <a:latin typeface="Times New Roman" pitchFamily="18" charset="0"/>
                <a:cs typeface="Times New Roman" pitchFamily="18" charset="0"/>
              </a:rPr>
              <a:t>Chưa tuân thủ quy tắc an toàn giao thông</a:t>
            </a:r>
          </a:p>
        </p:txBody>
      </p:sp>
      <p:pic>
        <p:nvPicPr>
          <p:cNvPr id="10" name="Am-thanh-tra-loi-sai-wav-www_tiengdong_com">
            <a:hlinkClick r:id="" action="ppaction://media"/>
            <a:extLst>
              <a:ext uri="{FF2B5EF4-FFF2-40B4-BE49-F238E27FC236}">
                <a16:creationId xmlns=""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15450" y="6305550"/>
            <a:ext cx="457200" cy="609600"/>
          </a:xfrm>
          <a:prstGeom prst="rect">
            <a:avLst/>
          </a:prstGeom>
        </p:spPr>
      </p:pic>
      <p:pic>
        <p:nvPicPr>
          <p:cNvPr id="6" name="Picture 5">
            <a:extLst>
              <a:ext uri="{FF2B5EF4-FFF2-40B4-BE49-F238E27FC236}">
                <a16:creationId xmlns="" xmlns:a16="http://schemas.microsoft.com/office/drawing/2014/main" id="{B033B35B-60B0-4F57-9AEE-5416999EC2B2}"/>
              </a:ext>
            </a:extLst>
          </p:cNvPr>
          <p:cNvPicPr>
            <a:picLocks noChangeAspect="1"/>
          </p:cNvPicPr>
          <p:nvPr/>
        </p:nvPicPr>
        <p:blipFill>
          <a:blip r:embed="rId8"/>
          <a:stretch>
            <a:fillRect/>
          </a:stretch>
        </p:blipFill>
        <p:spPr>
          <a:xfrm>
            <a:off x="450056" y="1583690"/>
            <a:ext cx="3471863" cy="3268980"/>
          </a:xfrm>
          <a:prstGeom prst="rect">
            <a:avLst/>
          </a:prstGeom>
        </p:spPr>
      </p:pic>
      <p:sp>
        <p:nvSpPr>
          <p:cNvPr id="13" name="Multiplication Sign 12">
            <a:extLst>
              <a:ext uri="{FF2B5EF4-FFF2-40B4-BE49-F238E27FC236}">
                <a16:creationId xmlns="" xmlns:a16="http://schemas.microsoft.com/office/drawing/2014/main" id="{8E982989-0A83-4336-85E8-85472541D9A8}"/>
              </a:ext>
            </a:extLst>
          </p:cNvPr>
          <p:cNvSpPr/>
          <p:nvPr/>
        </p:nvSpPr>
        <p:spPr>
          <a:xfrm>
            <a:off x="1431116" y="3501562"/>
            <a:ext cx="1356359"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372084907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 xmlns:a16="http://schemas.microsoft.com/office/drawing/2014/main"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 xmlns:a16="http://schemas.microsoft.com/office/drawing/2014/main"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 xmlns:a16="http://schemas.microsoft.com/office/drawing/2014/main" id="{1A16D5DD-12E3-43FC-A27F-76357EEB53AB}"/>
              </a:ext>
            </a:extLst>
          </p:cNvPr>
          <p:cNvSpPr/>
          <p:nvPr/>
        </p:nvSpPr>
        <p:spPr>
          <a:xfrm>
            <a:off x="3890486" y="2266951"/>
            <a:ext cx="4982051" cy="3295649"/>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600" b="1" dirty="0" err="1">
                <a:solidFill>
                  <a:srgbClr val="C00000"/>
                </a:solidFill>
                <a:latin typeface="Times New Roman" pitchFamily="18" charset="0"/>
                <a:cs typeface="Times New Roman" pitchFamily="18" charset="0"/>
              </a:rPr>
              <a:t>Các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bạn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nhỏ</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mặc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áo</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phao</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ngồi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ngay</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ngắn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trên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thuyền</a:t>
            </a:r>
            <a:r>
              <a:rPr lang="en-US" sz="3600" b="1" dirty="0">
                <a:solidFill>
                  <a:srgbClr val="C00000"/>
                </a:solidFill>
                <a:latin typeface="Times New Roman" pitchFamily="18" charset="0"/>
                <a:cs typeface="Times New Roman" pitchFamily="18" charset="0"/>
              </a:rPr>
              <a:t>.       </a:t>
            </a:r>
          </a:p>
          <a:p>
            <a:pPr lvl="0" algn="just">
              <a:lnSpc>
                <a:spcPct val="120000"/>
              </a:lnSpc>
            </a:pPr>
            <a:r>
              <a:rPr lang="en-US" sz="3600" b="1" dirty="0">
                <a:solidFill>
                  <a:srgbClr val="FF0000"/>
                </a:solidFill>
                <a:latin typeface="Times New Roman" pitchFamily="18" charset="0"/>
                <a:cs typeface="Times New Roman" pitchFamily="18" charset="0"/>
                <a:sym typeface="Wingdings" panose="05000000000000000000" pitchFamily="2" charset="2"/>
              </a:rPr>
              <a:t> </a:t>
            </a:r>
            <a:r>
              <a:rPr lang="en-US" sz="3600" b="1" dirty="0" err="1">
                <a:solidFill>
                  <a:srgbClr val="FF0000"/>
                </a:solidFill>
                <a:latin typeface="Times New Roman" pitchFamily="18" charset="0"/>
                <a:cs typeface="Times New Roman" pitchFamily="18" charset="0"/>
              </a:rPr>
              <a:t>Tuân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thủ</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tắc</a:t>
            </a:r>
            <a:r>
              <a:rPr lang="en-US" sz="3600" b="1" dirty="0">
                <a:solidFill>
                  <a:srgbClr val="FF0000"/>
                </a:solidFill>
                <a:latin typeface="Times New Roman" pitchFamily="18" charset="0"/>
                <a:cs typeface="Times New Roman" pitchFamily="18" charset="0"/>
              </a:rPr>
              <a:t> an </a:t>
            </a:r>
            <a:r>
              <a:rPr lang="en-US" sz="3600" b="1" dirty="0" err="1">
                <a:solidFill>
                  <a:srgbClr val="FF0000"/>
                </a:solidFill>
                <a:latin typeface="Times New Roman" pitchFamily="18" charset="0"/>
                <a:cs typeface="Times New Roman" pitchFamily="18" charset="0"/>
              </a:rPr>
              <a:t>toàn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giao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thông</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endParaRPr>
          </a:p>
        </p:txBody>
      </p:sp>
      <p:pic>
        <p:nvPicPr>
          <p:cNvPr id="7" name="Tieng-vo-tay-tra-loi-dung-www_tiengdong_com">
            <a:hlinkClick r:id="" action="ppaction://media"/>
            <a:extLst>
              <a:ext uri="{FF2B5EF4-FFF2-40B4-BE49-F238E27FC236}">
                <a16:creationId xmlns="" xmlns:a16="http://schemas.microsoft.com/office/drawing/2014/main" id="{5F290999-2623-490E-A28C-3D65AA2BD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788" y="5905500"/>
            <a:ext cx="457200" cy="609600"/>
          </a:xfrm>
          <a:prstGeom prst="rect">
            <a:avLst/>
          </a:prstGeom>
        </p:spPr>
      </p:pic>
      <p:pic>
        <p:nvPicPr>
          <p:cNvPr id="8" name="Picture 7">
            <a:extLst>
              <a:ext uri="{FF2B5EF4-FFF2-40B4-BE49-F238E27FC236}">
                <a16:creationId xmlns="" xmlns:a16="http://schemas.microsoft.com/office/drawing/2014/main" id="{D4CE38C4-34EF-45BD-8239-5DB47315B702}"/>
              </a:ext>
            </a:extLst>
          </p:cNvPr>
          <p:cNvPicPr>
            <a:picLocks noChangeAspect="1"/>
          </p:cNvPicPr>
          <p:nvPr/>
        </p:nvPicPr>
        <p:blipFill>
          <a:blip r:embed="rId8"/>
          <a:stretch>
            <a:fillRect/>
          </a:stretch>
        </p:blipFill>
        <p:spPr>
          <a:xfrm>
            <a:off x="510778" y="1583690"/>
            <a:ext cx="3364706" cy="3016885"/>
          </a:xfrm>
          <a:prstGeom prst="rect">
            <a:avLst/>
          </a:prstGeom>
        </p:spPr>
      </p:pic>
      <p:pic>
        <p:nvPicPr>
          <p:cNvPr id="12" name="Picture 11">
            <a:extLst>
              <a:ext uri="{FF2B5EF4-FFF2-40B4-BE49-F238E27FC236}">
                <a16:creationId xmlns="" xmlns:a16="http://schemas.microsoft.com/office/drawing/2014/main" id="{55C55E85-67F1-4E87-90BB-C416DAE6C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117" y="3600450"/>
            <a:ext cx="1385888" cy="1714500"/>
          </a:xfrm>
          <a:prstGeom prst="rect">
            <a:avLst/>
          </a:prstGeom>
        </p:spPr>
      </p:pic>
    </p:spTree>
    <p:extLst>
      <p:ext uri="{BB962C8B-B14F-4D97-AF65-F5344CB8AC3E}">
        <p14:creationId xmlns:p14="http://schemas.microsoft.com/office/powerpoint/2010/main" val="377934902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1" presetClass="mediacall" presetSubtype="0" fill="hold" nodeType="withEffect">
                                  <p:stCondLst>
                                    <p:cond delay="0"/>
                                  </p:stCondLst>
                                  <p:childTnLst>
                                    <p:cmd type="call" cmd="playFrom(0.0)">
                                      <p:cBhvr>
                                        <p:cTn id="11" dur="8085"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 xmlns:a16="http://schemas.microsoft.com/office/drawing/2014/main"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 xmlns:a16="http://schemas.microsoft.com/office/drawing/2014/main"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 xmlns:a16="http://schemas.microsoft.com/office/drawing/2014/main" id="{1A16D5DD-12E3-43FC-A27F-76357EEB53AB}"/>
              </a:ext>
            </a:extLst>
          </p:cNvPr>
          <p:cNvSpPr/>
          <p:nvPr/>
        </p:nvSpPr>
        <p:spPr>
          <a:xfrm>
            <a:off x="4044823" y="2076450"/>
            <a:ext cx="4787265" cy="289687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200" b="1" dirty="0" err="1">
                <a:solidFill>
                  <a:srgbClr val="C00000"/>
                </a:solidFill>
                <a:latin typeface="Times New Roman" pitchFamily="18" charset="0"/>
                <a:cs typeface="Times New Roman" pitchFamily="18" charset="0"/>
              </a:rPr>
              <a:t>Các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bạn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dàn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hàng</a:t>
            </a:r>
            <a:r>
              <a:rPr lang="en-US" sz="3200" b="1" dirty="0">
                <a:solidFill>
                  <a:srgbClr val="C00000"/>
                </a:solidFill>
                <a:latin typeface="Times New Roman" pitchFamily="18" charset="0"/>
                <a:cs typeface="Times New Roman" pitchFamily="18" charset="0"/>
              </a:rPr>
              <a:t> 2, </a:t>
            </a:r>
            <a:r>
              <a:rPr lang="en-US" sz="3200" b="1" dirty="0" err="1">
                <a:solidFill>
                  <a:srgbClr val="C00000"/>
                </a:solidFill>
                <a:latin typeface="Times New Roman" pitchFamily="18" charset="0"/>
                <a:cs typeface="Times New Roman" pitchFamily="18" charset="0"/>
              </a:rPr>
              <a:t>một</a:t>
            </a:r>
            <a:r>
              <a:rPr lang="vi-VN" sz="3200" b="1" dirty="0">
                <a:solidFill>
                  <a:srgbClr val="C00000"/>
                </a:solidFill>
                <a:latin typeface="Times New Roman" pitchFamily="18" charset="0"/>
                <a:cs typeface="Times New Roman" pitchFamily="18" charset="0"/>
              </a:rPr>
              <a:t> bạn buông hai tay khi đi xe đạp.</a:t>
            </a:r>
            <a:endParaRPr lang="en-US" sz="3200" b="1" dirty="0">
              <a:solidFill>
                <a:srgbClr val="C00000"/>
              </a:solidFill>
              <a:latin typeface="Times New Roman" pitchFamily="18" charset="0"/>
              <a:cs typeface="Times New Roman" pitchFamily="18" charset="0"/>
            </a:endParaRPr>
          </a:p>
          <a:p>
            <a:pPr lvl="0" algn="just">
              <a:lnSpc>
                <a:spcPct val="120000"/>
              </a:lnSpc>
            </a:pPr>
            <a:r>
              <a:rPr lang="en-US" sz="3200" b="1" dirty="0">
                <a:solidFill>
                  <a:srgbClr val="FF0000"/>
                </a:solidFill>
                <a:latin typeface="Times New Roman" pitchFamily="18" charset="0"/>
                <a:cs typeface="Times New Roman" pitchFamily="18" charset="0"/>
                <a:sym typeface="Wingdings" panose="05000000000000000000" pitchFamily="2" charset="2"/>
              </a:rPr>
              <a:t> </a:t>
            </a:r>
            <a:r>
              <a:rPr lang="vi-VN" sz="3200" b="1" dirty="0">
                <a:solidFill>
                  <a:srgbClr val="FF0000"/>
                </a:solidFill>
                <a:latin typeface="Times New Roman" pitchFamily="18" charset="0"/>
                <a:cs typeface="Times New Roman" pitchFamily="18" charset="0"/>
              </a:rPr>
              <a:t>Chưa tuân thủ quy tắc an toàn giao thông</a:t>
            </a:r>
            <a:endParaRPr kumimoji="0" lang="vi-VN" sz="32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endParaRPr>
          </a:p>
        </p:txBody>
      </p:sp>
      <p:pic>
        <p:nvPicPr>
          <p:cNvPr id="10" name="Am-thanh-tra-loi-sai-wav-www_tiengdong_com">
            <a:hlinkClick r:id="" action="ppaction://media"/>
            <a:extLst>
              <a:ext uri="{FF2B5EF4-FFF2-40B4-BE49-F238E27FC236}">
                <a16:creationId xmlns=""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15450" y="6305550"/>
            <a:ext cx="457200" cy="609600"/>
          </a:xfrm>
          <a:prstGeom prst="rect">
            <a:avLst/>
          </a:prstGeom>
        </p:spPr>
      </p:pic>
      <p:pic>
        <p:nvPicPr>
          <p:cNvPr id="8" name="Picture 7">
            <a:extLst>
              <a:ext uri="{FF2B5EF4-FFF2-40B4-BE49-F238E27FC236}">
                <a16:creationId xmlns="" xmlns:a16="http://schemas.microsoft.com/office/drawing/2014/main" id="{1B7BCD3F-240F-48D0-B6C8-8E3CC1B91163}"/>
              </a:ext>
            </a:extLst>
          </p:cNvPr>
          <p:cNvPicPr>
            <a:picLocks noChangeAspect="1"/>
          </p:cNvPicPr>
          <p:nvPr/>
        </p:nvPicPr>
        <p:blipFill>
          <a:blip r:embed="rId8"/>
          <a:stretch>
            <a:fillRect/>
          </a:stretch>
        </p:blipFill>
        <p:spPr>
          <a:xfrm>
            <a:off x="403622" y="1583690"/>
            <a:ext cx="3407569" cy="3054985"/>
          </a:xfrm>
          <a:prstGeom prst="rect">
            <a:avLst/>
          </a:prstGeom>
        </p:spPr>
      </p:pic>
      <p:sp>
        <p:nvSpPr>
          <p:cNvPr id="14" name="Multiplication Sign 13">
            <a:extLst>
              <a:ext uri="{FF2B5EF4-FFF2-40B4-BE49-F238E27FC236}">
                <a16:creationId xmlns="" xmlns:a16="http://schemas.microsoft.com/office/drawing/2014/main" id="{64D69B87-E045-4F6C-8636-B47DDB37CA18}"/>
              </a:ext>
            </a:extLst>
          </p:cNvPr>
          <p:cNvSpPr/>
          <p:nvPr/>
        </p:nvSpPr>
        <p:spPr>
          <a:xfrm>
            <a:off x="1466835" y="4044487"/>
            <a:ext cx="1356359"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123018966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sp>
        <p:nvSpPr>
          <p:cNvPr id="38" name="Google Shape;973;p10">
            <a:extLst>
              <a:ext uri="{FF2B5EF4-FFF2-40B4-BE49-F238E27FC236}">
                <a16:creationId xmlns="" xmlns:a16="http://schemas.microsoft.com/office/drawing/2014/main" id="{C8F84D18-C5DF-4121-B15A-2CF2B65CFD23}"/>
              </a:ext>
            </a:extLst>
          </p:cNvPr>
          <p:cNvSpPr/>
          <p:nvPr/>
        </p:nvSpPr>
        <p:spPr>
          <a:xfrm>
            <a:off x="645530" y="425191"/>
            <a:ext cx="7895802"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latin typeface="Times New Roman" pitchFamily="18" charset="0"/>
                <a:ea typeface="Calibri"/>
                <a:cs typeface="Times New Roman" pitchFamily="18" charset="0"/>
                <a:sym typeface="Calibri"/>
              </a:rPr>
              <a:t>2. </a:t>
            </a:r>
            <a:r>
              <a:rPr lang="vi-VN" sz="3200" b="1" dirty="0">
                <a:solidFill>
                  <a:srgbClr val="244061"/>
                </a:solidFill>
                <a:latin typeface="Times New Roman" pitchFamily="18" charset="0"/>
                <a:ea typeface="Calibri"/>
                <a:cs typeface="Times New Roman" pitchFamily="18" charset="0"/>
                <a:sym typeface="Calibri"/>
              </a:rPr>
              <a:t>Em sẽ khuyên bạn điều gì trong các tình huống dưới dây?</a:t>
            </a:r>
            <a:endParaRPr kumimoji="0" sz="3200" b="1" i="0" u="none" strike="noStrike" kern="1200" cap="none" spc="0" normalizeH="0" baseline="0" noProof="0" dirty="0">
              <a:ln>
                <a:noFill/>
              </a:ln>
              <a:solidFill>
                <a:srgbClr val="244061"/>
              </a:solidFill>
              <a:effectLst/>
              <a:uLnTx/>
              <a:uFillTx/>
              <a:latin typeface="Times New Roman" pitchFamily="18" charset="0"/>
              <a:ea typeface="Calibri"/>
              <a:cs typeface="Times New Roman" pitchFamily="18" charset="0"/>
              <a:sym typeface="Calibri"/>
            </a:endParaRPr>
          </a:p>
        </p:txBody>
      </p:sp>
      <p:pic>
        <p:nvPicPr>
          <p:cNvPr id="3" name="Picture 2">
            <a:extLst>
              <a:ext uri="{FF2B5EF4-FFF2-40B4-BE49-F238E27FC236}">
                <a16:creationId xmlns="" xmlns:a16="http://schemas.microsoft.com/office/drawing/2014/main" id="{A832E381-18B8-4904-895E-472987E0F987}"/>
              </a:ext>
            </a:extLst>
          </p:cNvPr>
          <p:cNvPicPr>
            <a:picLocks noChangeAspect="1"/>
          </p:cNvPicPr>
          <p:nvPr/>
        </p:nvPicPr>
        <p:blipFill>
          <a:blip r:embed="rId4"/>
          <a:stretch>
            <a:fillRect/>
          </a:stretch>
        </p:blipFill>
        <p:spPr>
          <a:xfrm>
            <a:off x="31756" y="1966912"/>
            <a:ext cx="5127812" cy="3900488"/>
          </a:xfrm>
          <a:prstGeom prst="rect">
            <a:avLst/>
          </a:prstGeom>
        </p:spPr>
      </p:pic>
      <p:pic>
        <p:nvPicPr>
          <p:cNvPr id="5" name="Picture 4">
            <a:extLst>
              <a:ext uri="{FF2B5EF4-FFF2-40B4-BE49-F238E27FC236}">
                <a16:creationId xmlns="" xmlns:a16="http://schemas.microsoft.com/office/drawing/2014/main" id="{DC91AF32-E3EB-4A92-AE00-EDF50117B729}"/>
              </a:ext>
            </a:extLst>
          </p:cNvPr>
          <p:cNvPicPr>
            <a:picLocks noChangeAspect="1"/>
          </p:cNvPicPr>
          <p:nvPr/>
        </p:nvPicPr>
        <p:blipFill>
          <a:blip r:embed="rId5"/>
          <a:stretch>
            <a:fillRect/>
          </a:stretch>
        </p:blipFill>
        <p:spPr>
          <a:xfrm>
            <a:off x="5368528" y="1957388"/>
            <a:ext cx="3407569" cy="3681412"/>
          </a:xfrm>
          <a:prstGeom prst="rect">
            <a:avLst/>
          </a:prstGeom>
        </p:spPr>
      </p:pic>
    </p:spTree>
    <p:extLst>
      <p:ext uri="{BB962C8B-B14F-4D97-AF65-F5344CB8AC3E}">
        <p14:creationId xmlns:p14="http://schemas.microsoft.com/office/powerpoint/2010/main" val="9016175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 xmlns:a16="http://schemas.microsoft.com/office/drawing/2014/main" id="{B2BEC6C8-A729-8AD5-5260-B014D9539C1A}"/>
              </a:ext>
            </a:extLst>
          </p:cNvPr>
          <p:cNvSpPr/>
          <p:nvPr/>
        </p:nvSpPr>
        <p:spPr>
          <a:xfrm>
            <a:off x="163286" y="1197681"/>
            <a:ext cx="6379580"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Đại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diện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nhóm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bốc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thăm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tình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huống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Các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nhóm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thực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diện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sắm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vai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với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tiêu</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chọn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trở</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thành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Diễn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viên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xuất</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sắc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lớp</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3" name="Picture 2" descr="A picture containing toy, doll&#10;&#10;Description automatically generated">
            <a:extLst>
              <a:ext uri="{FF2B5EF4-FFF2-40B4-BE49-F238E27FC236}">
                <a16:creationId xmlns="" xmlns:a16="http://schemas.microsoft.com/office/drawing/2014/main" id="{233FA71D-7B6D-DAE8-552A-49E72791D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542866" y="2395362"/>
            <a:ext cx="1424364" cy="4462638"/>
          </a:xfrm>
          <a:prstGeom prst="rect">
            <a:avLst/>
          </a:prstGeom>
        </p:spPr>
      </p:pic>
    </p:spTree>
    <p:extLst>
      <p:ext uri="{BB962C8B-B14F-4D97-AF65-F5344CB8AC3E}">
        <p14:creationId xmlns:p14="http://schemas.microsoft.com/office/powerpoint/2010/main" val="4200342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0138" y="352136"/>
            <a:ext cx="9144000" cy="6505864"/>
          </a:xfrm>
          <a:prstGeom prst="rect">
            <a:avLst/>
          </a:prstGeom>
        </p:spPr>
      </p:pic>
      <p:sp>
        <p:nvSpPr>
          <p:cNvPr id="4" name="Rectangle: Diagonal Corners Rounded 3">
            <a:extLst>
              <a:ext uri="{FF2B5EF4-FFF2-40B4-BE49-F238E27FC236}">
                <a16:creationId xmlns="" xmlns:a16="http://schemas.microsoft.com/office/drawing/2014/main" id="{2F3845CE-2E27-D717-B8EE-C999CA90808D}"/>
              </a:ext>
            </a:extLst>
          </p:cNvPr>
          <p:cNvSpPr/>
          <p:nvPr/>
        </p:nvSpPr>
        <p:spPr>
          <a:xfrm>
            <a:off x="1600201" y="779319"/>
            <a:ext cx="3107532"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Tình</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huống</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1</a:t>
            </a:r>
          </a:p>
        </p:txBody>
      </p:sp>
      <p:sp>
        <p:nvSpPr>
          <p:cNvPr id="5" name="TextBox 4">
            <a:extLst>
              <a:ext uri="{FF2B5EF4-FFF2-40B4-BE49-F238E27FC236}">
                <a16:creationId xmlns="" xmlns:a16="http://schemas.microsoft.com/office/drawing/2014/main" id="{182E3090-F844-DDA9-8CEC-19EB765EC352}"/>
              </a:ext>
            </a:extLst>
          </p:cNvPr>
          <p:cNvSpPr txBox="1"/>
          <p:nvPr/>
        </p:nvSpPr>
        <p:spPr>
          <a:xfrm>
            <a:off x="2286000" y="1828800"/>
            <a:ext cx="4083628" cy="2554545"/>
          </a:xfrm>
          <a:prstGeom prst="rect">
            <a:avLst/>
          </a:prstGeom>
          <a:noFill/>
        </p:spPr>
        <p:txBody>
          <a:bodyPr wrap="square" rtlCol="0">
            <a:spAutoFit/>
          </a:bodyPr>
          <a:lstStyle/>
          <a:p>
            <a:pPr lvl="0" algn="just"/>
            <a:r>
              <a:rPr lang="en-US" sz="4000" b="1" dirty="0" err="1">
                <a:solidFill>
                  <a:prstClr val="white"/>
                </a:solidFill>
                <a:latin typeface="Times New Roman" pitchFamily="18" charset="0"/>
                <a:cs typeface="Times New Roman" pitchFamily="18" charset="0"/>
              </a:rPr>
              <a:t>Khuyên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bạn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phải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đội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mũ</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bảo</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hiểm</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khi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lên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xe</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máy</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để</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bố</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đón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về</a:t>
            </a:r>
            <a:endParaRPr kumimoji="0" lang="en-US" sz="40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6" name="Picture 5">
            <a:extLst>
              <a:ext uri="{FF2B5EF4-FFF2-40B4-BE49-F238E27FC236}">
                <a16:creationId xmlns="" xmlns:a16="http://schemas.microsoft.com/office/drawing/2014/main" id="{C2174BFA-3FBB-4D45-930D-72A2462DB6DF}"/>
              </a:ext>
            </a:extLst>
          </p:cNvPr>
          <p:cNvPicPr>
            <a:picLocks noChangeAspect="1"/>
          </p:cNvPicPr>
          <p:nvPr/>
        </p:nvPicPr>
        <p:blipFill>
          <a:blip r:embed="rId3"/>
          <a:stretch>
            <a:fillRect/>
          </a:stretch>
        </p:blipFill>
        <p:spPr>
          <a:xfrm>
            <a:off x="5064919" y="3309938"/>
            <a:ext cx="2100263" cy="2524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00278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0138" y="352136"/>
            <a:ext cx="9144000" cy="6505864"/>
          </a:xfrm>
          <a:prstGeom prst="rect">
            <a:avLst/>
          </a:prstGeom>
        </p:spPr>
      </p:pic>
      <p:sp>
        <p:nvSpPr>
          <p:cNvPr id="4" name="Rectangle: Diagonal Corners Rounded 3">
            <a:extLst>
              <a:ext uri="{FF2B5EF4-FFF2-40B4-BE49-F238E27FC236}">
                <a16:creationId xmlns="" xmlns:a16="http://schemas.microsoft.com/office/drawing/2014/main" id="{2F3845CE-2E27-D717-B8EE-C999CA90808D}"/>
              </a:ext>
            </a:extLst>
          </p:cNvPr>
          <p:cNvSpPr/>
          <p:nvPr/>
        </p:nvSpPr>
        <p:spPr>
          <a:xfrm>
            <a:off x="1032596" y="93519"/>
            <a:ext cx="3158404"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Tình</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huống</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2</a:t>
            </a:r>
          </a:p>
        </p:txBody>
      </p:sp>
      <p:sp>
        <p:nvSpPr>
          <p:cNvPr id="5" name="TextBox 4">
            <a:extLst>
              <a:ext uri="{FF2B5EF4-FFF2-40B4-BE49-F238E27FC236}">
                <a16:creationId xmlns="" xmlns:a16="http://schemas.microsoft.com/office/drawing/2014/main" id="{182E3090-F844-DDA9-8CEC-19EB765EC352}"/>
              </a:ext>
            </a:extLst>
          </p:cNvPr>
          <p:cNvSpPr txBox="1"/>
          <p:nvPr/>
        </p:nvSpPr>
        <p:spPr>
          <a:xfrm>
            <a:off x="2178844" y="1094799"/>
            <a:ext cx="4157663" cy="3046988"/>
          </a:xfrm>
          <a:prstGeom prst="rect">
            <a:avLst/>
          </a:prstGeom>
          <a:noFill/>
        </p:spPr>
        <p:txBody>
          <a:bodyPr wrap="square" rtlCol="0">
            <a:spAutoFit/>
          </a:bodyPr>
          <a:lstStyle/>
          <a:p>
            <a:pPr lvl="0" algn="just"/>
            <a:r>
              <a:rPr lang="en-US" sz="3200" b="1" dirty="0" err="1">
                <a:solidFill>
                  <a:prstClr val="white"/>
                </a:solidFill>
                <a:latin typeface="Times New Roman" pitchFamily="18" charset="0"/>
                <a:cs typeface="Times New Roman" pitchFamily="18" charset="0"/>
              </a:rPr>
              <a:t>Khuyên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bạn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nhỏ</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phải</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mặc</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áo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phao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ngồi</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ngay</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ngắn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trên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thuyền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không</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đứng</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lên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hoặc</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đùa</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nghịch</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gây</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mất</a:t>
            </a:r>
            <a:r>
              <a:rPr lang="en-US" sz="3200" b="1" dirty="0">
                <a:solidFill>
                  <a:prstClr val="white"/>
                </a:solidFill>
                <a:latin typeface="Times New Roman" pitchFamily="18" charset="0"/>
                <a:cs typeface="Times New Roman" pitchFamily="18" charset="0"/>
              </a:rPr>
              <a:t> an </a:t>
            </a:r>
            <a:r>
              <a:rPr lang="en-US" sz="3200" b="1" dirty="0" err="1">
                <a:solidFill>
                  <a:prstClr val="white"/>
                </a:solidFill>
                <a:latin typeface="Times New Roman" pitchFamily="18" charset="0"/>
                <a:cs typeface="Times New Roman" pitchFamily="18" charset="0"/>
              </a:rPr>
              <a:t>toàn</a:t>
            </a:r>
            <a:r>
              <a:rPr lang="en-US" sz="3200" b="1" dirty="0">
                <a:solidFill>
                  <a:prstClr val="white"/>
                </a:solidFill>
                <a:latin typeface="Times New Roman" pitchFamily="18" charset="0"/>
                <a:cs typeface="Times New Roman" pitchFamily="18" charset="0"/>
              </a:rPr>
              <a:t>.</a:t>
            </a:r>
            <a:endPar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7DAC0E8B-EB60-4534-921A-C778790A68CC}"/>
              </a:ext>
            </a:extLst>
          </p:cNvPr>
          <p:cNvPicPr>
            <a:picLocks noChangeAspect="1"/>
          </p:cNvPicPr>
          <p:nvPr/>
        </p:nvPicPr>
        <p:blipFill>
          <a:blip r:embed="rId3"/>
          <a:stretch>
            <a:fillRect/>
          </a:stretch>
        </p:blipFill>
        <p:spPr>
          <a:xfrm>
            <a:off x="5150644" y="3223698"/>
            <a:ext cx="1964531" cy="2572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304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0138" y="352136"/>
            <a:ext cx="9144000" cy="6505864"/>
          </a:xfrm>
          <a:prstGeom prst="rect">
            <a:avLst/>
          </a:prstGeom>
        </p:spPr>
      </p:pic>
      <p:sp>
        <p:nvSpPr>
          <p:cNvPr id="4" name="Rectangle: Diagonal Corners Rounded 3">
            <a:extLst>
              <a:ext uri="{FF2B5EF4-FFF2-40B4-BE49-F238E27FC236}">
                <a16:creationId xmlns="" xmlns:a16="http://schemas.microsoft.com/office/drawing/2014/main" id="{2F3845CE-2E27-D717-B8EE-C999CA90808D}"/>
              </a:ext>
            </a:extLst>
          </p:cNvPr>
          <p:cNvSpPr/>
          <p:nvPr/>
        </p:nvSpPr>
        <p:spPr>
          <a:xfrm>
            <a:off x="1032596" y="93519"/>
            <a:ext cx="3204124"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Tình</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huống</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5" name="TextBox 4">
            <a:extLst>
              <a:ext uri="{FF2B5EF4-FFF2-40B4-BE49-F238E27FC236}">
                <a16:creationId xmlns="" xmlns:a16="http://schemas.microsoft.com/office/drawing/2014/main" id="{182E3090-F844-DDA9-8CEC-19EB765EC352}"/>
              </a:ext>
            </a:extLst>
          </p:cNvPr>
          <p:cNvSpPr txBox="1"/>
          <p:nvPr/>
        </p:nvSpPr>
        <p:spPr>
          <a:xfrm>
            <a:off x="2178843" y="1094798"/>
            <a:ext cx="4364832" cy="2862322"/>
          </a:xfrm>
          <a:prstGeom prst="rect">
            <a:avLst/>
          </a:prstGeom>
          <a:noFill/>
        </p:spPr>
        <p:txBody>
          <a:bodyPr wrap="square" rtlCol="0">
            <a:spAutoFit/>
          </a:bodyPr>
          <a:lstStyle/>
          <a:p>
            <a:pPr lvl="0" algn="just"/>
            <a:r>
              <a:rPr lang="en-US" sz="3600" b="1" dirty="0" err="1">
                <a:solidFill>
                  <a:prstClr val="white"/>
                </a:solidFill>
                <a:latin typeface="Times New Roman" pitchFamily="18" charset="0"/>
                <a:cs typeface="Times New Roman" pitchFamily="18" charset="0"/>
              </a:rPr>
              <a:t>Khuyên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bạn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khi</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lên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xuống</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xe</a:t>
            </a:r>
            <a:r>
              <a:rPr lang="en-US" sz="3600" b="1" dirty="0">
                <a:solidFill>
                  <a:prstClr val="white"/>
                </a:solidFill>
                <a:latin typeface="Times New Roman" pitchFamily="18" charset="0"/>
                <a:cs typeface="Times New Roman" pitchFamily="18" charset="0"/>
              </a:rPr>
              <a:t> ô </a:t>
            </a:r>
            <a:r>
              <a:rPr lang="en-US" sz="3600" b="1" dirty="0" err="1">
                <a:solidFill>
                  <a:prstClr val="white"/>
                </a:solidFill>
                <a:latin typeface="Times New Roman" pitchFamily="18" charset="0"/>
                <a:cs typeface="Times New Roman" pitchFamily="18" charset="0"/>
              </a:rPr>
              <a:t>tô</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cần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xếp</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hàng</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ngay</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ngắn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tránh</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chen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lấn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xô</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đẩy</a:t>
            </a:r>
            <a:endParaRPr kumimoji="0" lang="en-US"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6" name="Picture 5">
            <a:extLst>
              <a:ext uri="{FF2B5EF4-FFF2-40B4-BE49-F238E27FC236}">
                <a16:creationId xmlns="" xmlns:a16="http://schemas.microsoft.com/office/drawing/2014/main" id="{D2453775-81C3-4108-AD93-66CD61A049A9}"/>
              </a:ext>
            </a:extLst>
          </p:cNvPr>
          <p:cNvPicPr>
            <a:picLocks noChangeAspect="1"/>
          </p:cNvPicPr>
          <p:nvPr/>
        </p:nvPicPr>
        <p:blipFill>
          <a:blip r:embed="rId3"/>
          <a:stretch>
            <a:fillRect/>
          </a:stretch>
        </p:blipFill>
        <p:spPr>
          <a:xfrm>
            <a:off x="4236720" y="3222214"/>
            <a:ext cx="2840117" cy="2453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83055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A0EC82E-4A7F-42E8-AB24-D7E8549D2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7" y="23179"/>
            <a:ext cx="9144000" cy="776827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484" y="3951165"/>
            <a:ext cx="1072707" cy="2412848"/>
          </a:xfrm>
          <a:prstGeom prst="rect">
            <a:avLst/>
          </a:prstGeom>
        </p:spPr>
      </p:pic>
      <p:sp>
        <p:nvSpPr>
          <p:cNvPr id="12" name="Rounded Rectangular Callout 8">
            <a:extLst>
              <a:ext uri="{FF2B5EF4-FFF2-40B4-BE49-F238E27FC236}">
                <a16:creationId xmlns="" xmlns:a16="http://schemas.microsoft.com/office/drawing/2014/main" id="{86D12F0A-D6DF-484B-AE15-E46F0B360BA1}"/>
              </a:ext>
            </a:extLst>
          </p:cNvPr>
          <p:cNvSpPr/>
          <p:nvPr/>
        </p:nvSpPr>
        <p:spPr>
          <a:xfrm>
            <a:off x="2368498" y="-3831828"/>
            <a:ext cx="4363301" cy="1129553"/>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F0"/>
                </a:solidFill>
                <a:effectLst/>
                <a:uLnTx/>
                <a:uFillTx/>
                <a:latin typeface="Coiny" panose="02000903060500060000" pitchFamily="2" charset="0"/>
                <a:ea typeface="+mn-ea"/>
                <a:cs typeface="+mn-cs"/>
              </a:rPr>
              <a:t>KHỞI ĐỘNG</a:t>
            </a:r>
            <a:endParaRPr kumimoji="0" lang="en-US" sz="6000" b="0" i="0" u="none" strike="noStrike" kern="1200" cap="none" spc="0" normalizeH="0" baseline="0" noProof="0" dirty="0">
              <a:ln>
                <a:noFill/>
              </a:ln>
              <a:solidFill>
                <a:srgbClr val="00B0F0"/>
              </a:solidFill>
              <a:effectLst/>
              <a:uLnTx/>
              <a:uFillTx/>
              <a:latin typeface="Coiny" panose="02000903060500060000" pitchFamily="2" charset="0"/>
              <a:ea typeface="+mn-ea"/>
              <a:cs typeface="+mn-cs"/>
            </a:endParaRPr>
          </a:p>
        </p:txBody>
      </p:sp>
      <p:pic>
        <p:nvPicPr>
          <p:cNvPr id="2" name="Picture 1">
            <a:extLst>
              <a:ext uri="{FF2B5EF4-FFF2-40B4-BE49-F238E27FC236}">
                <a16:creationId xmlns="" xmlns:a16="http://schemas.microsoft.com/office/drawing/2014/main" id="{3F7B737D-5C66-4396-939E-97AC563FDCD9}"/>
              </a:ext>
            </a:extLst>
          </p:cNvPr>
          <p:cNvPicPr>
            <a:picLocks noChangeAspect="1"/>
          </p:cNvPicPr>
          <p:nvPr/>
        </p:nvPicPr>
        <p:blipFill>
          <a:blip r:embed="rId5"/>
          <a:stretch>
            <a:fillRect/>
          </a:stretch>
        </p:blipFill>
        <p:spPr>
          <a:xfrm>
            <a:off x="2161401" y="1032563"/>
            <a:ext cx="4371211" cy="1609483"/>
          </a:xfrm>
          <a:prstGeom prst="rect">
            <a:avLst/>
          </a:prstGeom>
        </p:spPr>
      </p:pic>
      <p:pic>
        <p:nvPicPr>
          <p:cNvPr id="14" name="Picture 13">
            <a:extLst>
              <a:ext uri="{FF2B5EF4-FFF2-40B4-BE49-F238E27FC236}">
                <a16:creationId xmlns="" xmlns:a16="http://schemas.microsoft.com/office/drawing/2014/main" id="{BEE5AD07-0EEF-421E-AF3B-99203B9E3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1401" y="2906605"/>
            <a:ext cx="1471103" cy="2618703"/>
          </a:xfrm>
          <a:prstGeom prst="rect">
            <a:avLst/>
          </a:prstGeom>
        </p:spPr>
      </p:pic>
      <p:pic>
        <p:nvPicPr>
          <p:cNvPr id="15" name="Picture 14">
            <a:extLst>
              <a:ext uri="{FF2B5EF4-FFF2-40B4-BE49-F238E27FC236}">
                <a16:creationId xmlns="" xmlns:a16="http://schemas.microsoft.com/office/drawing/2014/main" id="{4935902B-F3BB-4E52-A82A-DE76BE7857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940" y="1837304"/>
            <a:ext cx="2589718" cy="3653999"/>
          </a:xfrm>
          <a:prstGeom prst="rect">
            <a:avLst/>
          </a:prstGeom>
        </p:spPr>
      </p:pic>
    </p:spTree>
    <p:extLst>
      <p:ext uri="{BB962C8B-B14F-4D97-AF65-F5344CB8AC3E}">
        <p14:creationId xmlns:p14="http://schemas.microsoft.com/office/powerpoint/2010/main" val="2301928225"/>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5"/>
                                        </p:tgtEl>
                                        <p:attrNameLst>
                                          <p:attrName>r</p:attrName>
                                        </p:attrNameLst>
                                      </p:cBhvr>
                                    </p:animRot>
                                    <p:animRot by="-240000">
                                      <p:cBhvr>
                                        <p:cTn id="18" dur="200" fill="hold">
                                          <p:stCondLst>
                                            <p:cond delay="200"/>
                                          </p:stCondLst>
                                        </p:cTn>
                                        <p:tgtEl>
                                          <p:spTgt spid="15"/>
                                        </p:tgtEl>
                                        <p:attrNameLst>
                                          <p:attrName>r</p:attrName>
                                        </p:attrNameLst>
                                      </p:cBhvr>
                                    </p:animRot>
                                    <p:animRot by="240000">
                                      <p:cBhvr>
                                        <p:cTn id="19" dur="200" fill="hold">
                                          <p:stCondLst>
                                            <p:cond delay="400"/>
                                          </p:stCondLst>
                                        </p:cTn>
                                        <p:tgtEl>
                                          <p:spTgt spid="15"/>
                                        </p:tgtEl>
                                        <p:attrNameLst>
                                          <p:attrName>r</p:attrName>
                                        </p:attrNameLst>
                                      </p:cBhvr>
                                    </p:animRot>
                                    <p:animRot by="-240000">
                                      <p:cBhvr>
                                        <p:cTn id="20" dur="200" fill="hold">
                                          <p:stCondLst>
                                            <p:cond delay="600"/>
                                          </p:stCondLst>
                                        </p:cTn>
                                        <p:tgtEl>
                                          <p:spTgt spid="15"/>
                                        </p:tgtEl>
                                        <p:attrNameLst>
                                          <p:attrName>r</p:attrName>
                                        </p:attrNameLst>
                                      </p:cBhvr>
                                    </p:animRot>
                                    <p:animRot by="120000">
                                      <p:cBhvr>
                                        <p:cTn id="2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661" y="3485658"/>
            <a:ext cx="2237807"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784" y="4107940"/>
            <a:ext cx="750246"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3630685" y="2281743"/>
            <a:ext cx="702194"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5"/>
            <a:ext cx="9144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107940"/>
            <a:ext cx="423713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099" y="317687"/>
            <a:ext cx="898505" cy="1093102"/>
          </a:xfrm>
          <a:prstGeom prst="rect">
            <a:avLst/>
          </a:prstGeom>
        </p:spPr>
      </p:pic>
      <p:sp>
        <p:nvSpPr>
          <p:cNvPr id="2" name="Rounded Rectangular Callout 1"/>
          <p:cNvSpPr/>
          <p:nvPr/>
        </p:nvSpPr>
        <p:spPr>
          <a:xfrm>
            <a:off x="3276601" y="234365"/>
            <a:ext cx="3961228" cy="1292398"/>
          </a:xfrm>
          <a:prstGeom prst="wedgeRoundRectCallout">
            <a:avLst>
              <a:gd name="adj1" fmla="val -47895"/>
              <a:gd name="adj2" fmla="val 104336"/>
              <a:gd name="adj3" fmla="val 16667"/>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VẬN DỤNG</a:t>
            </a:r>
          </a:p>
        </p:txBody>
      </p:sp>
    </p:spTree>
    <p:extLst>
      <p:ext uri="{BB962C8B-B14F-4D97-AF65-F5344CB8AC3E}">
        <p14:creationId xmlns:p14="http://schemas.microsoft.com/office/powerpoint/2010/main" val="1886610001"/>
      </p:ext>
    </p:extLst>
  </p:cSld>
  <p:clrMapOvr>
    <a:masterClrMapping/>
  </p:clrMapOvr>
  <mc:AlternateContent xmlns:mc="http://schemas.openxmlformats.org/markup-compatibility/2006" xmlns:p14="http://schemas.microsoft.com/office/powerpoint/2010/main">
    <mc:Choice Requires="p14">
      <p:transition spd="slow" p14:dur="2000" advTm="12737"/>
    </mc:Choice>
    <mc:Fallback xmlns="">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par>
                                <p:cTn id="9" presetID="53" presetClass="entr" presetSubtype="16" fill="hold" grpId="0" nodeType="withEffect">
                                  <p:stCondLst>
                                    <p:cond delay="2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sp>
        <p:nvSpPr>
          <p:cNvPr id="106" name="Rectangle: Rounded Corners 105">
            <a:extLst>
              <a:ext uri="{FF2B5EF4-FFF2-40B4-BE49-F238E27FC236}">
                <a16:creationId xmlns="" xmlns:a16="http://schemas.microsoft.com/office/drawing/2014/main" id="{8712482F-49EE-4BC2-B5FD-C9C56EB38C0C}"/>
              </a:ext>
            </a:extLst>
          </p:cNvPr>
          <p:cNvSpPr/>
          <p:nvPr/>
        </p:nvSpPr>
        <p:spPr>
          <a:xfrm>
            <a:off x="457200" y="838200"/>
            <a:ext cx="8031641" cy="2340832"/>
          </a:xfrm>
          <a:prstGeom prst="roundRect">
            <a:avLst/>
          </a:prstGeom>
          <a:solidFill>
            <a:schemeClr val="accent6">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07" name="TextBox 106">
            <a:extLst>
              <a:ext uri="{FF2B5EF4-FFF2-40B4-BE49-F238E27FC236}">
                <a16:creationId xmlns="" xmlns:a16="http://schemas.microsoft.com/office/drawing/2014/main" id="{6482FE9D-1148-4903-ACDA-B9CE0D8C516A}"/>
              </a:ext>
            </a:extLst>
          </p:cNvPr>
          <p:cNvSpPr txBox="1"/>
          <p:nvPr/>
        </p:nvSpPr>
        <p:spPr>
          <a:xfrm>
            <a:off x="609600" y="881878"/>
            <a:ext cx="7696200" cy="235756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itchFamily="18" charset="0"/>
                <a:ea typeface="Times New Roman" panose="02020603050405020304" pitchFamily="18" charset="0"/>
                <a:cs typeface="Times New Roman" pitchFamily="18" charset="0"/>
              </a:rPr>
              <a:t>Em hãy chia sẻ với các bạn trong nhóm về việc em đã thực hiện các quy tắc an toàn như thế nào khi em đã tham gia các phương tiện giao </a:t>
            </a:r>
            <a:r>
              <a:rPr kumimoji="0" lang="vi-VN" sz="3200" b="1" i="0" u="none" strike="noStrike" kern="1200" cap="none" spc="0" normalizeH="0" baseline="0" noProof="0" dirty="0" smtClean="0">
                <a:ln>
                  <a:noFill/>
                </a:ln>
                <a:solidFill>
                  <a:srgbClr val="7030A0"/>
                </a:solidFill>
                <a:effectLst/>
                <a:uLnTx/>
                <a:uFillTx/>
                <a:latin typeface="Times New Roman" pitchFamily="18" charset="0"/>
                <a:ea typeface="Times New Roman" panose="02020603050405020304" pitchFamily="18" charset="0"/>
                <a:cs typeface="Times New Roman" pitchFamily="18" charset="0"/>
              </a:rPr>
              <a:t>thông</a:t>
            </a:r>
            <a:r>
              <a:rPr kumimoji="0" lang="en-US" sz="3200" b="1" i="0" u="none" strike="noStrike" kern="1200" cap="none" spc="0" normalizeH="0" baseline="0" noProof="0" dirty="0" smtClean="0">
                <a:ln>
                  <a:noFill/>
                </a:ln>
                <a:solidFill>
                  <a:srgbClr val="7030A0"/>
                </a:solidFill>
                <a:effectLst/>
                <a:uLnTx/>
                <a:uFillTx/>
                <a:latin typeface="Times New Roman" pitchFamily="18" charset="0"/>
                <a:ea typeface="Times New Roman" panose="02020603050405020304" pitchFamily="18" charset="0"/>
                <a:cs typeface="Times New Roman" pitchFamily="18" charset="0"/>
              </a:rPr>
              <a:t>.</a:t>
            </a:r>
            <a:endParaRPr kumimoji="0" lang="en-US" sz="3200" b="1" i="1" u="none" strike="noStrike" kern="1200" cap="none" spc="0" normalizeH="0" baseline="0" noProof="0" dirty="0">
              <a:ln>
                <a:noFill/>
              </a:ln>
              <a:solidFill>
                <a:srgbClr val="7030A0"/>
              </a:solidFill>
              <a:effectLst/>
              <a:uLnTx/>
              <a:uFillTx/>
              <a:latin typeface="Times New Roman" pitchFamily="18" charset="0"/>
              <a:ea typeface="Times New Roman" panose="02020603050405020304" pitchFamily="18" charset="0"/>
              <a:cs typeface="Times New Roman" pitchFamily="18" charset="0"/>
            </a:endParaRPr>
          </a:p>
        </p:txBody>
      </p:sp>
      <p:pic>
        <p:nvPicPr>
          <p:cNvPr id="48" name="Picture 2" descr="Diálogo Bonito Feliz Do Menino E Da Menina Da Criança | Drawing for kids,  Kids cartoon characters, Art drawings for kids">
            <a:extLst>
              <a:ext uri="{FF2B5EF4-FFF2-40B4-BE49-F238E27FC236}">
                <a16:creationId xmlns="" xmlns:a16="http://schemas.microsoft.com/office/drawing/2014/main" id="{CBF6C7D0-C84F-4677-AEBD-610CA4B83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7569" y="3383505"/>
            <a:ext cx="2335871" cy="311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083527"/>
      </p:ext>
    </p:extLst>
  </p:cSld>
  <p:clrMapOvr>
    <a:masterClrMapping/>
  </p:clrMapOvr>
  <p:transition spd="slow">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434D219-0F30-1F03-81EB-5983F1FAED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saturation sat="400000"/>
                    </a14:imgEffect>
                  </a14:imgLayer>
                </a14:imgProps>
              </a:ext>
            </a:extLst>
          </a:blip>
          <a:stretch>
            <a:fillRect/>
          </a:stretch>
        </p:blipFill>
        <p:spPr>
          <a:xfrm>
            <a:off x="0" y="0"/>
            <a:ext cx="9144000" cy="6858000"/>
          </a:xfrm>
          <a:prstGeom prst="rect">
            <a:avLst/>
          </a:prstGeom>
        </p:spPr>
      </p:pic>
      <p:sp>
        <p:nvSpPr>
          <p:cNvPr id="2" name="TextBox 1">
            <a:extLst>
              <a:ext uri="{FF2B5EF4-FFF2-40B4-BE49-F238E27FC236}">
                <a16:creationId xmlns="" xmlns:a16="http://schemas.microsoft.com/office/drawing/2014/main" id="{62BFAA4C-DCCF-660F-A143-251931449685}"/>
              </a:ext>
            </a:extLst>
          </p:cNvPr>
          <p:cNvSpPr txBox="1"/>
          <p:nvPr/>
        </p:nvSpPr>
        <p:spPr>
          <a:xfrm>
            <a:off x="436034" y="1622883"/>
            <a:ext cx="7869766" cy="2553891"/>
          </a:xfrm>
          <a:prstGeom prst="roundRect">
            <a:avLst/>
          </a:prstGeom>
          <a:solidFill>
            <a:schemeClr val="bg1"/>
          </a:solidFill>
        </p:spPr>
        <p:txBody>
          <a:bodyPr wrap="square" rtlCol="0">
            <a:spAutoFit/>
          </a:bodyPr>
          <a:lstStyle/>
          <a:p>
            <a:pPr defTabSz="609630"/>
            <a:r>
              <a:rPr lang="en-US" sz="3600" b="1" dirty="0" err="1">
                <a:solidFill>
                  <a:srgbClr val="002060"/>
                </a:solidFill>
                <a:latin typeface="Times New Roman" pitchFamily="18" charset="0"/>
                <a:cs typeface="Times New Roman" pitchFamily="18" charset="0"/>
              </a:rPr>
              <a:t>Đi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tàu</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thuyền</a:t>
            </a:r>
            <a:r>
              <a:rPr lang="en-US" sz="3600" b="1" dirty="0">
                <a:solidFill>
                  <a:srgbClr val="002060"/>
                </a:solidFill>
                <a:latin typeface="Times New Roman" pitchFamily="18" charset="0"/>
                <a:cs typeface="Times New Roman" pitchFamily="18" charset="0"/>
              </a:rPr>
              <a:t> - </a:t>
            </a:r>
            <a:r>
              <a:rPr lang="en-US" sz="3600" b="1" dirty="0" err="1">
                <a:solidFill>
                  <a:srgbClr val="002060"/>
                </a:solidFill>
                <a:latin typeface="Times New Roman" pitchFamily="18" charset="0"/>
                <a:cs typeface="Times New Roman" pitchFamily="18" charset="0"/>
              </a:rPr>
              <a:t>mặc</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áo</a:t>
            </a:r>
            <a:r>
              <a:rPr lang="en-US" sz="3600" b="1" dirty="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phao</a:t>
            </a:r>
            <a:endParaRPr lang="en-US" sz="3600" b="1" dirty="0">
              <a:solidFill>
                <a:srgbClr val="002060"/>
              </a:solidFill>
              <a:latin typeface="Times New Roman" pitchFamily="18" charset="0"/>
              <a:cs typeface="Times New Roman" pitchFamily="18" charset="0"/>
            </a:endParaRPr>
          </a:p>
          <a:p>
            <a:pPr defTabSz="609630"/>
            <a:r>
              <a:rPr lang="en-US" sz="3600" b="1" dirty="0" err="1" smtClean="0">
                <a:solidFill>
                  <a:srgbClr val="002060"/>
                </a:solidFill>
                <a:latin typeface="Times New Roman" pitchFamily="18" charset="0"/>
                <a:cs typeface="Times New Roman" pitchFamily="18" charset="0"/>
              </a:rPr>
              <a:t>Đi</a:t>
            </a:r>
            <a:r>
              <a:rPr lang="en-US" sz="3600" b="1" dirty="0" smtClean="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xe</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máy</a:t>
            </a:r>
            <a:r>
              <a:rPr lang="en-US" sz="3600" b="1" dirty="0">
                <a:solidFill>
                  <a:srgbClr val="002060"/>
                </a:solidFill>
                <a:latin typeface="Times New Roman" pitchFamily="18" charset="0"/>
                <a:cs typeface="Times New Roman" pitchFamily="18" charset="0"/>
              </a:rPr>
              <a:t> – </a:t>
            </a:r>
            <a:r>
              <a:rPr lang="en-US" sz="3600" b="1" dirty="0" err="1">
                <a:solidFill>
                  <a:srgbClr val="002060"/>
                </a:solidFill>
                <a:latin typeface="Times New Roman" pitchFamily="18" charset="0"/>
                <a:cs typeface="Times New Roman" pitchFamily="18" charset="0"/>
              </a:rPr>
              <a:t>đội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mũ</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vào</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đừng</a:t>
            </a:r>
            <a:r>
              <a:rPr lang="en-US" sz="3600" b="1" dirty="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quên</a:t>
            </a:r>
            <a:endParaRPr lang="en-US" sz="3600" b="1" dirty="0" smtClean="0">
              <a:solidFill>
                <a:srgbClr val="002060"/>
              </a:solidFill>
              <a:latin typeface="Times New Roman" pitchFamily="18" charset="0"/>
              <a:cs typeface="Times New Roman" pitchFamily="18" charset="0"/>
            </a:endParaRPr>
          </a:p>
          <a:p>
            <a:pPr defTabSz="609630"/>
            <a:r>
              <a:rPr lang="en-US" sz="3600" b="1" dirty="0" err="1" smtClean="0">
                <a:solidFill>
                  <a:srgbClr val="002060"/>
                </a:solidFill>
                <a:latin typeface="Times New Roman" pitchFamily="18" charset="0"/>
                <a:cs typeface="Times New Roman" pitchFamily="18" charset="0"/>
              </a:rPr>
              <a:t>Máy</a:t>
            </a:r>
            <a:r>
              <a:rPr lang="en-US" sz="3600" b="1" dirty="0" smtClean="0">
                <a:solidFill>
                  <a:srgbClr val="002060"/>
                </a:solidFill>
                <a:latin typeface="Times New Roman" pitchFamily="18" charset="0"/>
                <a:cs typeface="Times New Roman" pitchFamily="18" charset="0"/>
              </a:rPr>
              <a:t> </a:t>
            </a:r>
            <a:r>
              <a:rPr lang="en-US" sz="3600" b="1" dirty="0">
                <a:solidFill>
                  <a:srgbClr val="002060"/>
                </a:solidFill>
                <a:latin typeface="Times New Roman" pitchFamily="18" charset="0"/>
                <a:cs typeface="Times New Roman" pitchFamily="18" charset="0"/>
              </a:rPr>
              <a:t>bay – </a:t>
            </a:r>
            <a:r>
              <a:rPr lang="en-US" sz="3600" b="1" dirty="0" err="1">
                <a:solidFill>
                  <a:srgbClr val="002060"/>
                </a:solidFill>
                <a:latin typeface="Times New Roman" pitchFamily="18" charset="0"/>
                <a:cs typeface="Times New Roman" pitchFamily="18" charset="0"/>
              </a:rPr>
              <a:t>dây</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thắt</a:t>
            </a:r>
            <a:r>
              <a:rPr lang="en-US" sz="3600" b="1" dirty="0">
                <a:solidFill>
                  <a:srgbClr val="002060"/>
                </a:solidFill>
                <a:latin typeface="Times New Roman" pitchFamily="18" charset="0"/>
                <a:cs typeface="Times New Roman" pitchFamily="18" charset="0"/>
              </a:rPr>
              <a:t> an </a:t>
            </a:r>
            <a:r>
              <a:rPr lang="en-US" sz="3600" b="1" dirty="0" err="1">
                <a:solidFill>
                  <a:srgbClr val="002060"/>
                </a:solidFill>
                <a:latin typeface="Times New Roman" pitchFamily="18" charset="0"/>
                <a:cs typeface="Times New Roman" pitchFamily="18" charset="0"/>
              </a:rPr>
              <a:t>toàn</a:t>
            </a:r>
            <a:endParaRPr lang="en-US" sz="3600" b="1" dirty="0">
              <a:solidFill>
                <a:srgbClr val="002060"/>
              </a:solidFill>
              <a:latin typeface="Times New Roman" pitchFamily="18" charset="0"/>
              <a:cs typeface="Times New Roman" pitchFamily="18" charset="0"/>
            </a:endParaRPr>
          </a:p>
          <a:p>
            <a:pPr algn="just" defTabSz="609630"/>
            <a:r>
              <a:rPr lang="en-US" sz="3600" b="1" dirty="0">
                <a:solidFill>
                  <a:srgbClr val="002060"/>
                </a:solidFill>
                <a:latin typeface="Times New Roman" pitchFamily="18" charset="0"/>
                <a:cs typeface="Times New Roman" pitchFamily="18" charset="0"/>
              </a:rPr>
              <a:t>Xe </a:t>
            </a:r>
            <a:r>
              <a:rPr lang="en-US" sz="3600" b="1" dirty="0" err="1">
                <a:solidFill>
                  <a:srgbClr val="002060"/>
                </a:solidFill>
                <a:latin typeface="Times New Roman" pitchFamily="18" charset="0"/>
                <a:cs typeface="Times New Roman" pitchFamily="18" charset="0"/>
              </a:rPr>
              <a:t>đạp</a:t>
            </a:r>
            <a:r>
              <a:rPr lang="en-US" sz="3600" b="1" dirty="0">
                <a:solidFill>
                  <a:srgbClr val="002060"/>
                </a:solidFill>
                <a:latin typeface="Times New Roman" pitchFamily="18" charset="0"/>
                <a:cs typeface="Times New Roman" pitchFamily="18" charset="0"/>
              </a:rPr>
              <a:t> – </a:t>
            </a:r>
            <a:r>
              <a:rPr lang="en-US" sz="3600" b="1" dirty="0" err="1">
                <a:solidFill>
                  <a:srgbClr val="002060"/>
                </a:solidFill>
                <a:latin typeface="Times New Roman" pitchFamily="18" charset="0"/>
                <a:cs typeface="Times New Roman" pitchFamily="18" charset="0"/>
              </a:rPr>
              <a:t>em</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chớ</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có</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dàn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hàng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ngang</a:t>
            </a:r>
            <a:r>
              <a:rPr lang="en-US" sz="3600" b="1" dirty="0">
                <a:solidFill>
                  <a:srgbClr val="002060"/>
                </a:solidFill>
                <a:latin typeface="Times New Roman" pitchFamily="18" charset="0"/>
                <a:cs typeface="Times New Roman" pitchFamily="18" charset="0"/>
              </a:rPr>
              <a:t>.</a:t>
            </a:r>
          </a:p>
        </p:txBody>
      </p:sp>
      <p:pic>
        <p:nvPicPr>
          <p:cNvPr id="3" name="nhạc beat giai điệu vè">
            <a:hlinkClick r:id="" action="ppaction://media"/>
            <a:extLst>
              <a:ext uri="{FF2B5EF4-FFF2-40B4-BE49-F238E27FC236}">
                <a16:creationId xmlns="" xmlns:a16="http://schemas.microsoft.com/office/drawing/2014/main" id="{88B73FDC-062B-ECCB-9C23-93EDF87F83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84071" y="1905002"/>
            <a:ext cx="1714500" cy="1285875"/>
          </a:xfrm>
          <a:prstGeom prst="rect">
            <a:avLst/>
          </a:prstGeom>
        </p:spPr>
      </p:pic>
      <p:sp>
        <p:nvSpPr>
          <p:cNvPr id="4" name="TextBox 3">
            <a:extLst>
              <a:ext uri="{FF2B5EF4-FFF2-40B4-BE49-F238E27FC236}">
                <a16:creationId xmlns="" xmlns:a16="http://schemas.microsoft.com/office/drawing/2014/main" id="{DEFA5B0C-2AFE-9F28-97E9-1981D34AB209}"/>
              </a:ext>
            </a:extLst>
          </p:cNvPr>
          <p:cNvSpPr txBox="1"/>
          <p:nvPr/>
        </p:nvSpPr>
        <p:spPr>
          <a:xfrm>
            <a:off x="-2362200" y="3429001"/>
            <a:ext cx="2194559" cy="1200329"/>
          </a:xfrm>
          <a:prstGeom prst="rect">
            <a:avLst/>
          </a:prstGeom>
          <a:noFill/>
        </p:spPr>
        <p:txBody>
          <a:bodyPr wrap="square" rtlCol="0">
            <a:spAutoFit/>
          </a:bodyPr>
          <a:lstStyle/>
          <a:p>
            <a:pPr algn="ctr" defTabSz="609630"/>
            <a:r>
              <a:rPr lang="en-US" sz="2400" b="1" dirty="0" err="1">
                <a:solidFill>
                  <a:prstClr val="black"/>
                </a:solidFill>
                <a:latin typeface="Calibri"/>
              </a:rPr>
              <a:t>Thầy</a:t>
            </a:r>
            <a:r>
              <a:rPr lang="en-US" sz="2400" b="1" dirty="0">
                <a:solidFill>
                  <a:prstClr val="black"/>
                </a:solidFill>
                <a:latin typeface="Calibri"/>
              </a:rPr>
              <a:t> </a:t>
            </a:r>
            <a:r>
              <a:rPr lang="en-US" sz="2400" b="1" dirty="0" err="1">
                <a:solidFill>
                  <a:prstClr val="black"/>
                </a:solidFill>
                <a:latin typeface="Calibri"/>
              </a:rPr>
              <a:t>cô</a:t>
            </a:r>
            <a:r>
              <a:rPr lang="en-US" sz="2400" b="1" dirty="0">
                <a:solidFill>
                  <a:prstClr val="black"/>
                </a:solidFill>
                <a:latin typeface="Calibri"/>
              </a:rPr>
              <a:t> </a:t>
            </a:r>
            <a:r>
              <a:rPr lang="en-US" sz="2400" b="1" dirty="0" err="1">
                <a:solidFill>
                  <a:prstClr val="black"/>
                </a:solidFill>
                <a:latin typeface="Calibri"/>
              </a:rPr>
              <a:t>bật</a:t>
            </a:r>
            <a:r>
              <a:rPr lang="en-US" sz="2400" b="1" dirty="0">
                <a:solidFill>
                  <a:prstClr val="black"/>
                </a:solidFill>
                <a:latin typeface="Calibri"/>
              </a:rPr>
              <a:t> </a:t>
            </a:r>
            <a:r>
              <a:rPr lang="en-US" sz="2400" b="1" dirty="0" err="1">
                <a:solidFill>
                  <a:prstClr val="black"/>
                </a:solidFill>
                <a:latin typeface="Calibri"/>
              </a:rPr>
              <a:t>đoạn</a:t>
            </a:r>
            <a:r>
              <a:rPr lang="en-US" sz="2400" b="1" dirty="0">
                <a:solidFill>
                  <a:prstClr val="black"/>
                </a:solidFill>
                <a:latin typeface="Calibri"/>
              </a:rPr>
              <a:t> </a:t>
            </a:r>
            <a:r>
              <a:rPr lang="en-US" sz="2400" b="1" dirty="0" err="1">
                <a:solidFill>
                  <a:prstClr val="black"/>
                </a:solidFill>
                <a:latin typeface="Calibri"/>
              </a:rPr>
              <a:t>nhạc</a:t>
            </a:r>
            <a:r>
              <a:rPr lang="en-US" sz="2400" b="1" dirty="0">
                <a:solidFill>
                  <a:prstClr val="black"/>
                </a:solidFill>
                <a:latin typeface="Calibri"/>
              </a:rPr>
              <a:t> </a:t>
            </a:r>
            <a:r>
              <a:rPr lang="en-US" sz="2400" b="1" dirty="0" err="1">
                <a:solidFill>
                  <a:prstClr val="black"/>
                </a:solidFill>
                <a:latin typeface="Calibri"/>
              </a:rPr>
              <a:t>vè</a:t>
            </a:r>
            <a:r>
              <a:rPr lang="en-US" sz="2400" b="1" dirty="0">
                <a:solidFill>
                  <a:prstClr val="black"/>
                </a:solidFill>
                <a:latin typeface="Calibri"/>
              </a:rPr>
              <a:t> </a:t>
            </a:r>
            <a:r>
              <a:rPr lang="en-US" sz="2400" b="1" dirty="0" err="1">
                <a:solidFill>
                  <a:prstClr val="black"/>
                </a:solidFill>
                <a:latin typeface="Calibri"/>
              </a:rPr>
              <a:t>cho</a:t>
            </a:r>
            <a:r>
              <a:rPr lang="en-US" sz="2400" b="1" dirty="0">
                <a:solidFill>
                  <a:prstClr val="black"/>
                </a:solidFill>
                <a:latin typeface="Calibri"/>
              </a:rPr>
              <a:t> </a:t>
            </a:r>
            <a:r>
              <a:rPr lang="en-US" sz="2400" b="1" dirty="0" err="1">
                <a:solidFill>
                  <a:prstClr val="black"/>
                </a:solidFill>
                <a:latin typeface="Calibri"/>
              </a:rPr>
              <a:t>học</a:t>
            </a:r>
            <a:r>
              <a:rPr lang="en-US" sz="2400" b="1" dirty="0">
                <a:solidFill>
                  <a:prstClr val="black"/>
                </a:solidFill>
                <a:latin typeface="Calibri"/>
              </a:rPr>
              <a:t> </a:t>
            </a:r>
            <a:r>
              <a:rPr lang="en-US" sz="2400" b="1" dirty="0" err="1">
                <a:solidFill>
                  <a:prstClr val="black"/>
                </a:solidFill>
                <a:latin typeface="Calibri"/>
              </a:rPr>
              <a:t>sinh</a:t>
            </a:r>
            <a:endParaRPr lang="en-US" sz="2400" b="1" dirty="0">
              <a:solidFill>
                <a:prstClr val="black"/>
              </a:solidFill>
              <a:latin typeface="Calibri"/>
            </a:endParaRPr>
          </a:p>
        </p:txBody>
      </p:sp>
      <p:pic>
        <p:nvPicPr>
          <p:cNvPr id="1026" name="Picture 2" descr="Premium Vector | Happy cute little kid girl sing a song">
            <a:extLst>
              <a:ext uri="{FF2B5EF4-FFF2-40B4-BE49-F238E27FC236}">
                <a16:creationId xmlns="" xmlns:a16="http://schemas.microsoft.com/office/drawing/2014/main" id="{8D92922F-BCFD-499A-9433-19B504DD171D}"/>
              </a:ext>
            </a:extLst>
          </p:cNvPr>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6622" t="40673" r="64238" b="11257"/>
          <a:stretch/>
        </p:blipFill>
        <p:spPr bwMode="auto">
          <a:xfrm>
            <a:off x="3467100" y="4008782"/>
            <a:ext cx="1295400" cy="28492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6CD60A42-EA57-8E3E-1C61-980535F0891C}"/>
              </a:ext>
            </a:extLst>
          </p:cNvPr>
          <p:cNvSpPr txBox="1"/>
          <p:nvPr/>
        </p:nvSpPr>
        <p:spPr>
          <a:xfrm>
            <a:off x="1333500" y="279400"/>
            <a:ext cx="3924300" cy="1077218"/>
          </a:xfrm>
          <a:prstGeom prst="rect">
            <a:avLst/>
          </a:prstGeom>
          <a:noFill/>
        </p:spPr>
        <p:txBody>
          <a:bodyPr wrap="square" rtlCol="0">
            <a:spAutoFit/>
          </a:bodyPr>
          <a:lstStyle/>
          <a:p>
            <a:pPr defTabSz="609630"/>
            <a:r>
              <a:rPr lang="en-US" sz="6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iCiel Crocante" panose="02000000000000000000" pitchFamily="50" charset="0"/>
              </a:rPr>
              <a:t>GHI NHỚ</a:t>
            </a:r>
          </a:p>
        </p:txBody>
      </p:sp>
    </p:spTree>
    <p:extLst>
      <p:ext uri="{BB962C8B-B14F-4D97-AF65-F5344CB8AC3E}">
        <p14:creationId xmlns:p14="http://schemas.microsoft.com/office/powerpoint/2010/main" val="115032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176" fill="hold"/>
                                        <p:tgtEl>
                                          <p:spTgt spid="3"/>
                                        </p:tgtEl>
                                      </p:cBhvr>
                                    </p:cmd>
                                  </p:childTnLst>
                                </p:cTn>
                              </p:par>
                              <p:par>
                                <p:cTn id="12" presetID="22" presetClass="entr" presetSubtype="4"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595" y="1640383"/>
            <a:ext cx="2095973"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9144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0931" y="3645080"/>
            <a:ext cx="68754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8247" y="2280930"/>
            <a:ext cx="1117967"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8444" y="2281084"/>
            <a:ext cx="143412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64710" y="1605821"/>
            <a:ext cx="1473539"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3249" y="3235627"/>
            <a:ext cx="1039229"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5559" y="3260430"/>
            <a:ext cx="2463530"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5348" y="352584"/>
            <a:ext cx="683096"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19209" y="432571"/>
            <a:ext cx="958076" cy="1151449"/>
          </a:xfrm>
          <a:prstGeom prst="rect">
            <a:avLst/>
          </a:prstGeom>
        </p:spPr>
      </p:pic>
      <p:pic>
        <p:nvPicPr>
          <p:cNvPr id="17" name="Picture 16"/>
          <p:cNvPicPr>
            <a:picLocks noChangeAspect="1"/>
          </p:cNvPicPr>
          <p:nvPr/>
        </p:nvPicPr>
        <p:blipFill>
          <a:blip r:embed="rId14"/>
          <a:stretch>
            <a:fillRect/>
          </a:stretch>
        </p:blipFill>
        <p:spPr>
          <a:xfrm>
            <a:off x="3149157" y="657094"/>
            <a:ext cx="6588823" cy="1457070"/>
          </a:xfrm>
          <a:prstGeom prst="rect">
            <a:avLst/>
          </a:prstGeom>
        </p:spPr>
      </p:pic>
    </p:spTree>
    <p:extLst>
      <p:ext uri="{BB962C8B-B14F-4D97-AF65-F5344CB8AC3E}">
        <p14:creationId xmlns:p14="http://schemas.microsoft.com/office/powerpoint/2010/main" val="389639854"/>
      </p:ext>
    </p:extLst>
  </p:cSld>
  <p:clrMapOvr>
    <a:masterClrMapping/>
  </p:clrMapOvr>
  <mc:AlternateContent xmlns:mc="http://schemas.openxmlformats.org/markup-compatibility/2006" xmlns:p14="http://schemas.microsoft.com/office/powerpoint/2010/main">
    <mc:Choice Requires="p14">
      <p:transition spd="slow" p14:dur="2000" advTm="12737"/>
    </mc:Choice>
    <mc:Fallback xmlns="">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5+ Background Biển, Background Beach Đại Dương, Đảo Đẹp, Sắc Nét">
            <a:extLst>
              <a:ext uri="{FF2B5EF4-FFF2-40B4-BE49-F238E27FC236}">
                <a16:creationId xmlns="" xmlns:a16="http://schemas.microsoft.com/office/drawing/2014/main" id="{79D64C24-DF26-4CC5-AF92-CC3998D63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5" y="0"/>
            <a:ext cx="91904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2226" y="-463498"/>
            <a:ext cx="4414838" cy="588645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350" y="-238650"/>
            <a:ext cx="4414838" cy="588645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1765" y="76200"/>
            <a:ext cx="4414838" cy="5886450"/>
          </a:xfrm>
          <a:prstGeom prst="rect">
            <a:avLst/>
          </a:prstGeom>
        </p:spPr>
      </p:pic>
      <p:pic>
        <p:nvPicPr>
          <p:cNvPr id="23" name="Picture 2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5941273" y="-565577"/>
            <a:ext cx="1585913" cy="2114550"/>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954" y="-1905000"/>
            <a:ext cx="10261268" cy="8686799"/>
          </a:xfrm>
          <a:prstGeom prst="rect">
            <a:avLst/>
          </a:prstGeom>
        </p:spPr>
      </p:pic>
      <p:sp>
        <p:nvSpPr>
          <p:cNvPr id="4" name="TextBox 3"/>
          <p:cNvSpPr txBox="1"/>
          <p:nvPr/>
        </p:nvSpPr>
        <p:spPr>
          <a:xfrm>
            <a:off x="114300" y="76201"/>
            <a:ext cx="5448300" cy="83099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KHỞI ĐỘNG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TRÒ CHƠI: </a:t>
            </a:r>
            <a:r>
              <a:rPr kumimoji="0" lang="en-US" sz="2400" b="0" i="1" u="none" strike="noStrike" kern="1200" cap="none" spc="0" normalizeH="0" baseline="0" noProof="0" dirty="0">
                <a:ln>
                  <a:noFill/>
                </a:ln>
                <a:solidFill>
                  <a:srgbClr val="FF0000"/>
                </a:solidFill>
                <a:effectLst/>
                <a:uLnTx/>
                <a:uFillTx/>
                <a:latin typeface="Arial" pitchFamily="34" charset="0"/>
                <a:ea typeface="+mn-ea"/>
                <a:cs typeface="Arial" pitchFamily="34" charset="0"/>
              </a:rPr>
              <a:t>ĐƯA THUYỀN VÀO BỜ</a:t>
            </a: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4750" y="3429000"/>
            <a:ext cx="934208" cy="1662978"/>
          </a:xfrm>
          <a:prstGeom prst="rect">
            <a:avLst/>
          </a:prstGeom>
        </p:spPr>
      </p:pic>
      <p:pic>
        <p:nvPicPr>
          <p:cNvPr id="7" name="Picture 6"/>
          <p:cNvPicPr>
            <a:picLocks noChangeAspect="1"/>
          </p:cNvPicPr>
          <p:nvPr/>
        </p:nvPicPr>
        <p:blipFill>
          <a:blip r:embed="rId12">
            <a:extLst>
              <a:ext uri="{BEBA8EAE-BF5A-486C-A8C5-ECC9F3942E4B}">
                <a14:imgProps xmlns:a14="http://schemas.microsoft.com/office/drawing/2010/main">
                  <a14:imgLayer r:embed="rId13">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5265432" y="4098900"/>
            <a:ext cx="772669" cy="1258600"/>
          </a:xfrm>
          <a:prstGeom prst="rect">
            <a:avLst/>
          </a:prstGeom>
        </p:spPr>
      </p:pic>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7538" t="8029" r="13438" b="24064"/>
          <a:stretch/>
        </p:blipFill>
        <p:spPr>
          <a:xfrm>
            <a:off x="1885950" y="4439477"/>
            <a:ext cx="2130137" cy="2095656"/>
          </a:xfrm>
          <a:prstGeom prst="rect">
            <a:avLst/>
          </a:prstGeom>
        </p:spPr>
      </p:pic>
      <p:pic>
        <p:nvPicPr>
          <p:cNvPr id="9" name="Picture 8"/>
          <p:cNvPicPr>
            <a:picLocks noChangeAspect="1"/>
          </p:cNvPicPr>
          <p:nvPr/>
        </p:nvPicPr>
        <p:blipFill rotWithShape="1">
          <a:blip r:embed="rId15">
            <a:extLst>
              <a:ext uri="{28A0092B-C50C-407E-A947-70E740481C1C}">
                <a14:useLocalDpi xmlns:a14="http://schemas.microsoft.com/office/drawing/2010/main" val="0"/>
              </a:ext>
            </a:extLst>
          </a:blip>
          <a:srcRect b="24356"/>
          <a:stretch/>
        </p:blipFill>
        <p:spPr>
          <a:xfrm>
            <a:off x="584486" y="3429002"/>
            <a:ext cx="1640494" cy="1965537"/>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29351" y="2771111"/>
            <a:ext cx="2589718"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97111" y="1981200"/>
            <a:ext cx="457200" cy="609600"/>
          </a:xfrm>
          <a:prstGeom prst="rect">
            <a:avLst/>
          </a:prstGeom>
        </p:spPr>
      </p:pic>
      <p:pic>
        <p:nvPicPr>
          <p:cNvPr id="12" name="Picture 11">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59184" y="0"/>
            <a:ext cx="991721" cy="1322294"/>
          </a:xfrm>
          <a:prstGeom prst="rect">
            <a:avLst/>
          </a:prstGeom>
        </p:spPr>
      </p:pic>
      <p:pic>
        <p:nvPicPr>
          <p:cNvPr id="16" name="Picture 15"/>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88702" y="723900"/>
            <a:ext cx="2343150" cy="3124200"/>
          </a:xfrm>
          <a:prstGeom prst="rect">
            <a:avLst/>
          </a:prstGeom>
        </p:spPr>
      </p:pic>
      <p:pic>
        <p:nvPicPr>
          <p:cNvPr id="18"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849314" y="1962150"/>
            <a:ext cx="457200" cy="609600"/>
          </a:xfrm>
          <a:prstGeom prst="rect">
            <a:avLst/>
          </a:prstGeom>
        </p:spPr>
      </p:pic>
      <p:pic>
        <p:nvPicPr>
          <p:cNvPr id="22" name="Picture 21"/>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658100" y="1743075"/>
            <a:ext cx="1585913" cy="2114550"/>
          </a:xfrm>
          <a:prstGeom prst="rect">
            <a:avLst/>
          </a:prstGeom>
        </p:spPr>
      </p:pic>
    </p:spTree>
    <p:extLst>
      <p:ext uri="{BB962C8B-B14F-4D97-AF65-F5344CB8AC3E}">
        <p14:creationId xmlns:p14="http://schemas.microsoft.com/office/powerpoint/2010/main" val="3231944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1" fill="hold"/>
                                        <p:tgtEl>
                                          <p:spTgt spid="18"/>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39" repeatCount="indefinite" fill="hold" display="0">
                  <p:stCondLst>
                    <p:cond delay="indefinite"/>
                  </p:stCondLst>
                  <p:endCondLst>
                    <p:cond evt="onStopAudio" delay="0">
                      <p:tgtEl>
                        <p:sldTgt/>
                      </p:tgtEl>
                    </p:cond>
                  </p:endCondLst>
                </p:cTn>
                <p:tgtEl>
                  <p:spTgt spid="18"/>
                </p:tgtEl>
              </p:cMediaNode>
            </p:audio>
            <p:audio>
              <p:cMediaNode vol="15094" numSld="4">
                <p:cTn id="40"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2226" y="-463498"/>
            <a:ext cx="4414838" cy="58864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350" y="-238650"/>
            <a:ext cx="4414838" cy="588645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1765" y="76200"/>
            <a:ext cx="4414838" cy="588645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1" y="0"/>
            <a:ext cx="9121379" cy="6858000"/>
          </a:xfrm>
          <a:prstGeom prst="rect">
            <a:avLst/>
          </a:prstGeom>
        </p:spPr>
      </p:pic>
      <p:pic>
        <p:nvPicPr>
          <p:cNvPr id="6" name="xanh xa">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0673" y="3429000"/>
            <a:ext cx="934208" cy="1662978"/>
          </a:xfrm>
          <a:prstGeom prst="rect">
            <a:avLst/>
          </a:prstGeom>
        </p:spPr>
      </p:pic>
      <p:pic>
        <p:nvPicPr>
          <p:cNvPr id="8" name="da">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7539" t="13169" r="17266" b="24064"/>
          <a:stretch/>
        </p:blipFill>
        <p:spPr>
          <a:xfrm>
            <a:off x="699968" y="4536109"/>
            <a:ext cx="2011974" cy="1937025"/>
          </a:xfrm>
          <a:prstGeom prst="rect">
            <a:avLst/>
          </a:prstGeom>
        </p:spPr>
      </p:pic>
      <p:pic>
        <p:nvPicPr>
          <p:cNvPr id="10" name="đỏ gần">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02918" y="2590802"/>
            <a:ext cx="2589718"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97111" y="1981200"/>
            <a:ext cx="457200" cy="609600"/>
          </a:xfrm>
          <a:prstGeom prst="rect">
            <a:avLst/>
          </a:prstGeom>
        </p:spPr>
      </p:pic>
      <p:pic>
        <p:nvPicPr>
          <p:cNvPr id="2" name="Picture 1">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30904" y="6190009"/>
            <a:ext cx="890657" cy="667993"/>
          </a:xfrm>
          <a:prstGeom prst="rect">
            <a:avLst/>
          </a:prstGeom>
        </p:spPr>
      </p:pic>
      <p:pic>
        <p:nvPicPr>
          <p:cNvPr id="16" name="Picture 15"/>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1717588" y="-679877"/>
            <a:ext cx="2343150" cy="3124200"/>
          </a:xfrm>
          <a:prstGeom prst="rect">
            <a:avLst/>
          </a:prstGeom>
        </p:spPr>
      </p:pic>
      <p:pic>
        <p:nvPicPr>
          <p:cNvPr id="17"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849314" y="1962150"/>
            <a:ext cx="457200" cy="609600"/>
          </a:xfrm>
          <a:prstGeom prst="rect">
            <a:avLst/>
          </a:prstGeom>
        </p:spPr>
      </p:pic>
      <p:pic>
        <p:nvPicPr>
          <p:cNvPr id="18" name="Picture 17"/>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7697776" y="1314450"/>
            <a:ext cx="1585913" cy="2114550"/>
          </a:xfrm>
          <a:prstGeom prst="rect">
            <a:avLst/>
          </a:prstGeom>
        </p:spPr>
      </p:pic>
      <p:pic>
        <p:nvPicPr>
          <p:cNvPr id="19" name="Picture 18"/>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5941273" y="-565577"/>
            <a:ext cx="1585913" cy="2114550"/>
          </a:xfrm>
          <a:prstGeom prst="rect">
            <a:avLst/>
          </a:prstGeom>
        </p:spPr>
      </p:pic>
    </p:spTree>
    <p:extLst>
      <p:ext uri="{BB962C8B-B14F-4D97-AF65-F5344CB8AC3E}">
        <p14:creationId xmlns:p14="http://schemas.microsoft.com/office/powerpoint/2010/main" val="250582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7"/>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7" repeatCount="indefinite" fill="hold" display="0">
                  <p:stCondLst>
                    <p:cond delay="indefinite"/>
                  </p:stCondLst>
                  <p:endCondLst>
                    <p:cond evt="onStopAudio" delay="0">
                      <p:tgtEl>
                        <p:sldTgt/>
                      </p:tgtEl>
                    </p:cond>
                  </p:endCondLst>
                </p:cTn>
                <p:tgtEl>
                  <p:spTgt spid="11"/>
                </p:tgtEl>
              </p:cMediaNode>
            </p:audi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45833E-6 3.7037E-6 L -0.85847 -0.04167 " pathEditMode="relative" rAng="0" ptsTypes="AA">
                                      <p:cBhvr>
                                        <p:cTn id="32" dur="2000" fill="hold"/>
                                        <p:tgtEl>
                                          <p:spTgt spid="8"/>
                                        </p:tgtEl>
                                        <p:attrNameLst>
                                          <p:attrName>ppt_x</p:attrName>
                                          <p:attrName>ppt_y</p:attrName>
                                        </p:attrNameLst>
                                      </p:cBhvr>
                                      <p:rCtr x="-42917" y="-2083"/>
                                    </p:animMotion>
                                  </p:child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9167E-6 3.7037E-6 L 1.00052 -0.05463 " pathEditMode="relative" rAng="0" ptsTypes="AA">
                                      <p:cBhvr>
                                        <p:cTn id="37" dur="2000" fill="hold"/>
                                        <p:tgtEl>
                                          <p:spTgt spid="6"/>
                                        </p:tgtEl>
                                        <p:attrNameLst>
                                          <p:attrName>ppt_x</p:attrName>
                                          <p:attrName>ppt_y</p:attrName>
                                        </p:attrNameLst>
                                      </p:cBhvr>
                                      <p:rCtr x="50026" y="-2731"/>
                                    </p:animMotion>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19979E-7 -2.96296E-6 L -1.42527 0.00023 " pathEditMode="relative" rAng="0" ptsTypes="AA">
                                      <p:cBhvr>
                                        <p:cTn id="42" dur="2000" fill="hold"/>
                                        <p:tgtEl>
                                          <p:spTgt spid="10"/>
                                        </p:tgtEl>
                                        <p:attrNameLst>
                                          <p:attrName>ppt_x</p:attrName>
                                          <p:attrName>ppt_y</p:attrName>
                                        </p:attrNameLst>
                                      </p:cBhvr>
                                      <p:rCtr x="-71270" y="0"/>
                                    </p:animMotion>
                                  </p:childTnLst>
                                </p:cTn>
                              </p:par>
                            </p:childTnLst>
                          </p:cTn>
                        </p:par>
                      </p:childTnLst>
                    </p:cTn>
                  </p:par>
                </p:childTnLst>
              </p:cTn>
              <p:nextCondLst>
                <p:cond evt="onClick" delay="0">
                  <p:tgtEl>
                    <p:spTgt spid="10"/>
                  </p:tgtEl>
                </p:cond>
              </p:nextCondLst>
            </p:seq>
            <p:audio>
              <p:cMediaNode vol="80000">
                <p:cTn id="43"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578" y="507583"/>
            <a:ext cx="1365731"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6773" y="76200"/>
            <a:ext cx="1502305"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11" y="0"/>
            <a:ext cx="912137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97111" y="1981200"/>
            <a:ext cx="4572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17857" y="76200"/>
            <a:ext cx="1026094"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51766" y="353013"/>
            <a:ext cx="1502305" cy="110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173299" y="5479251"/>
            <a:ext cx="6638544"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C</a:t>
            </a:r>
            <a:r>
              <a:rPr kumimoji="0" lang="vi-VN"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máy</a:t>
            </a:r>
            <a:endPar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7" name="Rectangle 16"/>
          <p:cNvSpPr/>
          <p:nvPr/>
        </p:nvSpPr>
        <p:spPr>
          <a:xfrm>
            <a:off x="1167709" y="4236478"/>
            <a:ext cx="6638544"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B.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ô tô</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59528" y="5539190"/>
            <a:ext cx="598573" cy="782741"/>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7001" y="4306778"/>
            <a:ext cx="605667" cy="778352"/>
          </a:xfrm>
          <a:prstGeom prst="rect">
            <a:avLst/>
          </a:prstGeom>
        </p:spPr>
      </p:pic>
      <p:sp>
        <p:nvSpPr>
          <p:cNvPr id="20" name="Rectangle 19"/>
          <p:cNvSpPr/>
          <p:nvPr/>
        </p:nvSpPr>
        <p:spPr>
          <a:xfrm>
            <a:off x="1171436" y="3005681"/>
            <a:ext cx="6638544"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A</a:t>
            </a: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điện</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7001" y="3082634"/>
            <a:ext cx="605667" cy="778352"/>
          </a:xfrm>
          <a:prstGeom prst="rect">
            <a:avLst/>
          </a:prstGeom>
        </p:spPr>
      </p:pic>
      <p:sp>
        <p:nvSpPr>
          <p:cNvPr id="22" name="Rectangle 21"/>
          <p:cNvSpPr/>
          <p:nvPr/>
        </p:nvSpPr>
        <p:spPr>
          <a:xfrm>
            <a:off x="2895600" y="335450"/>
            <a:ext cx="5766581" cy="1230908"/>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Bạn</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nhỏ</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tham</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gia</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phương</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tiện</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giao</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thông</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nào</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pic>
        <p:nvPicPr>
          <p:cNvPr id="3" name="Picture 2">
            <a:extLst>
              <a:ext uri="{FF2B5EF4-FFF2-40B4-BE49-F238E27FC236}">
                <a16:creationId xmlns="" xmlns:a16="http://schemas.microsoft.com/office/drawing/2014/main" id="{5E95457C-6D81-4981-A919-829A33B76BA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1261" y="175491"/>
            <a:ext cx="2018174" cy="2110509"/>
          </a:xfrm>
          <a:prstGeom prst="rect">
            <a:avLst/>
          </a:prstGeom>
        </p:spPr>
      </p:pic>
      <p:pic>
        <p:nvPicPr>
          <p:cNvPr id="23" name="da">
            <a:hlinkClick r:id="rId16" action="ppaction://hlinksldjump"/>
            <a:extLst>
              <a:ext uri="{FF2B5EF4-FFF2-40B4-BE49-F238E27FC236}">
                <a16:creationId xmlns="" xmlns:a16="http://schemas.microsoft.com/office/drawing/2014/main" id="{ECB6536D-EB4F-43F7-B83D-5F7C412F737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539" t="13169" r="17266" b="24064"/>
          <a:stretch/>
        </p:blipFill>
        <p:spPr>
          <a:xfrm>
            <a:off x="-147549" y="4790664"/>
            <a:ext cx="2011974" cy="1937025"/>
          </a:xfrm>
          <a:prstGeom prst="rect">
            <a:avLst/>
          </a:prstGeom>
        </p:spPr>
      </p:pic>
    </p:spTree>
    <p:extLst>
      <p:ext uri="{BB962C8B-B14F-4D97-AF65-F5344CB8AC3E}">
        <p14:creationId xmlns:p14="http://schemas.microsoft.com/office/powerpoint/2010/main" val="3726544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6"/>
                                        </p:tgtEl>
                                        <p:attrNameLst>
                                          <p:attrName>fillcolor</p:attrName>
                                        </p:attrNameLst>
                                      </p:cBhvr>
                                      <p:to>
                                        <a:schemeClr val="bg2"/>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6"/>
                                        </p:tgtEl>
                                        <p:attrNameLst>
                                          <p:attrName>fillcolor</p:attrName>
                                        </p:attrNameLst>
                                      </p:cBhvr>
                                      <p:to>
                                        <a:schemeClr val="bg2"/>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ppt_w</p:attrName>
                                        </p:attrNameLst>
                                      </p:cBhvr>
                                      <p:tavLst>
                                        <p:tav tm="0">
                                          <p:val>
                                            <p:strVal val="4*#ppt_w"/>
                                          </p:val>
                                        </p:tav>
                                        <p:tav tm="100000">
                                          <p:val>
                                            <p:strVal val="#ppt_w"/>
                                          </p:val>
                                        </p:tav>
                                      </p:tavLst>
                                    </p:anim>
                                    <p:anim calcmode="lin" valueType="num">
                                      <p:cBhvr>
                                        <p:cTn id="4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7"/>
                                        </p:tgtEl>
                                        <p:attrNameLst>
                                          <p:attrName>fillcolor</p:attrName>
                                        </p:attrNameLst>
                                      </p:cBhvr>
                                      <p:to>
                                        <a:schemeClr val="accent1"/>
                                      </p:to>
                                    </p:animClr>
                                    <p:set>
                                      <p:cBhvr>
                                        <p:cTn id="52" dur="250" fill="hold"/>
                                        <p:tgtEl>
                                          <p:spTgt spid="17"/>
                                        </p:tgtEl>
                                        <p:attrNameLst>
                                          <p:attrName>fill.type</p:attrName>
                                        </p:attrNameLst>
                                      </p:cBhvr>
                                      <p:to>
                                        <p:strVal val="solid"/>
                                      </p:to>
                                    </p:set>
                                    <p:set>
                                      <p:cBhvr>
                                        <p:cTn id="53" dur="250" fill="hold"/>
                                        <p:tgtEl>
                                          <p:spTgt spid="1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7"/>
                                        </p:tgtEl>
                                        <p:attrNameLst>
                                          <p:attrName>fillcolor</p:attrName>
                                        </p:attrNameLst>
                                      </p:cBhvr>
                                      <p:to>
                                        <a:schemeClr val="accent1"/>
                                      </p:to>
                                    </p:animClr>
                                    <p:set>
                                      <p:cBhvr>
                                        <p:cTn id="56" dur="250" fill="hold"/>
                                        <p:tgtEl>
                                          <p:spTgt spid="17"/>
                                        </p:tgtEl>
                                        <p:attrNameLst>
                                          <p:attrName>fill.type</p:attrName>
                                        </p:attrNameLst>
                                      </p:cBhvr>
                                      <p:to>
                                        <p:strVal val="solid"/>
                                      </p:to>
                                    </p:set>
                                    <p:set>
                                      <p:cBhvr>
                                        <p:cTn id="57" dur="250" fill="hold"/>
                                        <p:tgtEl>
                                          <p:spTgt spid="17"/>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strVal val="4*#ppt_w"/>
                                          </p:val>
                                        </p:tav>
                                        <p:tav tm="100000">
                                          <p:val>
                                            <p:strVal val="#ppt_w"/>
                                          </p:val>
                                        </p:tav>
                                      </p:tavLst>
                                    </p:anim>
                                    <p:anim calcmode="lin" valueType="num">
                                      <p:cBhvr>
                                        <p:cTn id="6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0"/>
                                        </p:tgtEl>
                                        <p:attrNameLst>
                                          <p:attrName>fillcolor</p:attrName>
                                        </p:attrNameLst>
                                      </p:cBhvr>
                                      <p:to>
                                        <a:schemeClr val="accent1"/>
                                      </p:to>
                                    </p:animClr>
                                    <p:set>
                                      <p:cBhvr>
                                        <p:cTn id="67" dur="250" fill="hold"/>
                                        <p:tgtEl>
                                          <p:spTgt spid="20"/>
                                        </p:tgtEl>
                                        <p:attrNameLst>
                                          <p:attrName>fill.type</p:attrName>
                                        </p:attrNameLst>
                                      </p:cBhvr>
                                      <p:to>
                                        <p:strVal val="solid"/>
                                      </p:to>
                                    </p:set>
                                    <p:set>
                                      <p:cBhvr>
                                        <p:cTn id="68" dur="250" fill="hold"/>
                                        <p:tgtEl>
                                          <p:spTgt spid="2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20"/>
                                        </p:tgtEl>
                                        <p:attrNameLst>
                                          <p:attrName>fillcolor</p:attrName>
                                        </p:attrNameLst>
                                      </p:cBhvr>
                                      <p:to>
                                        <a:schemeClr val="accent1"/>
                                      </p:to>
                                    </p:animClr>
                                    <p:set>
                                      <p:cBhvr>
                                        <p:cTn id="71" dur="250" fill="hold"/>
                                        <p:tgtEl>
                                          <p:spTgt spid="20"/>
                                        </p:tgtEl>
                                        <p:attrNameLst>
                                          <p:attrName>fill.type</p:attrName>
                                        </p:attrNameLst>
                                      </p:cBhvr>
                                      <p:to>
                                        <p:strVal val="solid"/>
                                      </p:to>
                                    </p:set>
                                    <p:set>
                                      <p:cBhvr>
                                        <p:cTn id="72" dur="250" fill="hold"/>
                                        <p:tgtEl>
                                          <p:spTgt spid="20"/>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1"/>
                                        </p:tgtEl>
                                        <p:attrNameLst>
                                          <p:attrName>style.visibility</p:attrName>
                                        </p:attrNameLst>
                                      </p:cBhvr>
                                      <p:to>
                                        <p:strVal val="visible"/>
                                      </p:to>
                                    </p:set>
                                    <p:anim calcmode="lin" valueType="num">
                                      <p:cBhvr>
                                        <p:cTn id="75" dur="250" fill="hold"/>
                                        <p:tgtEl>
                                          <p:spTgt spid="21"/>
                                        </p:tgtEl>
                                        <p:attrNameLst>
                                          <p:attrName>ppt_w</p:attrName>
                                        </p:attrNameLst>
                                      </p:cBhvr>
                                      <p:tavLst>
                                        <p:tav tm="0">
                                          <p:val>
                                            <p:strVal val="4*#ppt_w"/>
                                          </p:val>
                                        </p:tav>
                                        <p:tav tm="100000">
                                          <p:val>
                                            <p:strVal val="#ppt_w"/>
                                          </p:val>
                                        </p:tav>
                                      </p:tavLst>
                                    </p:anim>
                                    <p:anim calcmode="lin" valueType="num">
                                      <p:cBhvr>
                                        <p:cTn id="7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578" y="507583"/>
            <a:ext cx="1365731"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6773" y="76200"/>
            <a:ext cx="1502305"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11" y="0"/>
            <a:ext cx="912137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97111" y="1981200"/>
            <a:ext cx="4572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17857" y="76200"/>
            <a:ext cx="1026094"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51766" y="353013"/>
            <a:ext cx="1502305" cy="1108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473899" y="3812865"/>
            <a:ext cx="6638544"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A</a:t>
            </a:r>
            <a:r>
              <a:rPr kumimoji="0" lang="vi-VN"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Đã tuân thủ quy tắc an toàn GT</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6" name="Rectangle 15"/>
          <p:cNvSpPr/>
          <p:nvPr/>
        </p:nvSpPr>
        <p:spPr>
          <a:xfrm>
            <a:off x="1468309" y="5046592"/>
            <a:ext cx="6638544"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B. </a:t>
            </a:r>
            <a:r>
              <a:rPr kumimoji="0" lang="en-US" sz="4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Chưa tuân thủ quy tắc an toàn GT</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24707" y="3845037"/>
            <a:ext cx="598573" cy="78274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09609" y="5129977"/>
            <a:ext cx="605667" cy="778352"/>
          </a:xfrm>
          <a:prstGeom prst="rect">
            <a:avLst/>
          </a:prstGeom>
        </p:spPr>
      </p:pic>
      <p:sp>
        <p:nvSpPr>
          <p:cNvPr id="22" name="Rectangle 21">
            <a:extLst>
              <a:ext uri="{FF2B5EF4-FFF2-40B4-BE49-F238E27FC236}">
                <a16:creationId xmlns="" xmlns:a16="http://schemas.microsoft.com/office/drawing/2014/main" id="{A96F2BE6-BFBB-4444-8633-58CF7E14505A}"/>
              </a:ext>
            </a:extLst>
          </p:cNvPr>
          <p:cNvSpPr/>
          <p:nvPr/>
        </p:nvSpPr>
        <p:spPr>
          <a:xfrm>
            <a:off x="3897925" y="102727"/>
            <a:ext cx="4990262" cy="178490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Mọi</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người</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trên</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thuyền</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đã</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tuân</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thủ</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quy</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tắc</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an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toàn</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giao</a:t>
            </a:r>
            <a:r>
              <a:rPr kumimoji="0" lang="en-US" sz="3600" b="1" i="0" u="none" strike="noStrike" kern="1200" cap="none" spc="0" normalizeH="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thông</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chưa</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pic>
        <p:nvPicPr>
          <p:cNvPr id="3" name="Picture 2">
            <a:extLst>
              <a:ext uri="{FF2B5EF4-FFF2-40B4-BE49-F238E27FC236}">
                <a16:creationId xmlns="" xmlns:a16="http://schemas.microsoft.com/office/drawing/2014/main" id="{DADC572B-2156-4764-A138-CD26E3DF2A4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0266" y="131972"/>
            <a:ext cx="3447333" cy="2611228"/>
          </a:xfrm>
          <a:prstGeom prst="rect">
            <a:avLst/>
          </a:prstGeom>
        </p:spPr>
      </p:pic>
      <p:pic>
        <p:nvPicPr>
          <p:cNvPr id="24" name="Picture 23">
            <a:hlinkClick r:id="rId16" action="ppaction://hlinksldjump"/>
            <a:extLst>
              <a:ext uri="{FF2B5EF4-FFF2-40B4-BE49-F238E27FC236}">
                <a16:creationId xmlns="" xmlns:a16="http://schemas.microsoft.com/office/drawing/2014/main" id="{0F12A74E-C2E0-4D73-AEAD-15FDFCBB88F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0267" y="5396471"/>
            <a:ext cx="701884" cy="1249420"/>
          </a:xfrm>
          <a:prstGeom prst="rect">
            <a:avLst/>
          </a:prstGeom>
        </p:spPr>
      </p:pic>
    </p:spTree>
    <p:extLst>
      <p:ext uri="{BB962C8B-B14F-4D97-AF65-F5344CB8AC3E}">
        <p14:creationId xmlns:p14="http://schemas.microsoft.com/office/powerpoint/2010/main" val="594649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5" repeatCount="indefinite"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2"/>
                                        </p:tgtEl>
                                        <p:attrNameLst>
                                          <p:attrName>fillcolor</p:attrName>
                                        </p:attrNameLst>
                                      </p:cBhvr>
                                      <p:to>
                                        <a:schemeClr val="bg2"/>
                                      </p:to>
                                    </p:animClr>
                                    <p:set>
                                      <p:cBhvr>
                                        <p:cTn id="31" dur="250" fill="hold"/>
                                        <p:tgtEl>
                                          <p:spTgt spid="12"/>
                                        </p:tgtEl>
                                        <p:attrNameLst>
                                          <p:attrName>fill.type</p:attrName>
                                        </p:attrNameLst>
                                      </p:cBhvr>
                                      <p:to>
                                        <p:strVal val="solid"/>
                                      </p:to>
                                    </p:set>
                                    <p:set>
                                      <p:cBhvr>
                                        <p:cTn id="32" dur="25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3" presetID="1" presetClass="emph" presetSubtype="2" fill="hold" nodeType="withEffect">
                                  <p:stCondLst>
                                    <p:cond delay="500"/>
                                  </p:stCondLst>
                                  <p:childTnLst>
                                    <p:animClr clrSpc="rgb" dir="cw">
                                      <p:cBhvr>
                                        <p:cTn id="34" dur="250" fill="hold"/>
                                        <p:tgtEl>
                                          <p:spTgt spid="12"/>
                                        </p:tgtEl>
                                        <p:attrNameLst>
                                          <p:attrName>fillcolor</p:attrName>
                                        </p:attrNameLst>
                                      </p:cBhvr>
                                      <p:to>
                                        <a:schemeClr val="bg2"/>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6"/>
                                        </p:tgtEl>
                                        <p:attrNameLst>
                                          <p:attrName>fillcolor</p:attrName>
                                        </p:attrNameLst>
                                      </p:cBhvr>
                                      <p:to>
                                        <a:schemeClr val="accent1"/>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par>
                                <p:cTn id="48" presetID="1" presetClass="emph" presetSubtype="2" fill="hold" nodeType="withEffect">
                                  <p:stCondLst>
                                    <p:cond delay="500"/>
                                  </p:stCondLst>
                                  <p:childTnLst>
                                    <p:animClr clrSpc="rgb" dir="cw">
                                      <p:cBhvr>
                                        <p:cTn id="49" dur="250" fill="hold"/>
                                        <p:tgtEl>
                                          <p:spTgt spid="16"/>
                                        </p:tgtEl>
                                        <p:attrNameLst>
                                          <p:attrName>fillcolor</p:attrName>
                                        </p:attrNameLst>
                                      </p:cBhvr>
                                      <p:to>
                                        <a:schemeClr val="accent1"/>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50" fill="hold"/>
                                        <p:tgtEl>
                                          <p:spTgt spid="18"/>
                                        </p:tgtEl>
                                        <p:attrNameLst>
                                          <p:attrName>ppt_w</p:attrName>
                                        </p:attrNameLst>
                                      </p:cBhvr>
                                      <p:tavLst>
                                        <p:tav tm="0">
                                          <p:val>
                                            <p:strVal val="4*#ppt_w"/>
                                          </p:val>
                                        </p:tav>
                                        <p:tav tm="100000">
                                          <p:val>
                                            <p:strVal val="#ppt_w"/>
                                          </p:val>
                                        </p:tav>
                                      </p:tavLst>
                                    </p:anim>
                                    <p:anim calcmode="lin" valueType="num">
                                      <p:cBhvr>
                                        <p:cTn id="5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578" y="507583"/>
            <a:ext cx="1365731"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6773" y="76200"/>
            <a:ext cx="1502305"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11" y="0"/>
            <a:ext cx="912137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7111" y="1981200"/>
            <a:ext cx="4572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7857" y="76200"/>
            <a:ext cx="1026094"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766" y="353013"/>
            <a:ext cx="1502305" cy="11083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 xmlns:a16="http://schemas.microsoft.com/office/drawing/2014/main" id="{55711D49-7852-4177-ABFA-2F3AA091B941}"/>
              </a:ext>
            </a:extLst>
          </p:cNvPr>
          <p:cNvSpPr/>
          <p:nvPr/>
        </p:nvSpPr>
        <p:spPr>
          <a:xfrm>
            <a:off x="3429000" y="909431"/>
            <a:ext cx="5314951" cy="1107798"/>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Nêu</a:t>
            </a:r>
            <a:r>
              <a:rPr kumimoji="0" lang="en-US" sz="32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nguy</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hiểm</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có</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thể</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xảy</a:t>
            </a:r>
            <a:r>
              <a:rPr kumimoji="0" lang="en-US" sz="32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ra</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đối</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với</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bạn</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nhỏ</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trong</a:t>
            </a:r>
            <a:r>
              <a:rPr kumimoji="0" lang="en-US" sz="32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hình</a:t>
            </a:r>
            <a:r>
              <a:rPr kumimoji="0" lang="en-US" sz="32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a:t>
            </a:r>
            <a:endPar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pic>
        <p:nvPicPr>
          <p:cNvPr id="3" name="Picture 2">
            <a:extLst>
              <a:ext uri="{FF2B5EF4-FFF2-40B4-BE49-F238E27FC236}">
                <a16:creationId xmlns="" xmlns:a16="http://schemas.microsoft.com/office/drawing/2014/main" id="{73B89761-9E9C-4EDC-8193-345FAA3875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0445" y="353012"/>
            <a:ext cx="2920183" cy="3380787"/>
          </a:xfrm>
          <a:prstGeom prst="rect">
            <a:avLst/>
          </a:prstGeom>
        </p:spPr>
      </p:pic>
      <p:pic>
        <p:nvPicPr>
          <p:cNvPr id="23" name="đỏ gần">
            <a:hlinkClick r:id="rId11" action="ppaction://hlinksldjump"/>
            <a:extLst>
              <a:ext uri="{FF2B5EF4-FFF2-40B4-BE49-F238E27FC236}">
                <a16:creationId xmlns="" xmlns:a16="http://schemas.microsoft.com/office/drawing/2014/main" id="{47415D25-8700-4A1C-AA48-F9A8E71B00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208" y="5140016"/>
            <a:ext cx="1146101" cy="1617108"/>
          </a:xfrm>
          <a:prstGeom prst="rect">
            <a:avLst/>
          </a:prstGeom>
        </p:spPr>
      </p:pic>
    </p:spTree>
    <p:extLst>
      <p:ext uri="{BB962C8B-B14F-4D97-AF65-F5344CB8AC3E}">
        <p14:creationId xmlns:p14="http://schemas.microsoft.com/office/powerpoint/2010/main" val="341160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23"/>
                                        </p:tgtEl>
                                        <p:attrNameLst>
                                          <p:attrName>r</p:attrName>
                                        </p:attrNameLst>
                                      </p:cBhvr>
                                    </p:animRot>
                                    <p:animRot by="-240000">
                                      <p:cBhvr>
                                        <p:cTn id="9" dur="200" fill="hold">
                                          <p:stCondLst>
                                            <p:cond delay="200"/>
                                          </p:stCondLst>
                                        </p:cTn>
                                        <p:tgtEl>
                                          <p:spTgt spid="23"/>
                                        </p:tgtEl>
                                        <p:attrNameLst>
                                          <p:attrName>r</p:attrName>
                                        </p:attrNameLst>
                                      </p:cBhvr>
                                    </p:animRot>
                                    <p:animRot by="240000">
                                      <p:cBhvr>
                                        <p:cTn id="10" dur="200" fill="hold">
                                          <p:stCondLst>
                                            <p:cond delay="400"/>
                                          </p:stCondLst>
                                        </p:cTn>
                                        <p:tgtEl>
                                          <p:spTgt spid="23"/>
                                        </p:tgtEl>
                                        <p:attrNameLst>
                                          <p:attrName>r</p:attrName>
                                        </p:attrNameLst>
                                      </p:cBhvr>
                                    </p:animRot>
                                    <p:animRot by="-240000">
                                      <p:cBhvr>
                                        <p:cTn id="11" dur="200" fill="hold">
                                          <p:stCondLst>
                                            <p:cond delay="600"/>
                                          </p:stCondLst>
                                        </p:cTn>
                                        <p:tgtEl>
                                          <p:spTgt spid="23"/>
                                        </p:tgtEl>
                                        <p:attrNameLst>
                                          <p:attrName>r</p:attrName>
                                        </p:attrNameLst>
                                      </p:cBhvr>
                                    </p:animRot>
                                    <p:animRot by="120000">
                                      <p:cBhvr>
                                        <p:cTn id="1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13"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5+ Background Biển, Background Beach Đại Dương, Đảo Đẹp, Sắc Nét">
            <a:extLst>
              <a:ext uri="{FF2B5EF4-FFF2-40B4-BE49-F238E27FC236}">
                <a16:creationId xmlns="" xmlns:a16="http://schemas.microsoft.com/office/drawing/2014/main" id="{21B01EE5-6B00-47A1-B47D-9ECDADD2A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1" y="0"/>
            <a:ext cx="91534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4241"/>
            <a:ext cx="9144000" cy="1586073"/>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099" y="317687"/>
            <a:ext cx="898505" cy="1093102"/>
          </a:xfrm>
          <a:prstGeom prst="rect">
            <a:avLst/>
          </a:prstGeom>
        </p:spPr>
      </p:pic>
      <p:sp>
        <p:nvSpPr>
          <p:cNvPr id="2" name="Rounded Rectangular Callout 1"/>
          <p:cNvSpPr/>
          <p:nvPr/>
        </p:nvSpPr>
        <p:spPr>
          <a:xfrm>
            <a:off x="1828800" y="1842928"/>
            <a:ext cx="4314825" cy="1586073"/>
          </a:xfrm>
          <a:prstGeom prst="wedgeRoundRectCallout">
            <a:avLst>
              <a:gd name="adj1" fmla="val -17790"/>
              <a:gd name="adj2" fmla="val 48759"/>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LUYỆN TẬP</a:t>
            </a:r>
          </a:p>
        </p:txBody>
      </p:sp>
    </p:spTree>
    <p:extLst>
      <p:ext uri="{BB962C8B-B14F-4D97-AF65-F5344CB8AC3E}">
        <p14:creationId xmlns:p14="http://schemas.microsoft.com/office/powerpoint/2010/main" val="2623061491"/>
      </p:ext>
    </p:extLst>
  </p:cSld>
  <p:clrMapOvr>
    <a:masterClrMapping/>
  </p:clrMapOvr>
  <mc:AlternateContent xmlns:mc="http://schemas.openxmlformats.org/markup-compatibility/2006" xmlns:p14="http://schemas.microsoft.com/office/powerpoint/2010/main">
    <mc:Choice Requires="p14">
      <p:transition spd="slow" p14:dur="2000" advTm="12737"/>
    </mc:Choice>
    <mc:Fallback xmlns="">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sp>
        <p:nvSpPr>
          <p:cNvPr id="38" name="Google Shape;973;p10">
            <a:extLst>
              <a:ext uri="{FF2B5EF4-FFF2-40B4-BE49-F238E27FC236}">
                <a16:creationId xmlns="" xmlns:a16="http://schemas.microsoft.com/office/drawing/2014/main" id="{C8F84D18-C5DF-4121-B15A-2CF2B65CFD23}"/>
              </a:ext>
            </a:extLst>
          </p:cNvPr>
          <p:cNvSpPr/>
          <p:nvPr/>
        </p:nvSpPr>
        <p:spPr>
          <a:xfrm>
            <a:off x="645530" y="425191"/>
            <a:ext cx="8346070" cy="173660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latin typeface="Times New Roman" pitchFamily="18" charset="0"/>
                <a:ea typeface="Calibri"/>
                <a:cs typeface="Times New Roman" pitchFamily="18" charset="0"/>
                <a:sym typeface="Calibri"/>
              </a:rPr>
              <a:t>1. </a:t>
            </a:r>
            <a:r>
              <a:rPr lang="vi-VN" sz="3200" b="1" dirty="0">
                <a:solidFill>
                  <a:srgbClr val="244061"/>
                </a:solidFill>
                <a:latin typeface="Times New Roman" pitchFamily="18" charset="0"/>
                <a:ea typeface="Calibri"/>
                <a:cs typeface="Times New Roman" pitchFamily="18" charset="0"/>
                <a:sym typeface="Calibri"/>
              </a:rPr>
              <a:t>Em đồng tình hoặc không đồng tình với hành vi của các bạn nào trong tranh dưới dây? Vì sao?</a:t>
            </a:r>
            <a:endParaRPr kumimoji="0" sz="3200" b="1" i="0" u="none" strike="noStrike" kern="1200" cap="none" spc="0" normalizeH="0" baseline="0" noProof="0" dirty="0">
              <a:ln>
                <a:noFill/>
              </a:ln>
              <a:solidFill>
                <a:srgbClr val="244061"/>
              </a:solidFill>
              <a:effectLst/>
              <a:uLnTx/>
              <a:uFillTx/>
              <a:latin typeface="Times New Roman" pitchFamily="18" charset="0"/>
              <a:ea typeface="Calibri"/>
              <a:cs typeface="Times New Roman" pitchFamily="18" charset="0"/>
              <a:sym typeface="Calibri"/>
            </a:endParaRPr>
          </a:p>
        </p:txBody>
      </p:sp>
      <p:pic>
        <p:nvPicPr>
          <p:cNvPr id="8" name="Picture 7">
            <a:extLst>
              <a:ext uri="{FF2B5EF4-FFF2-40B4-BE49-F238E27FC236}">
                <a16:creationId xmlns="" xmlns:a16="http://schemas.microsoft.com/office/drawing/2014/main" id="{157F6B4B-20E2-460B-BA10-D950398D3857}"/>
              </a:ext>
            </a:extLst>
          </p:cNvPr>
          <p:cNvPicPr>
            <a:picLocks noChangeAspect="1"/>
          </p:cNvPicPr>
          <p:nvPr/>
        </p:nvPicPr>
        <p:blipFill>
          <a:blip r:embed="rId4"/>
          <a:stretch>
            <a:fillRect/>
          </a:stretch>
        </p:blipFill>
        <p:spPr>
          <a:xfrm>
            <a:off x="546497" y="2033588"/>
            <a:ext cx="4079081" cy="4200525"/>
          </a:xfrm>
          <a:prstGeom prst="rect">
            <a:avLst/>
          </a:prstGeom>
        </p:spPr>
      </p:pic>
      <p:pic>
        <p:nvPicPr>
          <p:cNvPr id="10" name="Picture 9">
            <a:extLst>
              <a:ext uri="{FF2B5EF4-FFF2-40B4-BE49-F238E27FC236}">
                <a16:creationId xmlns="" xmlns:a16="http://schemas.microsoft.com/office/drawing/2014/main" id="{DD612F76-5A71-403B-A93E-A016F821BFED}"/>
              </a:ext>
            </a:extLst>
          </p:cNvPr>
          <p:cNvPicPr>
            <a:picLocks noChangeAspect="1"/>
          </p:cNvPicPr>
          <p:nvPr/>
        </p:nvPicPr>
        <p:blipFill>
          <a:blip r:embed="rId5"/>
          <a:stretch>
            <a:fillRect/>
          </a:stretch>
        </p:blipFill>
        <p:spPr>
          <a:xfrm>
            <a:off x="4679156" y="2067997"/>
            <a:ext cx="3171825" cy="4270890"/>
          </a:xfrm>
          <a:prstGeom prst="rect">
            <a:avLst/>
          </a:prstGeom>
        </p:spPr>
      </p:pic>
      <p:sp>
        <p:nvSpPr>
          <p:cNvPr id="26" name="Rounded Rectangle 20">
            <a:extLst>
              <a:ext uri="{FF2B5EF4-FFF2-40B4-BE49-F238E27FC236}">
                <a16:creationId xmlns="" xmlns:a16="http://schemas.microsoft.com/office/drawing/2014/main" id="{5A92A7BE-4345-4ACA-9A27-0F21AE34A555}"/>
              </a:ext>
            </a:extLst>
          </p:cNvPr>
          <p:cNvSpPr/>
          <p:nvPr/>
        </p:nvSpPr>
        <p:spPr>
          <a:xfrm>
            <a:off x="2819400" y="6234113"/>
            <a:ext cx="3244528" cy="608493"/>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Hoạt</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động</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nhóm</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4</a:t>
            </a:r>
          </a:p>
        </p:txBody>
      </p:sp>
    </p:spTree>
    <p:extLst>
      <p:ext uri="{BB962C8B-B14F-4D97-AF65-F5344CB8AC3E}">
        <p14:creationId xmlns:p14="http://schemas.microsoft.com/office/powerpoint/2010/main" val="41741067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602</Words>
  <Application>Microsoft Office PowerPoint</Application>
  <PresentationFormat>On-screen Show (4:3)</PresentationFormat>
  <Paragraphs>66</Paragraphs>
  <Slides>23</Slides>
  <Notes>13</Notes>
  <HiddenSlides>0</HiddenSlides>
  <MMClips>13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12</cp:revision>
  <dcterms:created xsi:type="dcterms:W3CDTF">2023-05-09T06:31:27Z</dcterms:created>
  <dcterms:modified xsi:type="dcterms:W3CDTF">2023-05-14T10:07:25Z</dcterms:modified>
</cp:coreProperties>
</file>