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58" r:id="rId4"/>
    <p:sldId id="262" r:id="rId5"/>
    <p:sldId id="265" r:id="rId6"/>
    <p:sldId id="271" r:id="rId7"/>
    <p:sldId id="272" r:id="rId8"/>
    <p:sldId id="273" r:id="rId9"/>
    <p:sldId id="268" r:id="rId10"/>
    <p:sldId id="269" r:id="rId11"/>
  </p:sldIdLst>
  <p:sldSz cx="12192000" cy="6858000"/>
  <p:notesSz cx="6858000" cy="9144000"/>
  <p:embeddedFontLst>
    <p:embeddedFont>
      <p:font typeface="等线" charset="-122"/>
      <p:regular r:id="rId13"/>
      <p:bold r:id="rId14"/>
    </p:embeddedFont>
    <p:embeddedFont>
      <p:font typeface="SVN-Poky's" charset="0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4" d="100"/>
          <a:sy n="74" d="100"/>
        </p:scale>
        <p:origin x="-294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2023/5/3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xmlns="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xmlns="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xmlns="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xmlns="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xmlns="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xmlns="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xmlns="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xmlns="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xmlns="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xmlns="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xmlns="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xmlns="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xmlns="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xmlns="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xmlns="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xmlns="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xmlns="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xmlns="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xmlns="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xmlns="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0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63703" y="2281645"/>
            <a:ext cx="12128297" cy="1388834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3" y="4816701"/>
            <a:ext cx="5547467" cy="220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" y="4365939"/>
            <a:ext cx="1940068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0304" y="2593108"/>
            <a:ext cx="11713208" cy="815580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bài:Em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0" y="-18953"/>
            <a:ext cx="12192000" cy="1333670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401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3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9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F4A4A556-48F5-54E1-EC67-61262BA6F1AD}"/>
              </a:ext>
            </a:extLst>
          </p:cNvPr>
          <p:cNvGrpSpPr/>
          <p:nvPr/>
        </p:nvGrpSpPr>
        <p:grpSpPr>
          <a:xfrm>
            <a:off x="6807923" y="290405"/>
            <a:ext cx="5188146" cy="5182049"/>
            <a:chOff x="6807923" y="290405"/>
            <a:chExt cx="5188146" cy="518204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EA226F4F-6ADD-5425-7945-EF0AF350D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7923" y="290405"/>
              <a:ext cx="5188146" cy="5182049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D0D9283E-A1A6-A4EC-7664-5CC99620D1E3}"/>
                </a:ext>
              </a:extLst>
            </p:cNvPr>
            <p:cNvSpPr txBox="1"/>
            <p:nvPr/>
          </p:nvSpPr>
          <p:spPr>
            <a:xfrm rot="17482896">
              <a:off x="7630587" y="1535122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269A97B2-A5E0-01BA-8087-D687FDF7B553}"/>
                </a:ext>
              </a:extLst>
            </p:cNvPr>
            <p:cNvSpPr txBox="1"/>
            <p:nvPr/>
          </p:nvSpPr>
          <p:spPr>
            <a:xfrm rot="3095480">
              <a:off x="10194724" y="1535121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338C85E5-2FFB-8882-4E33-9B6C89AAD0D3}"/>
                </a:ext>
              </a:extLst>
            </p:cNvPr>
            <p:cNvSpPr txBox="1"/>
            <p:nvPr/>
          </p:nvSpPr>
          <p:spPr>
            <a:xfrm rot="11011914">
              <a:off x="8962060" y="3436658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D174862-3D11-0F79-EFAC-ADB585A961D0}"/>
              </a:ext>
            </a:extLst>
          </p:cNvPr>
          <p:cNvSpPr txBox="1"/>
          <p:nvPr/>
        </p:nvSpPr>
        <p:spPr>
          <a:xfrm>
            <a:off x="318654" y="1663712"/>
            <a:ext cx="5874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nêu kết quả phép nhân số 5 687 với ô quay được ở vòng tròn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7EA42DE3-9DFE-FFC3-443A-F154913B2593}"/>
              </a:ext>
            </a:extLst>
          </p:cNvPr>
          <p:cNvSpPr/>
          <p:nvPr/>
        </p:nvSpPr>
        <p:spPr>
          <a:xfrm>
            <a:off x="7775757" y="5864939"/>
            <a:ext cx="3252479" cy="8863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9A1D230-C690-CC36-A50B-19064811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48" y="1749776"/>
            <a:ext cx="359695" cy="135952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5D1300C-9301-2628-A50F-01E14C4F3FD8}"/>
              </a:ext>
            </a:extLst>
          </p:cNvPr>
          <p:cNvSpPr txBox="1"/>
          <p:nvPr/>
        </p:nvSpPr>
        <p:spPr>
          <a:xfrm>
            <a:off x="2559627" y="5605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A2EEDB2C-5799-7016-2285-020B88AD14EF}"/>
              </a:ext>
            </a:extLst>
          </p:cNvPr>
          <p:cNvSpPr/>
          <p:nvPr/>
        </p:nvSpPr>
        <p:spPr>
          <a:xfrm>
            <a:off x="148852" y="3662907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0AF296AA-2610-AB63-1409-DF8AAE952EB2}"/>
              </a:ext>
            </a:extLst>
          </p:cNvPr>
          <p:cNvSpPr/>
          <p:nvPr/>
        </p:nvSpPr>
        <p:spPr>
          <a:xfrm>
            <a:off x="2532156" y="3662906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B2600075-7C50-8CCB-693C-4DF57A4FC9B0}"/>
              </a:ext>
            </a:extLst>
          </p:cNvPr>
          <p:cNvSpPr/>
          <p:nvPr/>
        </p:nvSpPr>
        <p:spPr>
          <a:xfrm>
            <a:off x="4915460" y="3662905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E7DFC2B-E86E-6786-D67B-53B89D58BFD9}"/>
              </a:ext>
            </a:extLst>
          </p:cNvPr>
          <p:cNvSpPr txBox="1"/>
          <p:nvPr/>
        </p:nvSpPr>
        <p:spPr>
          <a:xfrm>
            <a:off x="22328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28 435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61D004A-5257-E0CB-7DE9-1DD62C8E969F}"/>
              </a:ext>
            </a:extLst>
          </p:cNvPr>
          <p:cNvSpPr txBox="1"/>
          <p:nvPr/>
        </p:nvSpPr>
        <p:spPr>
          <a:xfrm>
            <a:off x="2660639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34 122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A1B2F646-BE74-937C-E7BC-B9A324BA9773}"/>
              </a:ext>
            </a:extLst>
          </p:cNvPr>
          <p:cNvSpPr txBox="1"/>
          <p:nvPr/>
        </p:nvSpPr>
        <p:spPr>
          <a:xfrm>
            <a:off x="509799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11 374</a:t>
            </a:r>
          </a:p>
        </p:txBody>
      </p:sp>
    </p:spTree>
    <p:extLst>
      <p:ext uri="{BB962C8B-B14F-4D97-AF65-F5344CB8AC3E}">
        <p14:creationId xmlns:p14="http://schemas.microsoft.com/office/powerpoint/2010/main" val="3342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06943C-4321-C53F-5596-AD2484F4E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20082" r="11356" b="25880"/>
          <a:stretch/>
        </p:blipFill>
        <p:spPr>
          <a:xfrm>
            <a:off x="846880" y="1569660"/>
            <a:ext cx="10683433" cy="5176265"/>
          </a:xfrm>
          <a:prstGeom prst="round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C50B94E-0773-F7F4-F80C-881DBC261BDE}"/>
              </a:ext>
            </a:extLst>
          </p:cNvPr>
          <p:cNvSpPr txBox="1"/>
          <p:nvPr/>
        </p:nvSpPr>
        <p:spPr>
          <a:xfrm>
            <a:off x="2741416" y="198783"/>
            <a:ext cx="918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Quan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2EE73C0-C52E-2551-A257-7DF77224AEB8}"/>
              </a:ext>
            </a:extLst>
          </p:cNvPr>
          <p:cNvSpPr/>
          <p:nvPr/>
        </p:nvSpPr>
        <p:spPr>
          <a:xfrm>
            <a:off x="1943581" y="3353764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98E7A65D-89C8-14AB-28A5-7FBA2F0C4AEF}"/>
              </a:ext>
            </a:extLst>
          </p:cNvPr>
          <p:cNvSpPr/>
          <p:nvPr/>
        </p:nvSpPr>
        <p:spPr>
          <a:xfrm>
            <a:off x="5656162" y="326309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964A904D-74A2-01F2-9297-D2251546456E}"/>
              </a:ext>
            </a:extLst>
          </p:cNvPr>
          <p:cNvSpPr/>
          <p:nvPr/>
        </p:nvSpPr>
        <p:spPr>
          <a:xfrm>
            <a:off x="9610846" y="3442506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03974F4C-2B76-66B3-4F66-D349D5ADAB2C}"/>
              </a:ext>
            </a:extLst>
          </p:cNvPr>
          <p:cNvSpPr/>
          <p:nvPr/>
        </p:nvSpPr>
        <p:spPr>
          <a:xfrm>
            <a:off x="3866907" y="6064169"/>
            <a:ext cx="879676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A0D82B07-809A-3F32-371B-E27EE5915C58}"/>
              </a:ext>
            </a:extLst>
          </p:cNvPr>
          <p:cNvSpPr/>
          <p:nvPr/>
        </p:nvSpPr>
        <p:spPr>
          <a:xfrm>
            <a:off x="7139650" y="6064169"/>
            <a:ext cx="1761282" cy="358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4CC69-2031-CE7E-C403-A31EF4E9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20" y="26506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8C463D0-F958-904E-43D0-8A267A3181F2}"/>
              </a:ext>
            </a:extLst>
          </p:cNvPr>
          <p:cNvSpPr txBox="1"/>
          <p:nvPr/>
        </p:nvSpPr>
        <p:spPr>
          <a:xfrm>
            <a:off x="2771272" y="1590261"/>
            <a:ext cx="9185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5BE9071-43F6-0A1B-1986-6E0BF233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28" y="2201644"/>
            <a:ext cx="8462120" cy="4302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A46079-B83C-EF53-2D9B-DC7C2CC7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29" y="1497497"/>
            <a:ext cx="80447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69C4F46-F115-DFAD-F762-7123B1139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26" b="53432" l="19069" r="84974">
                        <a14:foregroundMark x1="19200" y1="40029" x2="21661" y2="38945"/>
                        <a14:foregroundMark x1="22408" y1="37897" x2="24780" y2="51770"/>
                        <a14:foregroundMark x1="24780" y1="51770" x2="24780" y2="51770"/>
                        <a14:foregroundMark x1="25220" y1="51337" x2="26011" y2="53468"/>
                        <a14:foregroundMark x1="39719" y1="40426" x2="51714" y2="52782"/>
                        <a14:foregroundMark x1="50044" y1="39090" x2="53910" y2="48988"/>
                        <a14:foregroundMark x1="53910" y1="48988" x2="57162" y2="52818"/>
                        <a14:foregroundMark x1="61643" y1="27926" x2="62478" y2="29877"/>
                        <a14:foregroundMark x1="56063" y1="43642" x2="64192" y2="48916"/>
                        <a14:foregroundMark x1="64192" y1="48916" x2="65246" y2="5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7" t="26918" r="15406" b="45895"/>
          <a:stretch/>
        </p:blipFill>
        <p:spPr>
          <a:xfrm>
            <a:off x="4023360" y="2865120"/>
            <a:ext cx="8122920" cy="399288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3CC8800-6851-8776-4469-C8E16D7B5F31}"/>
              </a:ext>
            </a:extLst>
          </p:cNvPr>
          <p:cNvSpPr txBox="1"/>
          <p:nvPr/>
        </p:nvSpPr>
        <p:spPr>
          <a:xfrm>
            <a:off x="2718267" y="1245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F0B491C-89F5-77C9-8D03-502EB6BB83C7}"/>
              </a:ext>
            </a:extLst>
          </p:cNvPr>
          <p:cNvSpPr txBox="1"/>
          <p:nvPr/>
        </p:nvSpPr>
        <p:spPr>
          <a:xfrm>
            <a:off x="2263430" y="1166277"/>
            <a:ext cx="974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Thảo luận những vấn đề cần thu thập số liệu liên quan đến các bạn lớp em.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78C463F-5931-B21D-3BBA-244A406558FF}"/>
              </a:ext>
            </a:extLst>
          </p:cNvPr>
          <p:cNvSpPr txBox="1"/>
          <p:nvPr/>
        </p:nvSpPr>
        <p:spPr>
          <a:xfrm>
            <a:off x="182880" y="2329339"/>
            <a:ext cx="6659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môn thể thao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Món ăn ưa thích;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Phương tiện đến trường; </a:t>
            </a:r>
          </a:p>
          <a:p>
            <a:pPr marL="457200" indent="-45720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42E94B-4B39-C919-9BB6-9B3B1A3B9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5" y="0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B7FA879-FA7A-00B7-F431-771ED775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58221" r="6489" b="1778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A09205A-B213-51B9-4035-8869570C7586}"/>
              </a:ext>
            </a:extLst>
          </p:cNvPr>
          <p:cNvSpPr txBox="1"/>
          <p:nvPr/>
        </p:nvSpPr>
        <p:spPr>
          <a:xfrm>
            <a:off x="2519484" y="429371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970F06-9ACB-CF69-3631-30FD45FB1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238539"/>
            <a:ext cx="751458" cy="7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551</TotalTime>
  <Words>144</Words>
  <Application>Microsoft Office PowerPoint</Application>
  <PresentationFormat>Custom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等线</vt:lpstr>
      <vt:lpstr>AvantGarde</vt:lpstr>
      <vt:lpstr>Times New Roman</vt:lpstr>
      <vt:lpstr>字魂70号-灵悦黑体</vt:lpstr>
      <vt:lpstr>等线 Light</vt:lpstr>
      <vt:lpstr>SVN-Poky's</vt:lpstr>
      <vt:lpstr>Arial-Rounded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Minhthangpc.VN</cp:lastModifiedBy>
  <cp:revision>51</cp:revision>
  <dcterms:created xsi:type="dcterms:W3CDTF">2020-02-07T01:48:05Z</dcterms:created>
  <dcterms:modified xsi:type="dcterms:W3CDTF">2023-05-03T14:05:20Z</dcterms:modified>
  <cp:category>9Slide.vn</cp:category>
</cp:coreProperties>
</file>