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74" r:id="rId2"/>
    <p:sldId id="257" r:id="rId3"/>
    <p:sldId id="258" r:id="rId4"/>
    <p:sldId id="262" r:id="rId5"/>
    <p:sldId id="271" r:id="rId6"/>
    <p:sldId id="272" r:id="rId7"/>
    <p:sldId id="270" r:id="rId8"/>
    <p:sldId id="264" r:id="rId9"/>
    <p:sldId id="265" r:id="rId10"/>
    <p:sldId id="268" r:id="rId11"/>
    <p:sldId id="269" r:id="rId12"/>
  </p:sldIdLst>
  <p:sldSz cx="12192000" cy="6858000"/>
  <p:notesSz cx="6858000" cy="9144000"/>
  <p:embeddedFontLst>
    <p:embeddedFont>
      <p:font typeface="等线" charset="-122"/>
      <p:regular r:id="rId14"/>
      <p:bold r:id="rId15"/>
    </p:embeddedFont>
    <p:embeddedFont>
      <p:font typeface="AvantGarde" charset="-93"/>
      <p:regular r:id="rId16"/>
    </p:embeddedFont>
    <p:embeddedFont>
      <p:font typeface="SVN-Poky's" charset="0"/>
      <p:regular r:id="rId1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2EABDB"/>
    <a:srgbClr val="E52314"/>
    <a:srgbClr val="E93C3A"/>
    <a:srgbClr val="9CC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01" autoAdjust="0"/>
    <p:restoredTop sz="90110" autoAdjust="0"/>
  </p:normalViewPr>
  <p:slideViewPr>
    <p:cSldViewPr snapToGrid="0">
      <p:cViewPr>
        <p:scale>
          <a:sx n="46" d="100"/>
          <a:sy n="46" d="100"/>
        </p:scale>
        <p:origin x="-1374" y="-69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2023/5/3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xmlns="" id="{7C966466-3BFB-845E-C851-E25D789C4F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图片 18">
            <a:extLst>
              <a:ext uri="{FF2B5EF4-FFF2-40B4-BE49-F238E27FC236}">
                <a16:creationId xmlns:a16="http://schemas.microsoft.com/office/drawing/2014/main" xmlns="" id="{49B09D27-D218-866B-10B5-DE1F0CE531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6528169" cy="6858000"/>
          </a:xfrm>
          <a:prstGeom prst="rect">
            <a:avLst/>
          </a:prstGeom>
        </p:spPr>
      </p:pic>
      <p:pic>
        <p:nvPicPr>
          <p:cNvPr id="9" name="图片 10">
            <a:extLst>
              <a:ext uri="{FF2B5EF4-FFF2-40B4-BE49-F238E27FC236}">
                <a16:creationId xmlns:a16="http://schemas.microsoft.com/office/drawing/2014/main" xmlns="" id="{65B2E590-B2DD-297B-8614-AFB3E16D8D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68055" y="3261908"/>
            <a:ext cx="2694214" cy="3596091"/>
          </a:xfrm>
          <a:prstGeom prst="rect">
            <a:avLst/>
          </a:prstGeom>
        </p:spPr>
      </p:pic>
      <p:pic>
        <p:nvPicPr>
          <p:cNvPr id="10" name="图片 12">
            <a:extLst>
              <a:ext uri="{FF2B5EF4-FFF2-40B4-BE49-F238E27FC236}">
                <a16:creationId xmlns:a16="http://schemas.microsoft.com/office/drawing/2014/main" xmlns="" id="{043D2348-2D71-09AC-DD8A-4D6DE85A432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0895" y="1041401"/>
            <a:ext cx="5024838" cy="5483224"/>
          </a:xfrm>
          <a:prstGeom prst="rect">
            <a:avLst/>
          </a:prstGeom>
        </p:spPr>
      </p:pic>
    </p:spTree>
    <p:extLst>
      <p:ext uri="{BB962C8B-B14F-4D97-AF65-F5344CB8AC3E}">
        <p14:creationId xmlns:p14="http://schemas.microsoft.com/office/powerpoint/2010/main" val="1615611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750" fill="hold"/>
                                        <p:tgtEl>
                                          <p:spTgt spid="10"/>
                                        </p:tgtEl>
                                        <p:attrNameLst>
                                          <p:attrName>ppt_w</p:attrName>
                                        </p:attrNameLst>
                                      </p:cBhvr>
                                      <p:tavLst>
                                        <p:tav tm="0">
                                          <p:val>
                                            <p:fltVal val="0"/>
                                          </p:val>
                                        </p:tav>
                                        <p:tav tm="100000">
                                          <p:val>
                                            <p:strVal val="#ppt_w"/>
                                          </p:val>
                                        </p:tav>
                                      </p:tavLst>
                                    </p:anim>
                                    <p:anim calcmode="lin" valueType="num">
                                      <p:cBhvr>
                                        <p:cTn id="16" dur="750" fill="hold"/>
                                        <p:tgtEl>
                                          <p:spTgt spid="10"/>
                                        </p:tgtEl>
                                        <p:attrNameLst>
                                          <p:attrName>ppt_h</p:attrName>
                                        </p:attrNameLst>
                                      </p:cBhvr>
                                      <p:tavLst>
                                        <p:tav tm="0">
                                          <p:val>
                                            <p:fltVal val="0"/>
                                          </p:val>
                                        </p:tav>
                                        <p:tav tm="100000">
                                          <p:val>
                                            <p:strVal val="#ppt_h"/>
                                          </p:val>
                                        </p:tav>
                                      </p:tavLst>
                                    </p:anim>
                                    <p:animEffect transition="in" filter="fade">
                                      <p:cBhvr>
                                        <p:cTn id="17" dur="750"/>
                                        <p:tgtEl>
                                          <p:spTgt spid="10"/>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6" name="组合 21">
            <a:extLst>
              <a:ext uri="{FF2B5EF4-FFF2-40B4-BE49-F238E27FC236}">
                <a16:creationId xmlns:a16="http://schemas.microsoft.com/office/drawing/2014/main" xmlns="" id="{CF54B791-46B7-B266-3C70-0FC7CB0E1428}"/>
              </a:ext>
            </a:extLst>
          </p:cNvPr>
          <p:cNvGrpSpPr/>
          <p:nvPr userDrawn="1"/>
        </p:nvGrpSpPr>
        <p:grpSpPr>
          <a:xfrm>
            <a:off x="0" y="-16562"/>
            <a:ext cx="12192000" cy="6858000"/>
            <a:chOff x="0" y="-16562"/>
            <a:chExt cx="12192000" cy="6858000"/>
          </a:xfrm>
        </p:grpSpPr>
        <p:sp>
          <p:nvSpPr>
            <p:cNvPr id="17" name="矩形 22">
              <a:extLst>
                <a:ext uri="{FF2B5EF4-FFF2-40B4-BE49-F238E27FC236}">
                  <a16:creationId xmlns:a16="http://schemas.microsoft.com/office/drawing/2014/main" xmlns="" id="{C20F914B-6879-09A6-0FCF-B596F023B9C7}"/>
                </a:ext>
              </a:extLst>
            </p:cNvPr>
            <p:cNvSpPr/>
            <p:nvPr/>
          </p:nvSpPr>
          <p:spPr>
            <a:xfrm flipH="1">
              <a:off x="0" y="-16562"/>
              <a:ext cx="12192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24">
              <a:extLst>
                <a:ext uri="{FF2B5EF4-FFF2-40B4-BE49-F238E27FC236}">
                  <a16:creationId xmlns:a16="http://schemas.microsoft.com/office/drawing/2014/main" xmlns="" id="{6D8BE89E-8D62-57B8-4138-FD2442875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5"/>
              <a:ext cx="2586182" cy="1698952"/>
            </a:xfrm>
            <a:prstGeom prst="rect">
              <a:avLst/>
            </a:prstGeom>
          </p:spPr>
        </p:pic>
      </p:grpSp>
      <p:pic>
        <p:nvPicPr>
          <p:cNvPr id="19" name="图片 6">
            <a:extLst>
              <a:ext uri="{FF2B5EF4-FFF2-40B4-BE49-F238E27FC236}">
                <a16:creationId xmlns:a16="http://schemas.microsoft.com/office/drawing/2014/main" xmlns="" id="{9C175BEA-6E3C-E9AF-1757-D133CFB15C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116457" y="4269298"/>
            <a:ext cx="1939472" cy="2588702"/>
          </a:xfrm>
          <a:prstGeom prst="rect">
            <a:avLst/>
          </a:prstGeom>
        </p:spPr>
      </p:pic>
      <p:pic>
        <p:nvPicPr>
          <p:cNvPr id="20" name="图片 8">
            <a:extLst>
              <a:ext uri="{FF2B5EF4-FFF2-40B4-BE49-F238E27FC236}">
                <a16:creationId xmlns:a16="http://schemas.microsoft.com/office/drawing/2014/main" xmlns="" id="{65C184DB-6C59-92BF-DEDE-CB4B5FF2374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0229" y="904654"/>
            <a:ext cx="3970498" cy="5953346"/>
          </a:xfrm>
          <a:prstGeom prst="rect">
            <a:avLst/>
          </a:prstGeom>
        </p:spPr>
      </p:pic>
      <p:pic>
        <p:nvPicPr>
          <p:cNvPr id="21" name="图片 23">
            <a:extLst>
              <a:ext uri="{FF2B5EF4-FFF2-40B4-BE49-F238E27FC236}">
                <a16:creationId xmlns:a16="http://schemas.microsoft.com/office/drawing/2014/main" xmlns="" id="{13BFE033-0DCE-9863-AE91-BF2FCD7A2BD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33839" y="1119649"/>
            <a:ext cx="304800" cy="323850"/>
          </a:xfrm>
          <a:prstGeom prst="rect">
            <a:avLst/>
          </a:prstGeom>
        </p:spPr>
      </p:pic>
      <p:pic>
        <p:nvPicPr>
          <p:cNvPr id="22" name="图片 25">
            <a:extLst>
              <a:ext uri="{FF2B5EF4-FFF2-40B4-BE49-F238E27FC236}">
                <a16:creationId xmlns:a16="http://schemas.microsoft.com/office/drawing/2014/main" xmlns="" id="{23B4A91A-F18D-FB41-D6CF-6FF373C481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028214" y="355561"/>
            <a:ext cx="847114" cy="1098186"/>
          </a:xfrm>
          <a:prstGeom prst="rect">
            <a:avLst/>
          </a:prstGeom>
        </p:spPr>
      </p:pic>
      <p:pic>
        <p:nvPicPr>
          <p:cNvPr id="23" name="图片 27">
            <a:extLst>
              <a:ext uri="{FF2B5EF4-FFF2-40B4-BE49-F238E27FC236}">
                <a16:creationId xmlns:a16="http://schemas.microsoft.com/office/drawing/2014/main" xmlns="" id="{7DFC84A6-B997-52FA-07A3-1D5E29C0F8D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471508" y="5467576"/>
            <a:ext cx="839235" cy="859122"/>
          </a:xfrm>
          <a:prstGeom prst="rect">
            <a:avLst/>
          </a:prstGeom>
        </p:spPr>
      </p:pic>
      <p:pic>
        <p:nvPicPr>
          <p:cNvPr id="24" name="图片 29">
            <a:extLst>
              <a:ext uri="{FF2B5EF4-FFF2-40B4-BE49-F238E27FC236}">
                <a16:creationId xmlns:a16="http://schemas.microsoft.com/office/drawing/2014/main" xmlns="" id="{46A8A833-5337-179E-B653-2EF234AD314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3852" y="4269298"/>
            <a:ext cx="859122" cy="859122"/>
          </a:xfrm>
          <a:prstGeom prst="rect">
            <a:avLst/>
          </a:prstGeom>
        </p:spPr>
      </p:pic>
    </p:spTree>
    <p:extLst>
      <p:ext uri="{BB962C8B-B14F-4D97-AF65-F5344CB8AC3E}">
        <p14:creationId xmlns:p14="http://schemas.microsoft.com/office/powerpoint/2010/main" val="2603408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750"/>
                                        <p:tgtEl>
                                          <p:spTgt spid="20"/>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750"/>
                                        <p:tgtEl>
                                          <p:spTgt spid="19"/>
                                        </p:tgtEl>
                                      </p:cBhvr>
                                    </p:animEffect>
                                  </p:childTnLst>
                                </p:cTn>
                              </p:par>
                            </p:childTnLst>
                          </p:cTn>
                        </p:par>
                        <p:par>
                          <p:cTn id="16" fill="hold">
                            <p:stCondLst>
                              <p:cond delay="2250"/>
                            </p:stCondLst>
                            <p:childTnLst>
                              <p:par>
                                <p:cTn id="17" presetID="53"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750" fill="hold"/>
                                        <p:tgtEl>
                                          <p:spTgt spid="24"/>
                                        </p:tgtEl>
                                        <p:attrNameLst>
                                          <p:attrName>ppt_w</p:attrName>
                                        </p:attrNameLst>
                                      </p:cBhvr>
                                      <p:tavLst>
                                        <p:tav tm="0">
                                          <p:val>
                                            <p:fltVal val="0"/>
                                          </p:val>
                                        </p:tav>
                                        <p:tav tm="100000">
                                          <p:val>
                                            <p:strVal val="#ppt_w"/>
                                          </p:val>
                                        </p:tav>
                                      </p:tavLst>
                                    </p:anim>
                                    <p:anim calcmode="lin" valueType="num">
                                      <p:cBhvr>
                                        <p:cTn id="20" dur="750" fill="hold"/>
                                        <p:tgtEl>
                                          <p:spTgt spid="24"/>
                                        </p:tgtEl>
                                        <p:attrNameLst>
                                          <p:attrName>ppt_h</p:attrName>
                                        </p:attrNameLst>
                                      </p:cBhvr>
                                      <p:tavLst>
                                        <p:tav tm="0">
                                          <p:val>
                                            <p:fltVal val="0"/>
                                          </p:val>
                                        </p:tav>
                                        <p:tav tm="100000">
                                          <p:val>
                                            <p:strVal val="#ppt_h"/>
                                          </p:val>
                                        </p:tav>
                                      </p:tavLst>
                                    </p:anim>
                                    <p:animEffect transition="in" filter="fade">
                                      <p:cBhvr>
                                        <p:cTn id="21" dur="750"/>
                                        <p:tgtEl>
                                          <p:spTgt spid="24"/>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750" fill="hold"/>
                                        <p:tgtEl>
                                          <p:spTgt spid="23"/>
                                        </p:tgtEl>
                                        <p:attrNameLst>
                                          <p:attrName>ppt_w</p:attrName>
                                        </p:attrNameLst>
                                      </p:cBhvr>
                                      <p:tavLst>
                                        <p:tav tm="0">
                                          <p:val>
                                            <p:fltVal val="0"/>
                                          </p:val>
                                        </p:tav>
                                        <p:tav tm="100000">
                                          <p:val>
                                            <p:strVal val="#ppt_w"/>
                                          </p:val>
                                        </p:tav>
                                      </p:tavLst>
                                    </p:anim>
                                    <p:anim calcmode="lin" valueType="num">
                                      <p:cBhvr>
                                        <p:cTn id="25" dur="750" fill="hold"/>
                                        <p:tgtEl>
                                          <p:spTgt spid="23"/>
                                        </p:tgtEl>
                                        <p:attrNameLst>
                                          <p:attrName>ppt_h</p:attrName>
                                        </p:attrNameLst>
                                      </p:cBhvr>
                                      <p:tavLst>
                                        <p:tav tm="0">
                                          <p:val>
                                            <p:fltVal val="0"/>
                                          </p:val>
                                        </p:tav>
                                        <p:tav tm="100000">
                                          <p:val>
                                            <p:strVal val="#ppt_h"/>
                                          </p:val>
                                        </p:tav>
                                      </p:tavLst>
                                    </p:anim>
                                    <p:animEffect transition="in" filter="fade">
                                      <p:cBhvr>
                                        <p:cTn id="26" dur="750"/>
                                        <p:tgtEl>
                                          <p:spTgt spid="23"/>
                                        </p:tgtEl>
                                      </p:cBhvr>
                                    </p:animEffect>
                                  </p:childTnLst>
                                </p:cTn>
                              </p:par>
                              <p:par>
                                <p:cTn id="27" presetID="53" presetClass="entr" presetSubtype="16"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750" fill="hold"/>
                                        <p:tgtEl>
                                          <p:spTgt spid="22"/>
                                        </p:tgtEl>
                                        <p:attrNameLst>
                                          <p:attrName>ppt_w</p:attrName>
                                        </p:attrNameLst>
                                      </p:cBhvr>
                                      <p:tavLst>
                                        <p:tav tm="0">
                                          <p:val>
                                            <p:fltVal val="0"/>
                                          </p:val>
                                        </p:tav>
                                        <p:tav tm="100000">
                                          <p:val>
                                            <p:strVal val="#ppt_w"/>
                                          </p:val>
                                        </p:tav>
                                      </p:tavLst>
                                    </p:anim>
                                    <p:anim calcmode="lin" valueType="num">
                                      <p:cBhvr>
                                        <p:cTn id="30" dur="750" fill="hold"/>
                                        <p:tgtEl>
                                          <p:spTgt spid="22"/>
                                        </p:tgtEl>
                                        <p:attrNameLst>
                                          <p:attrName>ppt_h</p:attrName>
                                        </p:attrNameLst>
                                      </p:cBhvr>
                                      <p:tavLst>
                                        <p:tav tm="0">
                                          <p:val>
                                            <p:fltVal val="0"/>
                                          </p:val>
                                        </p:tav>
                                        <p:tav tm="100000">
                                          <p:val>
                                            <p:strVal val="#ppt_h"/>
                                          </p:val>
                                        </p:tav>
                                      </p:tavLst>
                                    </p:anim>
                                    <p:animEffect transition="in" filter="fade">
                                      <p:cBhvr>
                                        <p:cTn id="31" dur="750"/>
                                        <p:tgtEl>
                                          <p:spTgt spid="22"/>
                                        </p:tgtEl>
                                      </p:cBhvr>
                                    </p:animEffect>
                                  </p:childTnLst>
                                </p:cTn>
                              </p:par>
                              <p:par>
                                <p:cTn id="32" presetID="53" presetClass="entr" presetSubtype="16"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750" fill="hold"/>
                                        <p:tgtEl>
                                          <p:spTgt spid="21"/>
                                        </p:tgtEl>
                                        <p:attrNameLst>
                                          <p:attrName>ppt_w</p:attrName>
                                        </p:attrNameLst>
                                      </p:cBhvr>
                                      <p:tavLst>
                                        <p:tav tm="0">
                                          <p:val>
                                            <p:fltVal val="0"/>
                                          </p:val>
                                        </p:tav>
                                        <p:tav tm="100000">
                                          <p:val>
                                            <p:strVal val="#ppt_w"/>
                                          </p:val>
                                        </p:tav>
                                      </p:tavLst>
                                    </p:anim>
                                    <p:anim calcmode="lin" valueType="num">
                                      <p:cBhvr>
                                        <p:cTn id="35" dur="750" fill="hold"/>
                                        <p:tgtEl>
                                          <p:spTgt spid="21"/>
                                        </p:tgtEl>
                                        <p:attrNameLst>
                                          <p:attrName>ppt_h</p:attrName>
                                        </p:attrNameLst>
                                      </p:cBhvr>
                                      <p:tavLst>
                                        <p:tav tm="0">
                                          <p:val>
                                            <p:fltVal val="0"/>
                                          </p:val>
                                        </p:tav>
                                        <p:tav tm="100000">
                                          <p:val>
                                            <p:strVal val="#ppt_h"/>
                                          </p:val>
                                        </p:tav>
                                      </p:tavLst>
                                    </p:anim>
                                    <p:animEffect transition="in" filter="fade">
                                      <p:cBhvr>
                                        <p:cTn id="36"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grpSp>
        <p:nvGrpSpPr>
          <p:cNvPr id="2" name="组合 11">
            <a:extLst>
              <a:ext uri="{FF2B5EF4-FFF2-40B4-BE49-F238E27FC236}">
                <a16:creationId xmlns:a16="http://schemas.microsoft.com/office/drawing/2014/main" xmlns="" id="{F764E057-3DD2-3F3A-24EE-C12D9E7A1D19}"/>
              </a:ext>
            </a:extLst>
          </p:cNvPr>
          <p:cNvGrpSpPr/>
          <p:nvPr userDrawn="1"/>
        </p:nvGrpSpPr>
        <p:grpSpPr>
          <a:xfrm flipH="1">
            <a:off x="0" y="-16562"/>
            <a:ext cx="12192000" cy="6858000"/>
            <a:chOff x="0" y="-16562"/>
            <a:chExt cx="12192000" cy="6858000"/>
          </a:xfrm>
        </p:grpSpPr>
        <p:sp>
          <p:nvSpPr>
            <p:cNvPr id="3" name="矩形 13">
              <a:extLst>
                <a:ext uri="{FF2B5EF4-FFF2-40B4-BE49-F238E27FC236}">
                  <a16:creationId xmlns:a16="http://schemas.microsoft.com/office/drawing/2014/main" xmlns="" id="{8A462E1D-CA41-2BA3-475F-A8C7263672CE}"/>
                </a:ext>
              </a:extLst>
            </p:cNvPr>
            <p:cNvSpPr/>
            <p:nvPr/>
          </p:nvSpPr>
          <p:spPr>
            <a:xfrm flipH="1">
              <a:off x="0" y="-16562"/>
              <a:ext cx="12192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15">
              <a:extLst>
                <a:ext uri="{FF2B5EF4-FFF2-40B4-BE49-F238E27FC236}">
                  <a16:creationId xmlns:a16="http://schemas.microsoft.com/office/drawing/2014/main" xmlns="" id="{4DF6FF53-EA53-FC5F-6D19-1B8042B59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5"/>
              <a:ext cx="2586182" cy="1698952"/>
            </a:xfrm>
            <a:prstGeom prst="rect">
              <a:avLst/>
            </a:prstGeom>
          </p:spPr>
        </p:pic>
      </p:grpSp>
      <p:pic>
        <p:nvPicPr>
          <p:cNvPr id="5" name="图片 14">
            <a:extLst>
              <a:ext uri="{FF2B5EF4-FFF2-40B4-BE49-F238E27FC236}">
                <a16:creationId xmlns:a16="http://schemas.microsoft.com/office/drawing/2014/main" xmlns="" id="{3DE79C28-A74C-EB8D-F717-2690E59308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319314" y="1815689"/>
            <a:ext cx="4644572" cy="5420489"/>
          </a:xfrm>
          <a:prstGeom prst="rect">
            <a:avLst/>
          </a:prstGeom>
        </p:spPr>
      </p:pic>
      <p:pic>
        <p:nvPicPr>
          <p:cNvPr id="6" name="图片 16">
            <a:extLst>
              <a:ext uri="{FF2B5EF4-FFF2-40B4-BE49-F238E27FC236}">
                <a16:creationId xmlns:a16="http://schemas.microsoft.com/office/drawing/2014/main" xmlns="" id="{D57C83FF-6B80-9143-6C7F-96391DBC4E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6096000" y="5505450"/>
            <a:ext cx="6753225" cy="1352550"/>
          </a:xfrm>
          <a:prstGeom prst="rect">
            <a:avLst/>
          </a:prstGeom>
        </p:spPr>
      </p:pic>
      <p:pic>
        <p:nvPicPr>
          <p:cNvPr id="7" name="图片 18">
            <a:extLst>
              <a:ext uri="{FF2B5EF4-FFF2-40B4-BE49-F238E27FC236}">
                <a16:creationId xmlns:a16="http://schemas.microsoft.com/office/drawing/2014/main" xmlns="" id="{976E03B5-5535-5E8B-288E-511D4D6B455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886898">
            <a:off x="10540322" y="2445159"/>
            <a:ext cx="344326" cy="1084261"/>
          </a:xfrm>
          <a:prstGeom prst="rect">
            <a:avLst/>
          </a:prstGeom>
        </p:spPr>
      </p:pic>
      <p:pic>
        <p:nvPicPr>
          <p:cNvPr id="8" name="图片 20">
            <a:extLst>
              <a:ext uri="{FF2B5EF4-FFF2-40B4-BE49-F238E27FC236}">
                <a16:creationId xmlns:a16="http://schemas.microsoft.com/office/drawing/2014/main" xmlns="" id="{D3E55328-F0C4-1654-BB3A-9F26D466C96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27170" y="4606208"/>
            <a:ext cx="671739" cy="776186"/>
          </a:xfrm>
          <a:prstGeom prst="rect">
            <a:avLst/>
          </a:prstGeom>
        </p:spPr>
      </p:pic>
      <p:pic>
        <p:nvPicPr>
          <p:cNvPr id="9" name="图片 22">
            <a:extLst>
              <a:ext uri="{FF2B5EF4-FFF2-40B4-BE49-F238E27FC236}">
                <a16:creationId xmlns:a16="http://schemas.microsoft.com/office/drawing/2014/main" xmlns="" id="{7E8141A8-E063-1B1F-395C-126A4CB4A98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28280" y="5505450"/>
            <a:ext cx="709839" cy="855205"/>
          </a:xfrm>
          <a:prstGeom prst="rect">
            <a:avLst/>
          </a:prstGeom>
        </p:spPr>
      </p:pic>
    </p:spTree>
    <p:extLst>
      <p:ext uri="{BB962C8B-B14F-4D97-AF65-F5344CB8AC3E}">
        <p14:creationId xmlns:p14="http://schemas.microsoft.com/office/powerpoint/2010/main" val="3205154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750"/>
                                        <p:tgtEl>
                                          <p:spTgt spid="6"/>
                                        </p:tgtEl>
                                      </p:cBhvr>
                                    </p:animEffect>
                                  </p:childTnLst>
                                </p:cTn>
                              </p:par>
                            </p:childTnLst>
                          </p:cTn>
                        </p:par>
                        <p:par>
                          <p:cTn id="17" fill="hold">
                            <p:stCondLst>
                              <p:cond delay="225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750" fill="hold"/>
                                        <p:tgtEl>
                                          <p:spTgt spid="9"/>
                                        </p:tgtEl>
                                        <p:attrNameLst>
                                          <p:attrName>ppt_w</p:attrName>
                                        </p:attrNameLst>
                                      </p:cBhvr>
                                      <p:tavLst>
                                        <p:tav tm="0">
                                          <p:val>
                                            <p:fltVal val="0"/>
                                          </p:val>
                                        </p:tav>
                                        <p:tav tm="100000">
                                          <p:val>
                                            <p:strVal val="#ppt_w"/>
                                          </p:val>
                                        </p:tav>
                                      </p:tavLst>
                                    </p:anim>
                                    <p:anim calcmode="lin" valueType="num">
                                      <p:cBhvr>
                                        <p:cTn id="21" dur="750" fill="hold"/>
                                        <p:tgtEl>
                                          <p:spTgt spid="9"/>
                                        </p:tgtEl>
                                        <p:attrNameLst>
                                          <p:attrName>ppt_h</p:attrName>
                                        </p:attrNameLst>
                                      </p:cBhvr>
                                      <p:tavLst>
                                        <p:tav tm="0">
                                          <p:val>
                                            <p:fltVal val="0"/>
                                          </p:val>
                                        </p:tav>
                                        <p:tav tm="100000">
                                          <p:val>
                                            <p:strVal val="#ppt_h"/>
                                          </p:val>
                                        </p:tav>
                                      </p:tavLst>
                                    </p:anim>
                                    <p:animEffect transition="in" filter="fade">
                                      <p:cBhvr>
                                        <p:cTn id="22" dur="750"/>
                                        <p:tgtEl>
                                          <p:spTgt spid="9"/>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750" fill="hold"/>
                                        <p:tgtEl>
                                          <p:spTgt spid="8"/>
                                        </p:tgtEl>
                                        <p:attrNameLst>
                                          <p:attrName>ppt_w</p:attrName>
                                        </p:attrNameLst>
                                      </p:cBhvr>
                                      <p:tavLst>
                                        <p:tav tm="0">
                                          <p:val>
                                            <p:fltVal val="0"/>
                                          </p:val>
                                        </p:tav>
                                        <p:tav tm="100000">
                                          <p:val>
                                            <p:strVal val="#ppt_w"/>
                                          </p:val>
                                        </p:tav>
                                      </p:tavLst>
                                    </p:anim>
                                    <p:anim calcmode="lin" valueType="num">
                                      <p:cBhvr>
                                        <p:cTn id="26" dur="750" fill="hold"/>
                                        <p:tgtEl>
                                          <p:spTgt spid="8"/>
                                        </p:tgtEl>
                                        <p:attrNameLst>
                                          <p:attrName>ppt_h</p:attrName>
                                        </p:attrNameLst>
                                      </p:cBhvr>
                                      <p:tavLst>
                                        <p:tav tm="0">
                                          <p:val>
                                            <p:fltVal val="0"/>
                                          </p:val>
                                        </p:tav>
                                        <p:tav tm="100000">
                                          <p:val>
                                            <p:strVal val="#ppt_h"/>
                                          </p:val>
                                        </p:tav>
                                      </p:tavLst>
                                    </p:anim>
                                    <p:animEffect transition="in" filter="fade">
                                      <p:cBhvr>
                                        <p:cTn id="27" dur="750"/>
                                        <p:tgtEl>
                                          <p:spTgt spid="8"/>
                                        </p:tgtEl>
                                      </p:cBhvr>
                                    </p:animEffect>
                                  </p:childTnLst>
                                </p:cTn>
                              </p:par>
                              <p:par>
                                <p:cTn id="28" presetID="53" presetClass="entr" presetSubtype="16"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750" fill="hold"/>
                                        <p:tgtEl>
                                          <p:spTgt spid="7"/>
                                        </p:tgtEl>
                                        <p:attrNameLst>
                                          <p:attrName>ppt_w</p:attrName>
                                        </p:attrNameLst>
                                      </p:cBhvr>
                                      <p:tavLst>
                                        <p:tav tm="0">
                                          <p:val>
                                            <p:fltVal val="0"/>
                                          </p:val>
                                        </p:tav>
                                        <p:tav tm="100000">
                                          <p:val>
                                            <p:strVal val="#ppt_w"/>
                                          </p:val>
                                        </p:tav>
                                      </p:tavLst>
                                    </p:anim>
                                    <p:anim calcmode="lin" valueType="num">
                                      <p:cBhvr>
                                        <p:cTn id="31" dur="750" fill="hold"/>
                                        <p:tgtEl>
                                          <p:spTgt spid="7"/>
                                        </p:tgtEl>
                                        <p:attrNameLst>
                                          <p:attrName>ppt_h</p:attrName>
                                        </p:attrNameLst>
                                      </p:cBhvr>
                                      <p:tavLst>
                                        <p:tav tm="0">
                                          <p:val>
                                            <p:fltVal val="0"/>
                                          </p:val>
                                        </p:tav>
                                        <p:tav tm="100000">
                                          <p:val>
                                            <p:strVal val="#ppt_h"/>
                                          </p:val>
                                        </p:tav>
                                      </p:tavLst>
                                    </p:anim>
                                    <p:animEffect transition="in" filter="fade">
                                      <p:cBhvr>
                                        <p:cTn id="32"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2" name="组合 27">
            <a:extLst>
              <a:ext uri="{FF2B5EF4-FFF2-40B4-BE49-F238E27FC236}">
                <a16:creationId xmlns:a16="http://schemas.microsoft.com/office/drawing/2014/main" xmlns="" id="{E468C86D-6900-897C-96B2-B472B0203389}"/>
              </a:ext>
            </a:extLst>
          </p:cNvPr>
          <p:cNvGrpSpPr/>
          <p:nvPr userDrawn="1"/>
        </p:nvGrpSpPr>
        <p:grpSpPr>
          <a:xfrm>
            <a:off x="0" y="-16562"/>
            <a:ext cx="12192000" cy="6858000"/>
            <a:chOff x="0" y="-16562"/>
            <a:chExt cx="12192000" cy="6858000"/>
          </a:xfrm>
        </p:grpSpPr>
        <p:sp>
          <p:nvSpPr>
            <p:cNvPr id="3" name="矩形 28">
              <a:extLst>
                <a:ext uri="{FF2B5EF4-FFF2-40B4-BE49-F238E27FC236}">
                  <a16:creationId xmlns:a16="http://schemas.microsoft.com/office/drawing/2014/main" xmlns="" id="{CFC2E82C-2B00-2757-9BC8-FEFAB5A64A71}"/>
                </a:ext>
              </a:extLst>
            </p:cNvPr>
            <p:cNvSpPr/>
            <p:nvPr/>
          </p:nvSpPr>
          <p:spPr>
            <a:xfrm flipH="1">
              <a:off x="0" y="-16562"/>
              <a:ext cx="12192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29">
              <a:extLst>
                <a:ext uri="{FF2B5EF4-FFF2-40B4-BE49-F238E27FC236}">
                  <a16:creationId xmlns:a16="http://schemas.microsoft.com/office/drawing/2014/main" xmlns="" id="{A7D0CF85-3FBE-A086-C18B-2567238D6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5"/>
              <a:ext cx="2586182" cy="1698952"/>
            </a:xfrm>
            <a:prstGeom prst="rect">
              <a:avLst/>
            </a:prstGeom>
          </p:spPr>
        </p:pic>
      </p:grpSp>
      <p:pic>
        <p:nvPicPr>
          <p:cNvPr id="5" name="图片 42">
            <a:extLst>
              <a:ext uri="{FF2B5EF4-FFF2-40B4-BE49-F238E27FC236}">
                <a16:creationId xmlns:a16="http://schemas.microsoft.com/office/drawing/2014/main" xmlns="" id="{9AFF6B5F-BB5D-B29F-F461-73CCEDDC0A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03252"/>
            <a:ext cx="5251833" cy="5251833"/>
          </a:xfrm>
          <a:prstGeom prst="rect">
            <a:avLst/>
          </a:prstGeom>
        </p:spPr>
      </p:pic>
    </p:spTree>
    <p:extLst>
      <p:ext uri="{BB962C8B-B14F-4D97-AF65-F5344CB8AC3E}">
        <p14:creationId xmlns:p14="http://schemas.microsoft.com/office/powerpoint/2010/main" val="997706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2" name="组合 27">
            <a:extLst>
              <a:ext uri="{FF2B5EF4-FFF2-40B4-BE49-F238E27FC236}">
                <a16:creationId xmlns:a16="http://schemas.microsoft.com/office/drawing/2014/main" xmlns="" id="{E468C86D-6900-897C-96B2-B472B0203389}"/>
              </a:ext>
            </a:extLst>
          </p:cNvPr>
          <p:cNvGrpSpPr/>
          <p:nvPr userDrawn="1"/>
        </p:nvGrpSpPr>
        <p:grpSpPr>
          <a:xfrm>
            <a:off x="0" y="-16562"/>
            <a:ext cx="12192000" cy="6858000"/>
            <a:chOff x="0" y="-16562"/>
            <a:chExt cx="12192000" cy="6858000"/>
          </a:xfrm>
        </p:grpSpPr>
        <p:sp>
          <p:nvSpPr>
            <p:cNvPr id="3" name="矩形 28">
              <a:extLst>
                <a:ext uri="{FF2B5EF4-FFF2-40B4-BE49-F238E27FC236}">
                  <a16:creationId xmlns:a16="http://schemas.microsoft.com/office/drawing/2014/main" xmlns="" id="{CFC2E82C-2B00-2757-9BC8-FEFAB5A64A71}"/>
                </a:ext>
              </a:extLst>
            </p:cNvPr>
            <p:cNvSpPr/>
            <p:nvPr/>
          </p:nvSpPr>
          <p:spPr>
            <a:xfrm flipH="1">
              <a:off x="0" y="-16562"/>
              <a:ext cx="12192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29">
              <a:extLst>
                <a:ext uri="{FF2B5EF4-FFF2-40B4-BE49-F238E27FC236}">
                  <a16:creationId xmlns:a16="http://schemas.microsoft.com/office/drawing/2014/main" xmlns="" id="{A7D0CF85-3FBE-A086-C18B-2567238D6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5"/>
              <a:ext cx="2586182" cy="1698952"/>
            </a:xfrm>
            <a:prstGeom prst="rect">
              <a:avLst/>
            </a:prstGeom>
          </p:spPr>
        </p:pic>
      </p:grpSp>
    </p:spTree>
    <p:extLst>
      <p:ext uri="{BB962C8B-B14F-4D97-AF65-F5344CB8AC3E}">
        <p14:creationId xmlns:p14="http://schemas.microsoft.com/office/powerpoint/2010/main" val="833141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xmlns="" id="{86F18C39-7358-1B84-2C80-E522996925B2}"/>
              </a:ext>
            </a:extLst>
          </p:cNvPr>
          <p:cNvGrpSpPr/>
          <p:nvPr userDrawn="1"/>
        </p:nvGrpSpPr>
        <p:grpSpPr>
          <a:xfrm flipH="1">
            <a:off x="0" y="-16562"/>
            <a:ext cx="12192000" cy="6858000"/>
            <a:chOff x="0" y="-16562"/>
            <a:chExt cx="12192000" cy="6858000"/>
          </a:xfrm>
        </p:grpSpPr>
        <p:sp>
          <p:nvSpPr>
            <p:cNvPr id="3" name="矩形 14">
              <a:extLst>
                <a:ext uri="{FF2B5EF4-FFF2-40B4-BE49-F238E27FC236}">
                  <a16:creationId xmlns:a16="http://schemas.microsoft.com/office/drawing/2014/main" xmlns="" id="{8B846B42-3D6B-E1EF-0D9D-368D1CDB5A10}"/>
                </a:ext>
              </a:extLst>
            </p:cNvPr>
            <p:cNvSpPr/>
            <p:nvPr/>
          </p:nvSpPr>
          <p:spPr>
            <a:xfrm flipH="1">
              <a:off x="0" y="-16562"/>
              <a:ext cx="12192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15">
              <a:extLst>
                <a:ext uri="{FF2B5EF4-FFF2-40B4-BE49-F238E27FC236}">
                  <a16:creationId xmlns:a16="http://schemas.microsoft.com/office/drawing/2014/main" xmlns="" id="{4D55C49A-D580-D417-38E1-C12ED2FCC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5"/>
              <a:ext cx="2586182" cy="1698952"/>
            </a:xfrm>
            <a:prstGeom prst="rect">
              <a:avLst/>
            </a:prstGeom>
          </p:spPr>
        </p:pic>
      </p:grpSp>
      <p:pic>
        <p:nvPicPr>
          <p:cNvPr id="5" name="图片 18">
            <a:extLst>
              <a:ext uri="{FF2B5EF4-FFF2-40B4-BE49-F238E27FC236}">
                <a16:creationId xmlns:a16="http://schemas.microsoft.com/office/drawing/2014/main" xmlns="" id="{9B5CE9A9-5C70-217C-AC35-97B24D9096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6528169" cy="6858000"/>
          </a:xfrm>
          <a:prstGeom prst="rect">
            <a:avLst/>
          </a:prstGeom>
        </p:spPr>
      </p:pic>
      <p:pic>
        <p:nvPicPr>
          <p:cNvPr id="6" name="图片 10">
            <a:extLst>
              <a:ext uri="{FF2B5EF4-FFF2-40B4-BE49-F238E27FC236}">
                <a16:creationId xmlns:a16="http://schemas.microsoft.com/office/drawing/2014/main" xmlns="" id="{A33D2D07-C7E3-4039-AC7F-A40553FC24C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57664" y="3261908"/>
            <a:ext cx="2694214" cy="3596091"/>
          </a:xfrm>
          <a:prstGeom prst="rect">
            <a:avLst/>
          </a:prstGeom>
        </p:spPr>
      </p:pic>
      <p:pic>
        <p:nvPicPr>
          <p:cNvPr id="7" name="图片 12">
            <a:extLst>
              <a:ext uri="{FF2B5EF4-FFF2-40B4-BE49-F238E27FC236}">
                <a16:creationId xmlns:a16="http://schemas.microsoft.com/office/drawing/2014/main" xmlns="" id="{554B610A-4C68-4AD3-D5C3-239325A78D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6218" y="965201"/>
            <a:ext cx="5024838" cy="5483224"/>
          </a:xfrm>
          <a:prstGeom prst="rect">
            <a:avLst/>
          </a:prstGeom>
        </p:spPr>
      </p:pic>
      <p:grpSp>
        <p:nvGrpSpPr>
          <p:cNvPr id="8" name="Nhóm 7">
            <a:extLst>
              <a:ext uri="{FF2B5EF4-FFF2-40B4-BE49-F238E27FC236}">
                <a16:creationId xmlns:a16="http://schemas.microsoft.com/office/drawing/2014/main" xmlns="" id="{6C2680F2-5EFD-9B4C-E0E1-47D849BF5596}"/>
              </a:ext>
            </a:extLst>
          </p:cNvPr>
          <p:cNvGrpSpPr/>
          <p:nvPr userDrawn="1"/>
        </p:nvGrpSpPr>
        <p:grpSpPr>
          <a:xfrm>
            <a:off x="6202073" y="1945812"/>
            <a:ext cx="5719637" cy="2593368"/>
            <a:chOff x="6202073" y="1945812"/>
            <a:chExt cx="5719637" cy="2593368"/>
          </a:xfrm>
        </p:grpSpPr>
        <p:sp>
          <p:nvSpPr>
            <p:cNvPr id="9" name="文本框 11">
              <a:extLst>
                <a:ext uri="{FF2B5EF4-FFF2-40B4-BE49-F238E27FC236}">
                  <a16:creationId xmlns:a16="http://schemas.microsoft.com/office/drawing/2014/main" xmlns="" id="{4082B838-39E9-6AEA-0350-3FE24A0D8271}"/>
                </a:ext>
              </a:extLst>
            </p:cNvPr>
            <p:cNvSpPr txBox="1"/>
            <p:nvPr/>
          </p:nvSpPr>
          <p:spPr>
            <a:xfrm>
              <a:off x="6257879" y="1945812"/>
              <a:ext cx="5663831" cy="255454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4000" i="0" u="none" strike="noStrike" cap="none" spc="0" normalizeH="0" baseline="0">
                  <a:ln>
                    <a:noFill/>
                  </a:ln>
                  <a:solidFill>
                    <a:schemeClr val="tx1">
                      <a:lumMod val="75000"/>
                      <a:lumOff val="25000"/>
                    </a:schemeClr>
                  </a:solidFill>
                  <a:effectLst/>
                  <a:uLnTx/>
                  <a:uFillTx/>
                  <a:latin typeface="字魂70号-灵悦黑体" panose="00000500000000000000" pitchFamily="2" charset="-122"/>
                  <a:ea typeface="字魂70号-灵悦黑体" panose="00000500000000000000" pitchFamily="2" charset="-122"/>
                </a:defRPr>
              </a:lvl1pPr>
            </a:lstStyle>
            <a:p>
              <a:pPr algn="ctr"/>
              <a:r>
                <a:rPr lang="en-US" altLang="zh-CN" sz="8000" b="1" spc="600">
                  <a:solidFill>
                    <a:srgbClr val="2EABDB"/>
                  </a:solidFill>
                  <a:latin typeface="SVN-Poky's" panose="020B0606040200020203" pitchFamily="34" charset="0"/>
                </a:rPr>
                <a:t>Tạm biệt các em</a:t>
              </a:r>
              <a:endParaRPr lang="zh-CN" altLang="en-US" sz="8000" b="1" spc="600" dirty="0">
                <a:solidFill>
                  <a:srgbClr val="2EABDB"/>
                </a:solidFill>
                <a:latin typeface="SVN-Poky's" panose="020B0606040200020203" pitchFamily="34" charset="0"/>
              </a:endParaRPr>
            </a:p>
          </p:txBody>
        </p:sp>
        <p:sp>
          <p:nvSpPr>
            <p:cNvPr id="10" name="文本框 9">
              <a:extLst>
                <a:ext uri="{FF2B5EF4-FFF2-40B4-BE49-F238E27FC236}">
                  <a16:creationId xmlns:a16="http://schemas.microsoft.com/office/drawing/2014/main" xmlns="" id="{ABA2DE39-8A57-6721-CACC-1C365D857AE2}"/>
                </a:ext>
              </a:extLst>
            </p:cNvPr>
            <p:cNvSpPr txBox="1"/>
            <p:nvPr/>
          </p:nvSpPr>
          <p:spPr>
            <a:xfrm>
              <a:off x="6202073" y="1984635"/>
              <a:ext cx="5663831" cy="255454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4000" i="0" u="none" strike="noStrike" cap="none" spc="0" normalizeH="0" baseline="0">
                  <a:ln>
                    <a:noFill/>
                  </a:ln>
                  <a:solidFill>
                    <a:schemeClr val="tx1">
                      <a:lumMod val="75000"/>
                      <a:lumOff val="25000"/>
                    </a:schemeClr>
                  </a:solidFill>
                  <a:effectLst/>
                  <a:uLnTx/>
                  <a:uFillTx/>
                  <a:latin typeface="字魂70号-灵悦黑体" panose="00000500000000000000" pitchFamily="2" charset="-122"/>
                  <a:ea typeface="字魂70号-灵悦黑体" panose="00000500000000000000" pitchFamily="2" charset="-122"/>
                </a:defRPr>
              </a:lvl1pPr>
            </a:lstStyle>
            <a:p>
              <a:pPr algn="ctr"/>
              <a:r>
                <a:rPr lang="en-US" altLang="zh-CN" sz="8000" spc="600">
                  <a:latin typeface="SVN-Poky's" panose="020B0606040200020203" pitchFamily="34" charset="0"/>
                </a:rPr>
                <a:t>Tạm biệt các em</a:t>
              </a:r>
              <a:endParaRPr lang="zh-CN" altLang="en-US" sz="8000" spc="600" dirty="0">
                <a:latin typeface="SVN-Poky's" panose="020B0606040200020203" pitchFamily="34" charset="0"/>
              </a:endParaRPr>
            </a:p>
          </p:txBody>
        </p:sp>
      </p:grpSp>
    </p:spTree>
    <p:extLst>
      <p:ext uri="{BB962C8B-B14F-4D97-AF65-F5344CB8AC3E}">
        <p14:creationId xmlns:p14="http://schemas.microsoft.com/office/powerpoint/2010/main" val="752537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750" fill="hold"/>
                                        <p:tgtEl>
                                          <p:spTgt spid="7"/>
                                        </p:tgtEl>
                                        <p:attrNameLst>
                                          <p:attrName>ppt_w</p:attrName>
                                        </p:attrNameLst>
                                      </p:cBhvr>
                                      <p:tavLst>
                                        <p:tav tm="0">
                                          <p:val>
                                            <p:fltVal val="0"/>
                                          </p:val>
                                        </p:tav>
                                        <p:tav tm="100000">
                                          <p:val>
                                            <p:strVal val="#ppt_w"/>
                                          </p:val>
                                        </p:tav>
                                      </p:tavLst>
                                    </p:anim>
                                    <p:anim calcmode="lin" valueType="num">
                                      <p:cBhvr>
                                        <p:cTn id="16" dur="750" fill="hold"/>
                                        <p:tgtEl>
                                          <p:spTgt spid="7"/>
                                        </p:tgtEl>
                                        <p:attrNameLst>
                                          <p:attrName>ppt_h</p:attrName>
                                        </p:attrNameLst>
                                      </p:cBhvr>
                                      <p:tavLst>
                                        <p:tav tm="0">
                                          <p:val>
                                            <p:fltVal val="0"/>
                                          </p:val>
                                        </p:tav>
                                        <p:tav tm="100000">
                                          <p:val>
                                            <p:strVal val="#ppt_h"/>
                                          </p:val>
                                        </p:tav>
                                      </p:tavLst>
                                    </p:anim>
                                    <p:animEffect transition="in" filter="fade">
                                      <p:cBhvr>
                                        <p:cTn id="17" dur="750"/>
                                        <p:tgtEl>
                                          <p:spTgt spid="7"/>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393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43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 xmlns:a16="http://schemas.microsoft.com/office/drawing/2014/main" id="{8323581E-9856-ACB1-55AC-0DD27AA1F194}"/>
              </a:ext>
            </a:extLst>
          </p:cNvPr>
          <p:cNvGrpSpPr/>
          <p:nvPr/>
        </p:nvGrpSpPr>
        <p:grpSpPr>
          <a:xfrm>
            <a:off x="63703" y="2281645"/>
            <a:ext cx="12128297" cy="1388834"/>
            <a:chOff x="5395119" y="3904156"/>
            <a:chExt cx="7750289" cy="1508760"/>
          </a:xfrm>
        </p:grpSpPr>
        <p:sp>
          <p:nvSpPr>
            <p:cNvPr id="10"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 xmlns:a16="http://schemas.microsoft.com/office/drawing/2014/main"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 xmlns:a16="http://schemas.microsoft.com/office/drawing/2014/main" id="{0C945CCD-B735-91CA-F486-32899F0965E0}"/>
              </a:ext>
            </a:extLst>
          </p:cNvPr>
          <p:cNvGrpSpPr/>
          <p:nvPr/>
        </p:nvGrpSpPr>
        <p:grpSpPr>
          <a:xfrm>
            <a:off x="0" y="-53065"/>
            <a:ext cx="12192000" cy="1966549"/>
            <a:chOff x="-198120" y="-1143000"/>
            <a:chExt cx="12694920" cy="3657600"/>
          </a:xfrm>
        </p:grpSpPr>
        <p:sp>
          <p:nvSpPr>
            <p:cNvPr id="4" name="Rectangle 12">
              <a:extLst>
                <a:ext uri="{FF2B5EF4-FFF2-40B4-BE49-F238E27FC236}">
                  <a16:creationId xmlns=""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 xmlns:a16="http://schemas.microsoft.com/office/drawing/2014/main"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683" y="4816701"/>
            <a:ext cx="5547467" cy="2202479"/>
          </a:xfrm>
          <a:prstGeom prst="rect">
            <a:avLst/>
          </a:prstGeom>
        </p:spPr>
      </p:pic>
      <p:pic>
        <p:nvPicPr>
          <p:cNvPr id="8" name="Picture 2">
            <a:extLst>
              <a:ext uri="{FF2B5EF4-FFF2-40B4-BE49-F238E27FC236}">
                <a16:creationId xmlns="" xmlns:a16="http://schemas.microsoft.com/office/drawing/2014/main"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7522" y="4365939"/>
            <a:ext cx="1940068" cy="2488403"/>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 xmlns:a16="http://schemas.microsoft.com/office/drawing/2014/main" id="{5A8348B3-CB2D-E2EF-972D-EB623E0AF026}"/>
              </a:ext>
            </a:extLst>
          </p:cNvPr>
          <p:cNvSpPr txBox="1"/>
          <p:nvPr/>
        </p:nvSpPr>
        <p:spPr>
          <a:xfrm>
            <a:off x="240304" y="2593108"/>
            <a:ext cx="11713208" cy="815580"/>
          </a:xfrm>
          <a:prstGeom prst="rect">
            <a:avLst/>
          </a:prstGeom>
          <a:noFill/>
        </p:spPr>
        <p:txBody>
          <a:bodyPr wrap="square" lIns="121893" tIns="60946" rIns="121893" bIns="60946" rtlCol="0">
            <a:spAutoFit/>
          </a:bodyPr>
          <a:lstStyle/>
          <a:p>
            <a:pPr algn="ctr"/>
            <a:r>
              <a:rPr lang="en-US" sz="45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45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5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45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5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Em</a:t>
            </a:r>
            <a:r>
              <a:rPr lang="en-US" sz="45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5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ôn</a:t>
            </a:r>
            <a:r>
              <a:rPr lang="en-US" sz="45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5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lại</a:t>
            </a:r>
            <a:r>
              <a:rPr lang="en-US" sz="45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5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những</a:t>
            </a:r>
            <a:r>
              <a:rPr lang="en-US" sz="45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5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gì</a:t>
            </a:r>
            <a:r>
              <a:rPr lang="en-US" sz="45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5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đã</a:t>
            </a:r>
            <a:r>
              <a:rPr lang="en-US" sz="45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5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học</a:t>
            </a:r>
            <a:r>
              <a:rPr lang="en-US" sz="45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5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tiết</a:t>
            </a:r>
            <a:r>
              <a:rPr lang="en-US" sz="45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1)</a:t>
            </a:r>
            <a:endParaRPr lang="en-US" sz="45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a16="http://schemas.microsoft.com/office/drawing/2014/main" xmlns="" id="{6DC882CD-F5C9-CB7F-C1D8-8794B4476DB3}"/>
              </a:ext>
            </a:extLst>
          </p:cNvPr>
          <p:cNvSpPr txBox="1"/>
          <p:nvPr/>
        </p:nvSpPr>
        <p:spPr>
          <a:xfrm>
            <a:off x="0" y="-18953"/>
            <a:ext cx="12192000" cy="1333670"/>
          </a:xfrm>
          <a:prstGeom prst="rect">
            <a:avLst/>
          </a:prstGeom>
          <a:noFill/>
        </p:spPr>
        <p:txBody>
          <a:bodyPr wrap="square" lIns="121893" tIns="60946" rIns="121893" bIns="6094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928">
              <a:spcBef>
                <a:spcPts val="800"/>
              </a:spcBef>
              <a:defRPr/>
            </a:pPr>
            <a:r>
              <a:rPr lang="vi-VN" altLang="en-US" sz="3600" b="1" i="1" dirty="0">
                <a:solidFill>
                  <a:srgbClr val="002060"/>
                </a:solidFill>
                <a:latin typeface="+mj-lt"/>
                <a:cs typeface="Times New Roman" panose="02020603050405020304" pitchFamily="18" charset="0"/>
              </a:rPr>
              <a:t>TRƯỜNG TIỂU HỌC ÁI MỘ A</a:t>
            </a:r>
            <a:endParaRPr lang="en-US" altLang="en-US" sz="3600" b="1" i="1" dirty="0">
              <a:solidFill>
                <a:srgbClr val="002060"/>
              </a:solidFill>
              <a:latin typeface="+mj-lt"/>
              <a:cs typeface="Times New Roman" panose="02020603050405020304" pitchFamily="18" charset="0"/>
            </a:endParaRPr>
          </a:p>
          <a:p>
            <a:pPr algn="ctr" defTabSz="1218928">
              <a:spcBef>
                <a:spcPts val="800"/>
              </a:spcBef>
              <a:defRPr/>
            </a:pPr>
            <a:r>
              <a:rPr lang="vi-VN" altLang="en-US" sz="3600" b="1" i="1" dirty="0">
                <a:solidFill>
                  <a:srgbClr val="002060"/>
                </a:solidFill>
                <a:latin typeface="+mj-lt"/>
                <a:cs typeface="Times New Roman" panose="02020603050405020304" pitchFamily="18" charset="0"/>
              </a:rPr>
              <a:t>Bài giảng điện tử </a:t>
            </a:r>
            <a:r>
              <a:rPr lang="en-US" altLang="en-US" sz="3600" b="1" i="1" dirty="0" err="1" smtClean="0">
                <a:solidFill>
                  <a:srgbClr val="002060"/>
                </a:solidFill>
                <a:latin typeface="+mj-lt"/>
                <a:cs typeface="Times New Roman" pitchFamily="18" charset="0"/>
              </a:rPr>
              <a:t>Toán</a:t>
            </a:r>
            <a:r>
              <a:rPr lang="en-US" altLang="en-US" sz="3600" b="1" i="1" dirty="0" smtClean="0">
                <a:solidFill>
                  <a:srgbClr val="002060"/>
                </a:solidFill>
                <a:latin typeface="+mj-lt"/>
                <a:cs typeface="Times New Roman" pitchFamily="18" charset="0"/>
              </a:rPr>
              <a:t> </a:t>
            </a:r>
            <a:r>
              <a:rPr lang="en-US" altLang="en-US" sz="3600" b="1" i="1" dirty="0" err="1">
                <a:solidFill>
                  <a:srgbClr val="002060"/>
                </a:solidFill>
                <a:latin typeface="+mj-lt"/>
                <a:cs typeface="Times New Roman" pitchFamily="18" charset="0"/>
              </a:rPr>
              <a:t>lớp</a:t>
            </a:r>
            <a:r>
              <a:rPr lang="en-US" altLang="en-US" sz="3600" b="1" i="1" dirty="0">
                <a:solidFill>
                  <a:srgbClr val="002060"/>
                </a:solidFill>
                <a:latin typeface="+mj-lt"/>
                <a:cs typeface="Times New Roman" panose="02020603050405020304" pitchFamily="18" charset="0"/>
              </a:rPr>
              <a:t> 3 </a:t>
            </a:r>
          </a:p>
        </p:txBody>
      </p:sp>
      <p:pic>
        <p:nvPicPr>
          <p:cNvPr id="13" name="Picture 12"/>
          <p:cNvPicPr>
            <a:picLocks noChangeAspect="1"/>
          </p:cNvPicPr>
          <p:nvPr/>
        </p:nvPicPr>
        <p:blipFill>
          <a:blip r:embed="rId5"/>
          <a:stretch>
            <a:fillRect/>
          </a:stretch>
        </p:blipFill>
        <p:spPr>
          <a:xfrm>
            <a:off x="0" y="690401"/>
            <a:ext cx="1276656" cy="1694967"/>
          </a:xfrm>
          <a:prstGeom prst="rect">
            <a:avLst/>
          </a:prstGeom>
        </p:spPr>
      </p:pic>
      <p:pic>
        <p:nvPicPr>
          <p:cNvPr id="16" name="Picture 15"/>
          <p:cNvPicPr>
            <a:picLocks noChangeAspect="1"/>
          </p:cNvPicPr>
          <p:nvPr/>
        </p:nvPicPr>
        <p:blipFill>
          <a:blip r:embed="rId6"/>
          <a:stretch>
            <a:fillRect/>
          </a:stretch>
        </p:blipFill>
        <p:spPr>
          <a:xfrm>
            <a:off x="11045033" y="1142042"/>
            <a:ext cx="1278091" cy="1184985"/>
          </a:xfrm>
          <a:prstGeom prst="rect">
            <a:avLst/>
          </a:prstGeom>
        </p:spPr>
      </p:pic>
    </p:spTree>
    <p:extLst>
      <p:ext uri="{BB962C8B-B14F-4D97-AF65-F5344CB8AC3E}">
        <p14:creationId xmlns:p14="http://schemas.microsoft.com/office/powerpoint/2010/main" val="4285375085"/>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8810ACB2-3CBB-DF5B-6670-1E77E06E026B}"/>
              </a:ext>
            </a:extLst>
          </p:cNvPr>
          <p:cNvSpPr txBox="1"/>
          <p:nvPr/>
        </p:nvSpPr>
        <p:spPr>
          <a:xfrm>
            <a:off x="3746270" y="1544452"/>
            <a:ext cx="7849372" cy="2646878"/>
          </a:xfrm>
          <a:prstGeom prst="rect">
            <a:avLst/>
          </a:prstGeom>
          <a:noFill/>
        </p:spPr>
        <p:txBody>
          <a:bodyPr wrap="square" rtlCol="0">
            <a:spAutoFit/>
          </a:bodyPr>
          <a:lstStyle/>
          <a:p>
            <a:pPr algn="ctr"/>
            <a:r>
              <a:rPr lang="en-US" sz="16600" dirty="0" err="1">
                <a:ln w="25400">
                  <a:solidFill>
                    <a:schemeClr val="tx1"/>
                  </a:solidFill>
                </a:ln>
                <a:solidFill>
                  <a:srgbClr val="FF00FF"/>
                </a:solidFill>
                <a:latin typeface="Times New Roman" panose="02020603050405020304" pitchFamily="18" charset="0"/>
                <a:cs typeface="Times New Roman" panose="02020603050405020304" pitchFamily="18" charset="0"/>
              </a:rPr>
              <a:t>D</a:t>
            </a:r>
            <a:r>
              <a:rPr lang="en-US" sz="16600" dirty="0" err="1">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ặ</a:t>
            </a:r>
            <a:r>
              <a:rPr lang="en-US" sz="16600" dirty="0" err="1">
                <a:ln w="25400">
                  <a:solidFill>
                    <a:schemeClr val="tx1"/>
                  </a:solidFill>
                </a:ln>
                <a:solidFill>
                  <a:srgbClr val="92D050"/>
                </a:solidFill>
                <a:latin typeface="Times New Roman" panose="02020603050405020304" pitchFamily="18" charset="0"/>
                <a:cs typeface="Times New Roman" panose="02020603050405020304" pitchFamily="18" charset="0"/>
              </a:rPr>
              <a:t>n</a:t>
            </a:r>
            <a:r>
              <a:rPr lang="en-US" sz="16600" dirty="0">
                <a:ln w="25400">
                  <a:solidFill>
                    <a:schemeClr val="tx1"/>
                  </a:solidFill>
                </a:ln>
                <a:solidFill>
                  <a:srgbClr val="92D050"/>
                </a:solidFill>
                <a:latin typeface="Times New Roman" panose="02020603050405020304" pitchFamily="18" charset="0"/>
                <a:cs typeface="Times New Roman" panose="02020603050405020304" pitchFamily="18" charset="0"/>
              </a:rPr>
              <a:t> </a:t>
            </a:r>
            <a:r>
              <a:rPr lang="en-US" sz="16600" dirty="0" err="1">
                <a:ln w="25400">
                  <a:solidFill>
                    <a:schemeClr val="tx1"/>
                  </a:solidFill>
                </a:ln>
                <a:solidFill>
                  <a:srgbClr val="FF0000"/>
                </a:solidFill>
                <a:latin typeface="Times New Roman" panose="02020603050405020304" pitchFamily="18" charset="0"/>
                <a:cs typeface="Times New Roman" panose="02020603050405020304" pitchFamily="18" charset="0"/>
              </a:rPr>
              <a:t>d</a:t>
            </a:r>
            <a:r>
              <a:rPr lang="en-US" sz="16600" dirty="0" err="1">
                <a:ln w="25400">
                  <a:solidFill>
                    <a:schemeClr val="tx1"/>
                  </a:solidFill>
                </a:ln>
                <a:solidFill>
                  <a:srgbClr val="FFFF00"/>
                </a:solidFill>
                <a:latin typeface="Times New Roman" panose="02020603050405020304" pitchFamily="18" charset="0"/>
                <a:cs typeface="Times New Roman" panose="02020603050405020304" pitchFamily="18" charset="0"/>
              </a:rPr>
              <a:t>ò</a:t>
            </a:r>
            <a:endParaRPr lang="en-US" sz="16600" dirty="0">
              <a:ln w="25400">
                <a:solidFill>
                  <a:schemeClr val="tx1"/>
                </a:solidFill>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8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79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F586F87E-E5FD-A99D-2F2B-00A76D1181B5}"/>
              </a:ext>
            </a:extLst>
          </p:cNvPr>
          <p:cNvSpPr txBox="1"/>
          <p:nvPr/>
        </p:nvSpPr>
        <p:spPr>
          <a:xfrm>
            <a:off x="4099561" y="2233461"/>
            <a:ext cx="7849372" cy="1862048"/>
          </a:xfrm>
          <a:prstGeom prst="rect">
            <a:avLst/>
          </a:prstGeom>
          <a:noFill/>
        </p:spPr>
        <p:txBody>
          <a:bodyPr wrap="square" rtlCol="0">
            <a:spAutoFit/>
          </a:bodyPr>
          <a:lstStyle/>
          <a:p>
            <a:pPr algn="ctr"/>
            <a:r>
              <a:rPr lang="en-US" sz="11500" dirty="0" err="1">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K</a:t>
            </a:r>
            <a:r>
              <a:rPr lang="en-US" sz="11500" dirty="0" err="1">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h</a:t>
            </a:r>
            <a:r>
              <a:rPr lang="en-US" sz="11500" dirty="0" err="1">
                <a:ln w="25400">
                  <a:solidFill>
                    <a:schemeClr val="tx1"/>
                  </a:solidFill>
                </a:ln>
                <a:solidFill>
                  <a:srgbClr val="92D050"/>
                </a:solidFill>
                <a:latin typeface="Times New Roman" panose="02020603050405020304" pitchFamily="18" charset="0"/>
                <a:cs typeface="Times New Roman" panose="02020603050405020304" pitchFamily="18" charset="0"/>
              </a:rPr>
              <a:t>ở</a:t>
            </a:r>
            <a:r>
              <a:rPr lang="en-US" sz="11500" dirty="0" err="1">
                <a:ln w="25400">
                  <a:solidFill>
                    <a:schemeClr val="tx1"/>
                  </a:solidFill>
                </a:ln>
                <a:solidFill>
                  <a:srgbClr val="FF0000"/>
                </a:solidFill>
                <a:latin typeface="Times New Roman" panose="02020603050405020304" pitchFamily="18" charset="0"/>
                <a:cs typeface="Times New Roman" panose="02020603050405020304" pitchFamily="18" charset="0"/>
              </a:rPr>
              <a:t>i</a:t>
            </a:r>
            <a:r>
              <a:rPr lang="en-US" sz="11500" dirty="0">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11500" dirty="0" err="1">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đ</a:t>
            </a:r>
            <a:r>
              <a:rPr lang="en-US" sz="11500" dirty="0" err="1">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ộ</a:t>
            </a:r>
            <a:r>
              <a:rPr lang="en-US" sz="11500" dirty="0" err="1">
                <a:ln w="25400">
                  <a:solidFill>
                    <a:schemeClr val="tx1"/>
                  </a:solidFill>
                </a:ln>
                <a:solidFill>
                  <a:srgbClr val="92D050"/>
                </a:solidFill>
                <a:latin typeface="Times New Roman" panose="02020603050405020304" pitchFamily="18" charset="0"/>
                <a:cs typeface="Times New Roman" panose="02020603050405020304" pitchFamily="18" charset="0"/>
              </a:rPr>
              <a:t>n</a:t>
            </a:r>
            <a:r>
              <a:rPr lang="en-US" sz="11500" dirty="0" err="1">
                <a:ln w="25400">
                  <a:solidFill>
                    <a:schemeClr val="tx1"/>
                  </a:solidFill>
                </a:ln>
                <a:solidFill>
                  <a:srgbClr val="FF0000"/>
                </a:solidFill>
                <a:latin typeface="Times New Roman" panose="02020603050405020304" pitchFamily="18" charset="0"/>
                <a:cs typeface="Times New Roman" panose="02020603050405020304" pitchFamily="18" charset="0"/>
              </a:rPr>
              <a:t>g</a:t>
            </a:r>
            <a:endParaRPr lang="en-US" sz="11500" dirty="0">
              <a:ln w="25400">
                <a:solidFill>
                  <a:schemeClr val="tx1"/>
                </a:solidFill>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0232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7D174862-3D11-0F79-EFAC-ADB585A961D0}"/>
              </a:ext>
            </a:extLst>
          </p:cNvPr>
          <p:cNvSpPr txBox="1"/>
          <p:nvPr/>
        </p:nvSpPr>
        <p:spPr>
          <a:xfrm>
            <a:off x="318654" y="1828029"/>
            <a:ext cx="5874327" cy="3416320"/>
          </a:xfrm>
          <a:prstGeom prst="rect">
            <a:avLst/>
          </a:prstGeom>
          <a:noFill/>
        </p:spPr>
        <p:txBody>
          <a:bodyPr wrap="square" rtlCol="0">
            <a:spAutoFit/>
          </a:bodyPr>
          <a:lstStyle/>
          <a:p>
            <a:pPr algn="just"/>
            <a:r>
              <a:rPr lang="en-US" sz="3600">
                <a:latin typeface="Times New Roman" panose="02020603050405020304" pitchFamily="18" charset="0"/>
                <a:ea typeface="AvantGarde" panose="00000400000000000000" pitchFamily="2" charset="0"/>
                <a:cs typeface="Times New Roman" panose="02020603050405020304" pitchFamily="18" charset="0"/>
              </a:rPr>
              <a:t>	Khi vòng quay dừng lại thì chiếc kim sẽ chỉ vào một phần đĩa tròn đã tô màu. Hỏi chiếc kim có những khả năng chỉ vào màu nào khi đĩa tròn dừng lại?</a:t>
            </a:r>
            <a:endParaRPr lang="en-US" sz="360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6" name="Hình chữ nhật: Góc Tròn 5">
            <a:extLst>
              <a:ext uri="{FF2B5EF4-FFF2-40B4-BE49-F238E27FC236}">
                <a16:creationId xmlns:a16="http://schemas.microsoft.com/office/drawing/2014/main" xmlns="" id="{7EA42DE3-9DFE-FFC3-443A-F154913B2593}"/>
              </a:ext>
            </a:extLst>
          </p:cNvPr>
          <p:cNvSpPr/>
          <p:nvPr/>
        </p:nvSpPr>
        <p:spPr>
          <a:xfrm>
            <a:off x="7775757" y="5864939"/>
            <a:ext cx="3252479" cy="886381"/>
          </a:xfrm>
          <a:prstGeom prst="roundRect">
            <a:avLst>
              <a:gd name="adj" fmla="val 50000"/>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anose="02020603050405020304" pitchFamily="18" charset="0"/>
                <a:ea typeface="AvantGarde" panose="00000400000000000000" pitchFamily="2" charset="0"/>
                <a:cs typeface="Times New Roman" panose="02020603050405020304" pitchFamily="18" charset="0"/>
              </a:rPr>
              <a:t>BẮT ĐẦU</a:t>
            </a:r>
          </a:p>
        </p:txBody>
      </p:sp>
      <p:pic>
        <p:nvPicPr>
          <p:cNvPr id="7" name="Hình ảnh 6">
            <a:extLst>
              <a:ext uri="{FF2B5EF4-FFF2-40B4-BE49-F238E27FC236}">
                <a16:creationId xmlns:a16="http://schemas.microsoft.com/office/drawing/2014/main" xmlns="" id="{EA226F4F-6ADD-5425-7945-EF0AF350D7BF}"/>
              </a:ext>
            </a:extLst>
          </p:cNvPr>
          <p:cNvPicPr>
            <a:picLocks noChangeAspect="1"/>
          </p:cNvPicPr>
          <p:nvPr/>
        </p:nvPicPr>
        <p:blipFill>
          <a:blip r:embed="rId2"/>
          <a:stretch>
            <a:fillRect/>
          </a:stretch>
        </p:blipFill>
        <p:spPr>
          <a:xfrm>
            <a:off x="6807923" y="290405"/>
            <a:ext cx="5188146" cy="5182049"/>
          </a:xfrm>
          <a:prstGeom prst="rect">
            <a:avLst/>
          </a:prstGeom>
        </p:spPr>
      </p:pic>
      <p:pic>
        <p:nvPicPr>
          <p:cNvPr id="8" name="Hình ảnh 7">
            <a:extLst>
              <a:ext uri="{FF2B5EF4-FFF2-40B4-BE49-F238E27FC236}">
                <a16:creationId xmlns:a16="http://schemas.microsoft.com/office/drawing/2014/main" xmlns="" id="{19A1D230-C690-CC36-A50B-190648117427}"/>
              </a:ext>
            </a:extLst>
          </p:cNvPr>
          <p:cNvPicPr>
            <a:picLocks noChangeAspect="1"/>
          </p:cNvPicPr>
          <p:nvPr/>
        </p:nvPicPr>
        <p:blipFill>
          <a:blip r:embed="rId3"/>
          <a:stretch>
            <a:fillRect/>
          </a:stretch>
        </p:blipFill>
        <p:spPr>
          <a:xfrm>
            <a:off x="9222148" y="1749776"/>
            <a:ext cx="359695" cy="1359526"/>
          </a:xfrm>
          <a:prstGeom prst="rect">
            <a:avLst/>
          </a:prstGeom>
        </p:spPr>
      </p:pic>
      <p:sp>
        <p:nvSpPr>
          <p:cNvPr id="9" name="Hộp Văn bản 8">
            <a:extLst>
              <a:ext uri="{FF2B5EF4-FFF2-40B4-BE49-F238E27FC236}">
                <a16:creationId xmlns:a16="http://schemas.microsoft.com/office/drawing/2014/main" xmlns="" id="{35D1300C-9301-2628-A50F-01E14C4F3FD8}"/>
              </a:ext>
            </a:extLst>
          </p:cNvPr>
          <p:cNvSpPr txBox="1"/>
          <p:nvPr/>
        </p:nvSpPr>
        <p:spPr>
          <a:xfrm>
            <a:off x="2559627" y="560568"/>
            <a:ext cx="4495800"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Vòng xoay may mắn</a:t>
            </a:r>
          </a:p>
        </p:txBody>
      </p:sp>
    </p:spTree>
    <p:extLst>
      <p:ext uri="{BB962C8B-B14F-4D97-AF65-F5344CB8AC3E}">
        <p14:creationId xmlns:p14="http://schemas.microsoft.com/office/powerpoint/2010/main" val="3342279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8" presetClass="emph" presetSubtype="0" repeatCount="indefinite" fill="hold" nodeType="clickEffect">
                                  <p:stCondLst>
                                    <p:cond delay="0"/>
                                  </p:stCondLst>
                                  <p:childTnLst>
                                    <p:animRot by="21600000">
                                      <p:cBhvr>
                                        <p:cTn id="31" dur="500" fill="hold"/>
                                        <p:tgtEl>
                                          <p:spTgt spid="7"/>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3" grpId="0"/>
      <p:bldP spid="6"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5E773E7E-FC06-C76D-47F8-39494E8E0D73}"/>
              </a:ext>
            </a:extLst>
          </p:cNvPr>
          <p:cNvSpPr txBox="1"/>
          <p:nvPr/>
        </p:nvSpPr>
        <p:spPr>
          <a:xfrm>
            <a:off x="4099561" y="2233461"/>
            <a:ext cx="7849372" cy="1862048"/>
          </a:xfrm>
          <a:prstGeom prst="rect">
            <a:avLst/>
          </a:prstGeom>
          <a:noFill/>
        </p:spPr>
        <p:txBody>
          <a:bodyPr wrap="square" rtlCol="0">
            <a:spAutoFit/>
          </a:bodyPr>
          <a:lstStyle/>
          <a:p>
            <a:pPr algn="ctr"/>
            <a:r>
              <a:rPr lang="en-US" sz="11500" dirty="0" err="1">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L</a:t>
            </a:r>
            <a:r>
              <a:rPr lang="en-US" sz="11500" dirty="0" err="1">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u</a:t>
            </a:r>
            <a:r>
              <a:rPr lang="en-US" sz="11500" dirty="0" err="1">
                <a:ln w="25400">
                  <a:solidFill>
                    <a:schemeClr val="tx1"/>
                  </a:solidFill>
                </a:ln>
                <a:solidFill>
                  <a:srgbClr val="92D050"/>
                </a:solidFill>
                <a:latin typeface="Times New Roman" panose="02020603050405020304" pitchFamily="18" charset="0"/>
                <a:cs typeface="Times New Roman" panose="02020603050405020304" pitchFamily="18" charset="0"/>
              </a:rPr>
              <a:t>y</a:t>
            </a:r>
            <a:r>
              <a:rPr lang="en-US" sz="11500" dirty="0" err="1">
                <a:ln w="25400">
                  <a:solidFill>
                    <a:schemeClr val="tx1"/>
                  </a:solidFill>
                </a:ln>
                <a:solidFill>
                  <a:srgbClr val="FF0000"/>
                </a:solidFill>
                <a:latin typeface="Times New Roman" panose="02020603050405020304" pitchFamily="18" charset="0"/>
                <a:cs typeface="Times New Roman" panose="02020603050405020304" pitchFamily="18" charset="0"/>
              </a:rPr>
              <a:t>ệ</a:t>
            </a:r>
            <a:r>
              <a:rPr lang="en-US" sz="11500" dirty="0" err="1">
                <a:ln w="25400">
                  <a:solidFill>
                    <a:schemeClr val="tx1"/>
                  </a:solidFill>
                </a:ln>
                <a:solidFill>
                  <a:srgbClr val="FFFF00"/>
                </a:solidFill>
                <a:latin typeface="Times New Roman" panose="02020603050405020304" pitchFamily="18" charset="0"/>
                <a:cs typeface="Times New Roman" panose="02020603050405020304" pitchFamily="18" charset="0"/>
              </a:rPr>
              <a:t>n</a:t>
            </a:r>
            <a:r>
              <a:rPr lang="en-US" sz="11500" dirty="0">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11500" dirty="0" err="1">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t</a:t>
            </a:r>
            <a:r>
              <a:rPr lang="en-US" sz="11500" dirty="0" err="1">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ậ</a:t>
            </a:r>
            <a:r>
              <a:rPr lang="en-US" sz="11500" dirty="0" err="1">
                <a:ln w="25400">
                  <a:solidFill>
                    <a:schemeClr val="tx1"/>
                  </a:solidFill>
                </a:ln>
                <a:solidFill>
                  <a:srgbClr val="92D050"/>
                </a:solidFill>
                <a:latin typeface="Times New Roman" panose="02020603050405020304" pitchFamily="18" charset="0"/>
                <a:cs typeface="Times New Roman" panose="02020603050405020304" pitchFamily="18" charset="0"/>
              </a:rPr>
              <a:t>p</a:t>
            </a:r>
            <a:endParaRPr lang="en-US" sz="11500" dirty="0">
              <a:ln w="25400">
                <a:solidFill>
                  <a:schemeClr val="tx1"/>
                </a:solidFill>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9958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2A2389D-0405-79A0-C5D8-E0F2210AC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43" y="-1"/>
            <a:ext cx="11657139" cy="4281055"/>
          </a:xfrm>
          <a:prstGeom prst="rect">
            <a:avLst/>
          </a:prstGeom>
        </p:spPr>
      </p:pic>
      <p:sp>
        <p:nvSpPr>
          <p:cNvPr id="4" name="Hộp Văn bản 8">
            <a:extLst>
              <a:ext uri="{FF2B5EF4-FFF2-40B4-BE49-F238E27FC236}">
                <a16:creationId xmlns:a16="http://schemas.microsoft.com/office/drawing/2014/main" xmlns="" id="{C88A4873-8543-1B49-AB9C-D4BCDB6B4D7D}"/>
              </a:ext>
            </a:extLst>
          </p:cNvPr>
          <p:cNvSpPr txBox="1"/>
          <p:nvPr/>
        </p:nvSpPr>
        <p:spPr>
          <a:xfrm>
            <a:off x="560056" y="4850359"/>
            <a:ext cx="1736203" cy="930576"/>
          </a:xfrm>
          <a:prstGeom prst="rect">
            <a:avLst/>
          </a:prstGeom>
          <a:noFill/>
        </p:spPr>
        <p:txBody>
          <a:bodyPr wrap="square" rtlCol="0">
            <a:spAutoFit/>
          </a:bodyPr>
          <a:lstStyle/>
          <a:p>
            <a:pPr algn="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40 279</a:t>
            </a:r>
          </a:p>
          <a:p>
            <a:pP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a:t>
            </a:r>
          </a:p>
          <a:p>
            <a:pPr algn="r">
              <a:lnSpc>
                <a:spcPct val="55000"/>
              </a:lnSpc>
            </a:pPr>
            <a:r>
              <a:rPr lang="en-US" sz="3200" u="sng" dirty="0">
                <a:latin typeface="Arial" panose="020B0604020202020204" pitchFamily="34" charset="0"/>
                <a:ea typeface="AvantGarde" panose="00000400000000000000" pitchFamily="2" charset="0"/>
                <a:cs typeface="Arial" panose="020B0604020202020204" pitchFamily="34" charset="0"/>
              </a:rPr>
              <a:t>    1 620</a:t>
            </a:r>
          </a:p>
        </p:txBody>
      </p:sp>
      <p:sp>
        <p:nvSpPr>
          <p:cNvPr id="5" name="Hộp Văn bản 9">
            <a:extLst>
              <a:ext uri="{FF2B5EF4-FFF2-40B4-BE49-F238E27FC236}">
                <a16:creationId xmlns:a16="http://schemas.microsoft.com/office/drawing/2014/main" xmlns="" id="{92ADB4BC-B154-3A16-569A-6E95DE41E364}"/>
              </a:ext>
            </a:extLst>
          </p:cNvPr>
          <p:cNvSpPr txBox="1"/>
          <p:nvPr/>
        </p:nvSpPr>
        <p:spPr>
          <a:xfrm>
            <a:off x="3517125" y="4850359"/>
            <a:ext cx="1844496" cy="930576"/>
          </a:xfrm>
          <a:prstGeom prst="rect">
            <a:avLst/>
          </a:prstGeom>
          <a:noFill/>
        </p:spPr>
        <p:txBody>
          <a:bodyPr wrap="square" rtlCol="0">
            <a:spAutoFit/>
          </a:bodyPr>
          <a:lstStyle/>
          <a:p>
            <a:pPr algn="r">
              <a:lnSpc>
                <a:spcPct val="55000"/>
              </a:lnSpc>
            </a:pPr>
            <a:r>
              <a:rPr lang="en-US" sz="3200">
                <a:latin typeface="Arial" panose="020B0604020202020204" pitchFamily="34" charset="0"/>
                <a:ea typeface="AvantGarde" panose="00000400000000000000" pitchFamily="2" charset="0"/>
                <a:cs typeface="Arial" panose="020B0604020202020204" pitchFamily="34" charset="0"/>
              </a:rPr>
              <a:t>78 175</a:t>
            </a:r>
          </a:p>
          <a:p>
            <a:pPr>
              <a:lnSpc>
                <a:spcPct val="55000"/>
              </a:lnSpc>
            </a:pPr>
            <a:r>
              <a:rPr lang="en-US" sz="3200">
                <a:latin typeface="Arial" panose="020B0604020202020204" pitchFamily="34" charset="0"/>
                <a:ea typeface="AvantGarde" panose="00000400000000000000" pitchFamily="2" charset="0"/>
                <a:cs typeface="Arial" panose="020B0604020202020204" pitchFamily="34" charset="0"/>
              </a:rPr>
              <a:t>-</a:t>
            </a:r>
          </a:p>
          <a:p>
            <a:pPr algn="r">
              <a:lnSpc>
                <a:spcPct val="55000"/>
              </a:lnSpc>
            </a:pPr>
            <a:r>
              <a:rPr lang="en-US" sz="3200" u="sng">
                <a:latin typeface="Arial" panose="020B0604020202020204" pitchFamily="34" charset="0"/>
                <a:ea typeface="AvantGarde" panose="00000400000000000000" pitchFamily="2" charset="0"/>
                <a:cs typeface="Arial" panose="020B0604020202020204" pitchFamily="34" charset="0"/>
              </a:rPr>
              <a:t>     2 155</a:t>
            </a:r>
          </a:p>
        </p:txBody>
      </p:sp>
      <p:sp>
        <p:nvSpPr>
          <p:cNvPr id="6" name="Hộp Văn bản 10">
            <a:extLst>
              <a:ext uri="{FF2B5EF4-FFF2-40B4-BE49-F238E27FC236}">
                <a16:creationId xmlns:a16="http://schemas.microsoft.com/office/drawing/2014/main" xmlns="" id="{FBB2C00C-20C4-A0C4-37D4-3C5AE62BF99B}"/>
              </a:ext>
            </a:extLst>
          </p:cNvPr>
          <p:cNvSpPr txBox="1"/>
          <p:nvPr/>
        </p:nvSpPr>
        <p:spPr>
          <a:xfrm>
            <a:off x="6582487" y="4850359"/>
            <a:ext cx="1844496" cy="930576"/>
          </a:xfrm>
          <a:prstGeom prst="rect">
            <a:avLst/>
          </a:prstGeom>
          <a:noFill/>
        </p:spPr>
        <p:txBody>
          <a:bodyPr wrap="square" rtlCol="0">
            <a:spAutoFit/>
          </a:bodyPr>
          <a:lstStyle/>
          <a:p>
            <a:pPr algn="r">
              <a:lnSpc>
                <a:spcPct val="55000"/>
              </a:lnSpc>
            </a:pPr>
            <a:r>
              <a:rPr lang="en-US" sz="3200">
                <a:latin typeface="Arial" panose="020B0604020202020204" pitchFamily="34" charset="0"/>
                <a:ea typeface="AvantGarde" panose="00000400000000000000" pitchFamily="2" charset="0"/>
                <a:cs typeface="Arial" panose="020B0604020202020204" pitchFamily="34" charset="0"/>
              </a:rPr>
              <a:t>18 043</a:t>
            </a:r>
          </a:p>
          <a:p>
            <a:pPr>
              <a:lnSpc>
                <a:spcPct val="55000"/>
              </a:lnSpc>
            </a:pPr>
            <a:r>
              <a:rPr lang="en-US" sz="3200">
                <a:latin typeface="Arial" panose="020B0604020202020204" pitchFamily="34" charset="0"/>
                <a:ea typeface="AvantGarde" panose="00000400000000000000" pitchFamily="2" charset="0"/>
                <a:cs typeface="Arial" panose="020B0604020202020204" pitchFamily="34" charset="0"/>
              </a:rPr>
              <a:t>+</a:t>
            </a:r>
          </a:p>
          <a:p>
            <a:pPr algn="r">
              <a:lnSpc>
                <a:spcPct val="55000"/>
              </a:lnSpc>
            </a:pPr>
            <a:r>
              <a:rPr lang="en-US" sz="3200" u="sng">
                <a:latin typeface="Arial" panose="020B0604020202020204" pitchFamily="34" charset="0"/>
                <a:ea typeface="AvantGarde" panose="00000400000000000000" pitchFamily="2" charset="0"/>
                <a:cs typeface="Arial" panose="020B0604020202020204" pitchFamily="34" charset="0"/>
              </a:rPr>
              <a:t>   42 645</a:t>
            </a:r>
          </a:p>
        </p:txBody>
      </p:sp>
      <p:sp>
        <p:nvSpPr>
          <p:cNvPr id="7" name="Hộp Văn bản 11">
            <a:extLst>
              <a:ext uri="{FF2B5EF4-FFF2-40B4-BE49-F238E27FC236}">
                <a16:creationId xmlns:a16="http://schemas.microsoft.com/office/drawing/2014/main" xmlns="" id="{6D603AA2-583A-881E-74FD-43BB48A0F13A}"/>
              </a:ext>
            </a:extLst>
          </p:cNvPr>
          <p:cNvSpPr txBox="1"/>
          <p:nvPr/>
        </p:nvSpPr>
        <p:spPr>
          <a:xfrm>
            <a:off x="9647850" y="4850359"/>
            <a:ext cx="1844496" cy="930576"/>
          </a:xfrm>
          <a:prstGeom prst="rect">
            <a:avLst/>
          </a:prstGeom>
          <a:noFill/>
        </p:spPr>
        <p:txBody>
          <a:bodyPr wrap="square" rtlCol="0">
            <a:spAutoFit/>
          </a:bodyPr>
          <a:lstStyle/>
          <a:p>
            <a:pPr algn="r">
              <a:lnSpc>
                <a:spcPct val="55000"/>
              </a:lnSpc>
            </a:pPr>
            <a:r>
              <a:rPr lang="en-US" sz="3200">
                <a:latin typeface="Arial" panose="020B0604020202020204" pitchFamily="34" charset="0"/>
                <a:ea typeface="AvantGarde" panose="00000400000000000000" pitchFamily="2" charset="0"/>
                <a:cs typeface="Arial" panose="020B0604020202020204" pitchFamily="34" charset="0"/>
              </a:rPr>
              <a:t>58 932</a:t>
            </a:r>
          </a:p>
          <a:p>
            <a:pPr>
              <a:lnSpc>
                <a:spcPct val="55000"/>
              </a:lnSpc>
            </a:pPr>
            <a:r>
              <a:rPr lang="en-US" sz="3200">
                <a:latin typeface="Arial" panose="020B0604020202020204" pitchFamily="34" charset="0"/>
                <a:ea typeface="AvantGarde" panose="00000400000000000000" pitchFamily="2" charset="0"/>
                <a:cs typeface="Arial" panose="020B0604020202020204" pitchFamily="34" charset="0"/>
              </a:rPr>
              <a:t>-</a:t>
            </a:r>
          </a:p>
          <a:p>
            <a:pPr algn="r">
              <a:lnSpc>
                <a:spcPct val="55000"/>
              </a:lnSpc>
            </a:pPr>
            <a:r>
              <a:rPr lang="en-US" sz="3200" u="sng">
                <a:latin typeface="Arial" panose="020B0604020202020204" pitchFamily="34" charset="0"/>
                <a:ea typeface="AvantGarde" panose="00000400000000000000" pitchFamily="2" charset="0"/>
                <a:cs typeface="Arial" panose="020B0604020202020204" pitchFamily="34" charset="0"/>
              </a:rPr>
              <a:t>   21 316</a:t>
            </a:r>
          </a:p>
        </p:txBody>
      </p:sp>
      <p:sp>
        <p:nvSpPr>
          <p:cNvPr id="8" name="Hộp Văn bản 13">
            <a:extLst>
              <a:ext uri="{FF2B5EF4-FFF2-40B4-BE49-F238E27FC236}">
                <a16:creationId xmlns:a16="http://schemas.microsoft.com/office/drawing/2014/main" xmlns="" id="{9D86888F-C8C0-99D9-51D4-7C05F3D47F7E}"/>
              </a:ext>
            </a:extLst>
          </p:cNvPr>
          <p:cNvSpPr txBox="1"/>
          <p:nvPr/>
        </p:nvSpPr>
        <p:spPr>
          <a:xfrm>
            <a:off x="451763" y="5893798"/>
            <a:ext cx="1844496" cy="388889"/>
          </a:xfrm>
          <a:prstGeom prst="rect">
            <a:avLst/>
          </a:prstGeom>
          <a:noFill/>
        </p:spPr>
        <p:txBody>
          <a:bodyPr wrap="square" rtlCol="0">
            <a:spAutoFit/>
          </a:bodyPr>
          <a:lstStyle/>
          <a:p>
            <a:pPr algn="r">
              <a:lnSpc>
                <a:spcPct val="55000"/>
              </a:lnSpc>
            </a:pPr>
            <a:r>
              <a:rPr lang="en-US" sz="3200">
                <a:solidFill>
                  <a:srgbClr val="FF0000"/>
                </a:solidFill>
                <a:latin typeface="Arial" panose="020B0604020202020204" pitchFamily="34" charset="0"/>
                <a:ea typeface="AvantGarde" panose="00000400000000000000" pitchFamily="2" charset="0"/>
                <a:cs typeface="Arial" panose="020B0604020202020204" pitchFamily="34" charset="0"/>
              </a:rPr>
              <a:t>41 899</a:t>
            </a:r>
            <a:endParaRPr lang="en-US" sz="3200" u="sng">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sp>
        <p:nvSpPr>
          <p:cNvPr id="9" name="Hộp Văn bản 14">
            <a:extLst>
              <a:ext uri="{FF2B5EF4-FFF2-40B4-BE49-F238E27FC236}">
                <a16:creationId xmlns:a16="http://schemas.microsoft.com/office/drawing/2014/main" xmlns="" id="{EEFBE16E-6214-F6D5-CED2-6BA90679C06E}"/>
              </a:ext>
            </a:extLst>
          </p:cNvPr>
          <p:cNvSpPr txBox="1"/>
          <p:nvPr/>
        </p:nvSpPr>
        <p:spPr>
          <a:xfrm>
            <a:off x="3517125" y="5893798"/>
            <a:ext cx="1844496" cy="388889"/>
          </a:xfrm>
          <a:prstGeom prst="rect">
            <a:avLst/>
          </a:prstGeom>
          <a:noFill/>
        </p:spPr>
        <p:txBody>
          <a:bodyPr wrap="square" rtlCol="0">
            <a:spAutoFit/>
          </a:bodyPr>
          <a:lstStyle/>
          <a:p>
            <a:pPr algn="r">
              <a:lnSpc>
                <a:spcPct val="55000"/>
              </a:lnSpc>
            </a:pPr>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76 020</a:t>
            </a:r>
            <a:endParaRPr lang="en-US" sz="3200" u="sng" dirty="0">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sp>
        <p:nvSpPr>
          <p:cNvPr id="10" name="Hộp Văn bản 15">
            <a:extLst>
              <a:ext uri="{FF2B5EF4-FFF2-40B4-BE49-F238E27FC236}">
                <a16:creationId xmlns:a16="http://schemas.microsoft.com/office/drawing/2014/main" xmlns="" id="{B5BF69E1-954C-25F2-F173-CA3E3C4E502A}"/>
              </a:ext>
            </a:extLst>
          </p:cNvPr>
          <p:cNvSpPr txBox="1"/>
          <p:nvPr/>
        </p:nvSpPr>
        <p:spPr>
          <a:xfrm>
            <a:off x="6582487" y="5893798"/>
            <a:ext cx="1844496" cy="388889"/>
          </a:xfrm>
          <a:prstGeom prst="rect">
            <a:avLst/>
          </a:prstGeom>
          <a:noFill/>
        </p:spPr>
        <p:txBody>
          <a:bodyPr wrap="square" rtlCol="0">
            <a:spAutoFit/>
          </a:bodyPr>
          <a:lstStyle/>
          <a:p>
            <a:pPr algn="r">
              <a:lnSpc>
                <a:spcPct val="55000"/>
              </a:lnSpc>
            </a:pPr>
            <a:r>
              <a:rPr lang="en-US" sz="3200">
                <a:solidFill>
                  <a:srgbClr val="FF0000"/>
                </a:solidFill>
                <a:latin typeface="Arial" panose="020B0604020202020204" pitchFamily="34" charset="0"/>
                <a:ea typeface="AvantGarde" panose="00000400000000000000" pitchFamily="2" charset="0"/>
                <a:cs typeface="Arial" panose="020B0604020202020204" pitchFamily="34" charset="0"/>
              </a:rPr>
              <a:t>60 688</a:t>
            </a:r>
            <a:endParaRPr lang="en-US" sz="3200" u="sng">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sp>
        <p:nvSpPr>
          <p:cNvPr id="11" name="Hộp Văn bản 16">
            <a:extLst>
              <a:ext uri="{FF2B5EF4-FFF2-40B4-BE49-F238E27FC236}">
                <a16:creationId xmlns:a16="http://schemas.microsoft.com/office/drawing/2014/main" xmlns="" id="{4C9328E0-07F8-5874-8B3D-ED384DEF19E4}"/>
              </a:ext>
            </a:extLst>
          </p:cNvPr>
          <p:cNvSpPr txBox="1"/>
          <p:nvPr/>
        </p:nvSpPr>
        <p:spPr>
          <a:xfrm>
            <a:off x="9647849" y="5893798"/>
            <a:ext cx="1844496" cy="388889"/>
          </a:xfrm>
          <a:prstGeom prst="rect">
            <a:avLst/>
          </a:prstGeom>
          <a:noFill/>
        </p:spPr>
        <p:txBody>
          <a:bodyPr wrap="square" rtlCol="0">
            <a:spAutoFit/>
          </a:bodyPr>
          <a:lstStyle/>
          <a:p>
            <a:pPr algn="r">
              <a:lnSpc>
                <a:spcPct val="55000"/>
              </a:lnSpc>
            </a:pPr>
            <a:r>
              <a:rPr lang="en-US" sz="3200">
                <a:solidFill>
                  <a:srgbClr val="FF0000"/>
                </a:solidFill>
                <a:latin typeface="Arial" panose="020B0604020202020204" pitchFamily="34" charset="0"/>
                <a:ea typeface="AvantGarde" panose="00000400000000000000" pitchFamily="2" charset="0"/>
                <a:cs typeface="Arial" panose="020B0604020202020204" pitchFamily="34" charset="0"/>
              </a:rPr>
              <a:t>37 616</a:t>
            </a:r>
            <a:endParaRPr lang="en-US" sz="3200" u="sng">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spTree>
    <p:extLst>
      <p:ext uri="{BB962C8B-B14F-4D97-AF65-F5344CB8AC3E}">
        <p14:creationId xmlns:p14="http://schemas.microsoft.com/office/powerpoint/2010/main" val="45279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0"/>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2A2389D-0405-79A0-C5D8-E0F2210AC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625" y="0"/>
            <a:ext cx="11366193" cy="3886201"/>
          </a:xfrm>
          <a:prstGeom prst="rect">
            <a:avLst/>
          </a:prstGeom>
        </p:spPr>
      </p:pic>
      <p:sp>
        <p:nvSpPr>
          <p:cNvPr id="12" name="Hộp Văn bản 17">
            <a:extLst>
              <a:ext uri="{FF2B5EF4-FFF2-40B4-BE49-F238E27FC236}">
                <a16:creationId xmlns:a16="http://schemas.microsoft.com/office/drawing/2014/main" xmlns="" id="{8E961CAF-FE43-F75A-B10E-854252D18FCB}"/>
              </a:ext>
            </a:extLst>
          </p:cNvPr>
          <p:cNvSpPr txBox="1"/>
          <p:nvPr/>
        </p:nvSpPr>
        <p:spPr>
          <a:xfrm>
            <a:off x="664228" y="4413934"/>
            <a:ext cx="1632029" cy="930576"/>
          </a:xfrm>
          <a:prstGeom prst="rect">
            <a:avLst/>
          </a:prstGeom>
          <a:noFill/>
        </p:spPr>
        <p:txBody>
          <a:bodyPr wrap="square" rtlCol="0">
            <a:spAutoFit/>
          </a:bodyPr>
          <a:lstStyle/>
          <a:p>
            <a:pPr algn="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2 123</a:t>
            </a:r>
          </a:p>
          <a:p>
            <a:pP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x</a:t>
            </a:r>
          </a:p>
          <a:p>
            <a:pPr algn="r">
              <a:lnSpc>
                <a:spcPct val="55000"/>
              </a:lnSpc>
            </a:pPr>
            <a:r>
              <a:rPr lang="en-US" sz="3200" u="sng" dirty="0">
                <a:latin typeface="Arial" panose="020B0604020202020204" pitchFamily="34" charset="0"/>
                <a:ea typeface="AvantGarde" panose="00000400000000000000" pitchFamily="2" charset="0"/>
                <a:cs typeface="Arial" panose="020B0604020202020204" pitchFamily="34" charset="0"/>
              </a:rPr>
              <a:t>          4</a:t>
            </a:r>
          </a:p>
        </p:txBody>
      </p:sp>
      <p:sp>
        <p:nvSpPr>
          <p:cNvPr id="13" name="Hộp Văn bản 18">
            <a:extLst>
              <a:ext uri="{FF2B5EF4-FFF2-40B4-BE49-F238E27FC236}">
                <a16:creationId xmlns:a16="http://schemas.microsoft.com/office/drawing/2014/main" xmlns="" id="{63678150-F346-00B8-0414-024307AF762A}"/>
              </a:ext>
            </a:extLst>
          </p:cNvPr>
          <p:cNvSpPr txBox="1"/>
          <p:nvPr/>
        </p:nvSpPr>
        <p:spPr>
          <a:xfrm>
            <a:off x="3417862" y="4393152"/>
            <a:ext cx="1632030" cy="930576"/>
          </a:xfrm>
          <a:prstGeom prst="rect">
            <a:avLst/>
          </a:prstGeom>
          <a:noFill/>
        </p:spPr>
        <p:txBody>
          <a:bodyPr wrap="square" rtlCol="0">
            <a:spAutoFit/>
          </a:bodyPr>
          <a:lstStyle/>
          <a:p>
            <a:pPr algn="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12 081</a:t>
            </a:r>
          </a:p>
          <a:p>
            <a:pP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x</a:t>
            </a:r>
          </a:p>
          <a:p>
            <a:pPr algn="r">
              <a:lnSpc>
                <a:spcPct val="55000"/>
              </a:lnSpc>
            </a:pPr>
            <a:r>
              <a:rPr lang="en-US" sz="3200" u="sng" dirty="0">
                <a:latin typeface="Arial" panose="020B0604020202020204" pitchFamily="34" charset="0"/>
                <a:ea typeface="AvantGarde" panose="00000400000000000000" pitchFamily="2" charset="0"/>
                <a:cs typeface="Arial" panose="020B0604020202020204" pitchFamily="34" charset="0"/>
              </a:rPr>
              <a:t>          7</a:t>
            </a:r>
          </a:p>
        </p:txBody>
      </p:sp>
      <p:sp>
        <p:nvSpPr>
          <p:cNvPr id="14" name="Hộp Văn bản 19">
            <a:extLst>
              <a:ext uri="{FF2B5EF4-FFF2-40B4-BE49-F238E27FC236}">
                <a16:creationId xmlns:a16="http://schemas.microsoft.com/office/drawing/2014/main" xmlns="" id="{793DC84B-E52C-8411-2AF5-A7BD494BB3FB}"/>
              </a:ext>
            </a:extLst>
          </p:cNvPr>
          <p:cNvSpPr txBox="1"/>
          <p:nvPr/>
        </p:nvSpPr>
        <p:spPr>
          <a:xfrm>
            <a:off x="410197" y="5436591"/>
            <a:ext cx="1844496" cy="388889"/>
          </a:xfrm>
          <a:prstGeom prst="rect">
            <a:avLst/>
          </a:prstGeom>
          <a:noFill/>
        </p:spPr>
        <p:txBody>
          <a:bodyPr wrap="square" rtlCol="0">
            <a:spAutoFit/>
          </a:bodyPr>
          <a:lstStyle/>
          <a:p>
            <a:pPr algn="r">
              <a:lnSpc>
                <a:spcPct val="55000"/>
              </a:lnSpc>
            </a:pPr>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8 492</a:t>
            </a:r>
            <a:endParaRPr lang="en-US" sz="3200" u="sng" dirty="0">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sp>
        <p:nvSpPr>
          <p:cNvPr id="15" name="Hộp Văn bản 20">
            <a:extLst>
              <a:ext uri="{FF2B5EF4-FFF2-40B4-BE49-F238E27FC236}">
                <a16:creationId xmlns:a16="http://schemas.microsoft.com/office/drawing/2014/main" xmlns="" id="{5CAE76EF-16FE-A402-4C9D-892FFEBD0E72}"/>
              </a:ext>
            </a:extLst>
          </p:cNvPr>
          <p:cNvSpPr txBox="1"/>
          <p:nvPr/>
        </p:nvSpPr>
        <p:spPr>
          <a:xfrm>
            <a:off x="3288523" y="5457372"/>
            <a:ext cx="1844496" cy="388889"/>
          </a:xfrm>
          <a:prstGeom prst="rect">
            <a:avLst/>
          </a:prstGeom>
          <a:noFill/>
        </p:spPr>
        <p:txBody>
          <a:bodyPr wrap="square" rtlCol="0">
            <a:spAutoFit/>
          </a:bodyPr>
          <a:lstStyle/>
          <a:p>
            <a:pPr algn="r">
              <a:lnSpc>
                <a:spcPct val="55000"/>
              </a:lnSpc>
            </a:pPr>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84 567</a:t>
            </a:r>
            <a:endParaRPr lang="en-US" sz="3200" u="sng" dirty="0">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grpSp>
        <p:nvGrpSpPr>
          <p:cNvPr id="16" name="Nhóm 21">
            <a:extLst>
              <a:ext uri="{FF2B5EF4-FFF2-40B4-BE49-F238E27FC236}">
                <a16:creationId xmlns:a16="http://schemas.microsoft.com/office/drawing/2014/main" xmlns="" id="{A0774DFC-9363-8202-4C86-5311B046C7B8}"/>
              </a:ext>
            </a:extLst>
          </p:cNvPr>
          <p:cNvGrpSpPr/>
          <p:nvPr/>
        </p:nvGrpSpPr>
        <p:grpSpPr>
          <a:xfrm>
            <a:off x="5792777" y="4356290"/>
            <a:ext cx="2618779" cy="1608881"/>
            <a:chOff x="6520141" y="4190035"/>
            <a:chExt cx="2618779" cy="1608881"/>
          </a:xfrm>
        </p:grpSpPr>
        <p:sp>
          <p:nvSpPr>
            <p:cNvPr id="17" name="Hộp Văn bản 22">
              <a:extLst>
                <a:ext uri="{FF2B5EF4-FFF2-40B4-BE49-F238E27FC236}">
                  <a16:creationId xmlns:a16="http://schemas.microsoft.com/office/drawing/2014/main" xmlns="" id="{7FA3BA10-5114-71FA-3BCA-D7194C0C5C5E}"/>
                </a:ext>
              </a:extLst>
            </p:cNvPr>
            <p:cNvSpPr txBox="1"/>
            <p:nvPr/>
          </p:nvSpPr>
          <p:spPr>
            <a:xfrm>
              <a:off x="6520141" y="4268463"/>
              <a:ext cx="1844496" cy="659732"/>
            </a:xfrm>
            <a:prstGeom prst="rect">
              <a:avLst/>
            </a:prstGeom>
            <a:noFill/>
          </p:spPr>
          <p:txBody>
            <a:bodyPr wrap="square" rtlCol="0">
              <a:spAutoFit/>
            </a:bodyPr>
            <a:lstStyle/>
            <a:p>
              <a:pPr algn="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7 540  5</a:t>
              </a:r>
            </a:p>
            <a:p>
              <a:pPr algn="r">
                <a:lnSpc>
                  <a:spcPct val="55000"/>
                </a:lnSpc>
              </a:pPr>
              <a:endParaRPr lang="en-US" sz="3200" dirty="0">
                <a:latin typeface="Arial" panose="020B0604020202020204" pitchFamily="34" charset="0"/>
                <a:ea typeface="AvantGarde" panose="00000400000000000000" pitchFamily="2" charset="0"/>
                <a:cs typeface="Arial" panose="020B0604020202020204" pitchFamily="34" charset="0"/>
              </a:endParaRPr>
            </a:p>
          </p:txBody>
        </p:sp>
        <p:grpSp>
          <p:nvGrpSpPr>
            <p:cNvPr id="18" name="Nhóm 23">
              <a:extLst>
                <a:ext uri="{FF2B5EF4-FFF2-40B4-BE49-F238E27FC236}">
                  <a16:creationId xmlns:a16="http://schemas.microsoft.com/office/drawing/2014/main" xmlns="" id="{E95DA12D-EDD3-BAA4-BD71-04D262176FC9}"/>
                </a:ext>
              </a:extLst>
            </p:cNvPr>
            <p:cNvGrpSpPr/>
            <p:nvPr/>
          </p:nvGrpSpPr>
          <p:grpSpPr>
            <a:xfrm>
              <a:off x="7940040" y="4190035"/>
              <a:ext cx="1198880" cy="1608881"/>
              <a:chOff x="7940040" y="4190035"/>
              <a:chExt cx="1198880" cy="1608881"/>
            </a:xfrm>
          </p:grpSpPr>
          <p:cxnSp>
            <p:nvCxnSpPr>
              <p:cNvPr id="19" name="Đường nối Thẳng 24">
                <a:extLst>
                  <a:ext uri="{FF2B5EF4-FFF2-40B4-BE49-F238E27FC236}">
                    <a16:creationId xmlns:a16="http://schemas.microsoft.com/office/drawing/2014/main" xmlns="" id="{66C1FAB2-79AD-2E5D-6A35-8B648C2B5B62}"/>
                  </a:ext>
                </a:extLst>
              </p:cNvPr>
              <p:cNvCxnSpPr/>
              <p:nvPr/>
            </p:nvCxnSpPr>
            <p:spPr>
              <a:xfrm>
                <a:off x="7940233" y="4190035"/>
                <a:ext cx="0" cy="1608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Đường nối Thẳng 25">
                <a:extLst>
                  <a:ext uri="{FF2B5EF4-FFF2-40B4-BE49-F238E27FC236}">
                    <a16:creationId xmlns:a16="http://schemas.microsoft.com/office/drawing/2014/main" xmlns="" id="{81F757C1-17A2-556B-788C-09BB5224E76A}"/>
                  </a:ext>
                </a:extLst>
              </p:cNvPr>
              <p:cNvCxnSpPr/>
              <p:nvPr/>
            </p:nvCxnSpPr>
            <p:spPr>
              <a:xfrm>
                <a:off x="7940040" y="4617720"/>
                <a:ext cx="11988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1" name="Nhóm 26">
            <a:extLst>
              <a:ext uri="{FF2B5EF4-FFF2-40B4-BE49-F238E27FC236}">
                <a16:creationId xmlns:a16="http://schemas.microsoft.com/office/drawing/2014/main" xmlns="" id="{9CE1F76D-C421-7EF9-9E07-DA9243F1D13D}"/>
              </a:ext>
            </a:extLst>
          </p:cNvPr>
          <p:cNvGrpSpPr/>
          <p:nvPr/>
        </p:nvGrpSpPr>
        <p:grpSpPr>
          <a:xfrm>
            <a:off x="6012784" y="4733551"/>
            <a:ext cx="2419554" cy="2062103"/>
            <a:chOff x="6719366" y="4632960"/>
            <a:chExt cx="2419554" cy="2062103"/>
          </a:xfrm>
        </p:grpSpPr>
        <p:sp>
          <p:nvSpPr>
            <p:cNvPr id="22" name="Hộp Văn bản 27">
              <a:extLst>
                <a:ext uri="{FF2B5EF4-FFF2-40B4-BE49-F238E27FC236}">
                  <a16:creationId xmlns:a16="http://schemas.microsoft.com/office/drawing/2014/main" xmlns="" id="{F01ED057-508E-C8D6-AB7B-72D066B61596}"/>
                </a:ext>
              </a:extLst>
            </p:cNvPr>
            <p:cNvSpPr txBox="1"/>
            <p:nvPr/>
          </p:nvSpPr>
          <p:spPr>
            <a:xfrm>
              <a:off x="6719366" y="4632960"/>
              <a:ext cx="1220671" cy="2062103"/>
            </a:xfrm>
            <a:prstGeom prst="rect">
              <a:avLst/>
            </a:prstGeom>
            <a:noFill/>
          </p:spPr>
          <p:txBody>
            <a:bodyPr wrap="square" rtlCol="0">
              <a:spAutoFit/>
            </a:bodyPr>
            <a:lstStyle/>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2 5</a:t>
              </a:r>
            </a:p>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   04</a:t>
              </a:r>
            </a:p>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     40</a:t>
              </a:r>
            </a:p>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       0</a:t>
              </a:r>
            </a:p>
          </p:txBody>
        </p:sp>
        <p:sp>
          <p:nvSpPr>
            <p:cNvPr id="23" name="Hộp Văn bản 28">
              <a:extLst>
                <a:ext uri="{FF2B5EF4-FFF2-40B4-BE49-F238E27FC236}">
                  <a16:creationId xmlns:a16="http://schemas.microsoft.com/office/drawing/2014/main" xmlns="" id="{BB0FB813-EEFC-446D-F6B4-050B9282CC1D}"/>
                </a:ext>
              </a:extLst>
            </p:cNvPr>
            <p:cNvSpPr txBox="1"/>
            <p:nvPr/>
          </p:nvSpPr>
          <p:spPr>
            <a:xfrm>
              <a:off x="7918249" y="4632960"/>
              <a:ext cx="1220671" cy="584775"/>
            </a:xfrm>
            <a:prstGeom prst="rect">
              <a:avLst/>
            </a:prstGeom>
            <a:noFill/>
          </p:spPr>
          <p:txBody>
            <a:bodyPr wrap="square" rtlCol="0">
              <a:spAutoFit/>
            </a:bodyPr>
            <a:lstStyle/>
            <a:p>
              <a:r>
                <a:rPr lang="en-US" sz="3200">
                  <a:solidFill>
                    <a:srgbClr val="FF0000"/>
                  </a:solidFill>
                  <a:latin typeface="Arial" panose="020B0604020202020204" pitchFamily="34" charset="0"/>
                  <a:ea typeface="AvantGarde" panose="00000400000000000000" pitchFamily="2" charset="0"/>
                  <a:cs typeface="Arial" panose="020B0604020202020204" pitchFamily="34" charset="0"/>
                </a:rPr>
                <a:t>1 508</a:t>
              </a:r>
            </a:p>
          </p:txBody>
        </p:sp>
      </p:grpSp>
      <p:grpSp>
        <p:nvGrpSpPr>
          <p:cNvPr id="24" name="Nhóm 29">
            <a:extLst>
              <a:ext uri="{FF2B5EF4-FFF2-40B4-BE49-F238E27FC236}">
                <a16:creationId xmlns:a16="http://schemas.microsoft.com/office/drawing/2014/main" xmlns="" id="{B83B095B-67F4-69A5-CA67-7050531B145D}"/>
              </a:ext>
            </a:extLst>
          </p:cNvPr>
          <p:cNvGrpSpPr/>
          <p:nvPr/>
        </p:nvGrpSpPr>
        <p:grpSpPr>
          <a:xfrm>
            <a:off x="8782381" y="4356291"/>
            <a:ext cx="2884605" cy="1608881"/>
            <a:chOff x="6254315" y="4190035"/>
            <a:chExt cx="2884605" cy="1608881"/>
          </a:xfrm>
        </p:grpSpPr>
        <p:sp>
          <p:nvSpPr>
            <p:cNvPr id="25" name="Hộp Văn bản 30">
              <a:extLst>
                <a:ext uri="{FF2B5EF4-FFF2-40B4-BE49-F238E27FC236}">
                  <a16:creationId xmlns:a16="http://schemas.microsoft.com/office/drawing/2014/main" xmlns="" id="{210BEA0C-AD7E-001F-CBCD-FF9C50C40BB4}"/>
                </a:ext>
              </a:extLst>
            </p:cNvPr>
            <p:cNvSpPr txBox="1"/>
            <p:nvPr/>
          </p:nvSpPr>
          <p:spPr>
            <a:xfrm>
              <a:off x="6254315" y="4268463"/>
              <a:ext cx="2112593" cy="388889"/>
            </a:xfrm>
            <a:prstGeom prst="rect">
              <a:avLst/>
            </a:prstGeom>
            <a:noFill/>
          </p:spPr>
          <p:txBody>
            <a:bodyPr wrap="square" rtlCol="0">
              <a:spAutoFit/>
            </a:bodyPr>
            <a:lstStyle/>
            <a:p>
              <a:pPr algn="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12 419  2</a:t>
              </a:r>
            </a:p>
          </p:txBody>
        </p:sp>
        <p:grpSp>
          <p:nvGrpSpPr>
            <p:cNvPr id="26" name="Nhóm 31">
              <a:extLst>
                <a:ext uri="{FF2B5EF4-FFF2-40B4-BE49-F238E27FC236}">
                  <a16:creationId xmlns:a16="http://schemas.microsoft.com/office/drawing/2014/main" xmlns="" id="{2989E7ED-785A-EF7D-5F6B-353DDF7EED41}"/>
                </a:ext>
              </a:extLst>
            </p:cNvPr>
            <p:cNvGrpSpPr/>
            <p:nvPr/>
          </p:nvGrpSpPr>
          <p:grpSpPr>
            <a:xfrm>
              <a:off x="7940040" y="4190035"/>
              <a:ext cx="1198880" cy="1608881"/>
              <a:chOff x="7940040" y="4190035"/>
              <a:chExt cx="1198880" cy="1608881"/>
            </a:xfrm>
          </p:grpSpPr>
          <p:cxnSp>
            <p:nvCxnSpPr>
              <p:cNvPr id="27" name="Đường nối Thẳng 32">
                <a:extLst>
                  <a:ext uri="{FF2B5EF4-FFF2-40B4-BE49-F238E27FC236}">
                    <a16:creationId xmlns:a16="http://schemas.microsoft.com/office/drawing/2014/main" xmlns="" id="{33A81A3B-0A1D-5510-B50E-04684B462640}"/>
                  </a:ext>
                </a:extLst>
              </p:cNvPr>
              <p:cNvCxnSpPr/>
              <p:nvPr/>
            </p:nvCxnSpPr>
            <p:spPr>
              <a:xfrm>
                <a:off x="7940233" y="4190035"/>
                <a:ext cx="0" cy="1608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Đường nối Thẳng 33">
                <a:extLst>
                  <a:ext uri="{FF2B5EF4-FFF2-40B4-BE49-F238E27FC236}">
                    <a16:creationId xmlns:a16="http://schemas.microsoft.com/office/drawing/2014/main" xmlns="" id="{A0B5C6F8-9E88-604F-03A4-B431A7E7094E}"/>
                  </a:ext>
                </a:extLst>
              </p:cNvPr>
              <p:cNvCxnSpPr/>
              <p:nvPr/>
            </p:nvCxnSpPr>
            <p:spPr>
              <a:xfrm>
                <a:off x="7940040" y="4617720"/>
                <a:ext cx="11988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9" name="Nhóm 34">
            <a:extLst>
              <a:ext uri="{FF2B5EF4-FFF2-40B4-BE49-F238E27FC236}">
                <a16:creationId xmlns:a16="http://schemas.microsoft.com/office/drawing/2014/main" xmlns="" id="{0D791E7B-D810-B940-A8FD-5C4295F8AC2D}"/>
              </a:ext>
            </a:extLst>
          </p:cNvPr>
          <p:cNvGrpSpPr/>
          <p:nvPr/>
        </p:nvGrpSpPr>
        <p:grpSpPr>
          <a:xfrm>
            <a:off x="9268216" y="4733551"/>
            <a:ext cx="2632839" cy="2062103"/>
            <a:chOff x="6719366" y="4632960"/>
            <a:chExt cx="2632839" cy="2062103"/>
          </a:xfrm>
        </p:grpSpPr>
        <p:sp>
          <p:nvSpPr>
            <p:cNvPr id="30" name="Hộp Văn bản 35">
              <a:extLst>
                <a:ext uri="{FF2B5EF4-FFF2-40B4-BE49-F238E27FC236}">
                  <a16:creationId xmlns:a16="http://schemas.microsoft.com/office/drawing/2014/main" xmlns="" id="{7DEF478A-ADF1-879C-8F33-76B532CCE6CE}"/>
                </a:ext>
              </a:extLst>
            </p:cNvPr>
            <p:cNvSpPr txBox="1"/>
            <p:nvPr/>
          </p:nvSpPr>
          <p:spPr>
            <a:xfrm>
              <a:off x="6719366" y="4632960"/>
              <a:ext cx="1220671" cy="2062103"/>
            </a:xfrm>
            <a:prstGeom prst="rect">
              <a:avLst/>
            </a:prstGeom>
            <a:noFill/>
          </p:spPr>
          <p:txBody>
            <a:bodyPr wrap="square" rtlCol="0">
              <a:spAutoFit/>
            </a:bodyPr>
            <a:lstStyle/>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0 4</a:t>
              </a:r>
            </a:p>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   01</a:t>
              </a:r>
            </a:p>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     19</a:t>
              </a:r>
            </a:p>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       1</a:t>
              </a:r>
            </a:p>
          </p:txBody>
        </p:sp>
        <p:sp>
          <p:nvSpPr>
            <p:cNvPr id="31" name="Hộp Văn bản 36">
              <a:extLst>
                <a:ext uri="{FF2B5EF4-FFF2-40B4-BE49-F238E27FC236}">
                  <a16:creationId xmlns:a16="http://schemas.microsoft.com/office/drawing/2014/main" xmlns="" id="{D3963859-B211-3965-3B4D-C1329EC88B5B}"/>
                </a:ext>
              </a:extLst>
            </p:cNvPr>
            <p:cNvSpPr txBox="1"/>
            <p:nvPr/>
          </p:nvSpPr>
          <p:spPr>
            <a:xfrm>
              <a:off x="7918249" y="4632960"/>
              <a:ext cx="1433956" cy="1077218"/>
            </a:xfrm>
            <a:prstGeom prst="rect">
              <a:avLst/>
            </a:prstGeom>
            <a:noFill/>
          </p:spPr>
          <p:txBody>
            <a:bodyPr wrap="square" rtlCol="0">
              <a:spAutoFit/>
            </a:bodyPr>
            <a:lstStyle/>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6 209</a:t>
              </a:r>
            </a:p>
            <a:p>
              <a:endPar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grpSp>
    </p:spTree>
    <p:extLst>
      <p:ext uri="{BB962C8B-B14F-4D97-AF65-F5344CB8AC3E}">
        <p14:creationId xmlns:p14="http://schemas.microsoft.com/office/powerpoint/2010/main" val="714142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Hộp Văn bản 32">
            <a:extLst>
              <a:ext uri="{FF2B5EF4-FFF2-40B4-BE49-F238E27FC236}">
                <a16:creationId xmlns:a16="http://schemas.microsoft.com/office/drawing/2014/main" xmlns="" id="{51097880-EFFB-DD5E-95AA-5B5C446769DA}"/>
              </a:ext>
            </a:extLst>
          </p:cNvPr>
          <p:cNvSpPr txBox="1"/>
          <p:nvPr/>
        </p:nvSpPr>
        <p:spPr>
          <a:xfrm>
            <a:off x="845895" y="2195014"/>
            <a:ext cx="5284739" cy="2482667"/>
          </a:xfrm>
          <a:prstGeom prst="rect">
            <a:avLst/>
          </a:prstGeom>
          <a:noFill/>
        </p:spPr>
        <p:txBody>
          <a:bodyPr wrap="square" rtlCol="0">
            <a:spAutoFit/>
          </a:bodyPr>
          <a:lstStyle/>
          <a:p>
            <a:pPr>
              <a:lnSpc>
                <a:spcPct val="150000"/>
              </a:lnSpc>
            </a:pPr>
            <a:r>
              <a:rPr lang="en-US" sz="3600" b="1" dirty="0">
                <a:latin typeface="Arial" panose="020B0604020202020204" pitchFamily="34" charset="0"/>
                <a:ea typeface="AvantGarde" panose="00000400000000000000" pitchFamily="2" charset="0"/>
                <a:cs typeface="Arial" panose="020B0604020202020204" pitchFamily="34" charset="0"/>
              </a:rPr>
              <a:t>  (12 726 + 10 618) x 2</a:t>
            </a:r>
          </a:p>
          <a:p>
            <a:pPr>
              <a:lnSpc>
                <a:spcPct val="150000"/>
              </a:lnSpc>
            </a:pPr>
            <a:r>
              <a:rPr lang="en-US" sz="3600" dirty="0">
                <a:solidFill>
                  <a:srgbClr val="C00000"/>
                </a:solidFill>
                <a:latin typeface="Arial" panose="020B0604020202020204" pitchFamily="34" charset="0"/>
                <a:ea typeface="AvantGarde" panose="00000400000000000000" pitchFamily="2" charset="0"/>
                <a:cs typeface="Arial" panose="020B0604020202020204" pitchFamily="34" charset="0"/>
              </a:rPr>
              <a:t>= 23 344 x 2</a:t>
            </a:r>
          </a:p>
          <a:p>
            <a:pPr>
              <a:lnSpc>
                <a:spcPct val="150000"/>
              </a:lnSpc>
            </a:pPr>
            <a:r>
              <a:rPr lang="en-US" sz="3600" dirty="0">
                <a:solidFill>
                  <a:srgbClr val="C00000"/>
                </a:solidFill>
                <a:latin typeface="Arial" panose="020B0604020202020204" pitchFamily="34" charset="0"/>
                <a:ea typeface="AvantGarde" panose="00000400000000000000" pitchFamily="2" charset="0"/>
                <a:cs typeface="Arial" panose="020B0604020202020204" pitchFamily="34" charset="0"/>
              </a:rPr>
              <a:t>= 46 688</a:t>
            </a:r>
          </a:p>
        </p:txBody>
      </p:sp>
      <p:sp>
        <p:nvSpPr>
          <p:cNvPr id="34" name="Hộp Văn bản 33">
            <a:extLst>
              <a:ext uri="{FF2B5EF4-FFF2-40B4-BE49-F238E27FC236}">
                <a16:creationId xmlns:a16="http://schemas.microsoft.com/office/drawing/2014/main" xmlns="" id="{9FB13661-0DD8-B2C5-54AA-6B0D808A0AE8}"/>
              </a:ext>
            </a:extLst>
          </p:cNvPr>
          <p:cNvSpPr txBox="1"/>
          <p:nvPr/>
        </p:nvSpPr>
        <p:spPr>
          <a:xfrm>
            <a:off x="6404647" y="2195014"/>
            <a:ext cx="5284739" cy="2482667"/>
          </a:xfrm>
          <a:prstGeom prst="rect">
            <a:avLst/>
          </a:prstGeom>
          <a:noFill/>
        </p:spPr>
        <p:txBody>
          <a:bodyPr wrap="square" rtlCol="0">
            <a:spAutoFit/>
          </a:bodyPr>
          <a:lstStyle/>
          <a:p>
            <a:pPr>
              <a:lnSpc>
                <a:spcPct val="150000"/>
              </a:lnSpc>
            </a:pPr>
            <a:r>
              <a:rPr lang="en-US" sz="3600" b="1" dirty="0">
                <a:latin typeface="Arial" panose="020B0604020202020204" pitchFamily="34" charset="0"/>
                <a:ea typeface="AvantGarde" panose="00000400000000000000" pitchFamily="2" charset="0"/>
                <a:cs typeface="Arial" panose="020B0604020202020204" pitchFamily="34" charset="0"/>
              </a:rPr>
              <a:t>  54 629 – 48 364 : 4</a:t>
            </a:r>
          </a:p>
          <a:p>
            <a:pPr>
              <a:lnSpc>
                <a:spcPct val="150000"/>
              </a:lnSpc>
            </a:pPr>
            <a:r>
              <a:rPr lang="en-US" sz="3600" dirty="0">
                <a:solidFill>
                  <a:srgbClr val="C00000"/>
                </a:solidFill>
                <a:latin typeface="Arial" panose="020B0604020202020204" pitchFamily="34" charset="0"/>
                <a:ea typeface="AvantGarde" panose="00000400000000000000" pitchFamily="2" charset="0"/>
                <a:cs typeface="Arial" panose="020B0604020202020204" pitchFamily="34" charset="0"/>
              </a:rPr>
              <a:t>= 54 629 – 12 091</a:t>
            </a:r>
          </a:p>
          <a:p>
            <a:pPr>
              <a:lnSpc>
                <a:spcPct val="150000"/>
              </a:lnSpc>
            </a:pPr>
            <a:r>
              <a:rPr lang="en-US" sz="3600" dirty="0">
                <a:solidFill>
                  <a:srgbClr val="C00000"/>
                </a:solidFill>
                <a:latin typeface="Arial" panose="020B0604020202020204" pitchFamily="34" charset="0"/>
                <a:ea typeface="AvantGarde" panose="00000400000000000000" pitchFamily="2" charset="0"/>
                <a:cs typeface="Arial" panose="020B0604020202020204" pitchFamily="34" charset="0"/>
              </a:rPr>
              <a:t>= 42 538</a:t>
            </a:r>
          </a:p>
        </p:txBody>
      </p:sp>
      <p:pic>
        <p:nvPicPr>
          <p:cNvPr id="3" name="Picture 2">
            <a:extLst>
              <a:ext uri="{FF2B5EF4-FFF2-40B4-BE49-F238E27FC236}">
                <a16:creationId xmlns:a16="http://schemas.microsoft.com/office/drawing/2014/main" xmlns="" id="{CDF48101-52B9-C07D-164A-5A0C0C1EC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163" y="0"/>
            <a:ext cx="11284528" cy="1558636"/>
          </a:xfrm>
          <a:prstGeom prst="rect">
            <a:avLst/>
          </a:prstGeom>
        </p:spPr>
      </p:pic>
    </p:spTree>
    <p:extLst>
      <p:ext uri="{BB962C8B-B14F-4D97-AF65-F5344CB8AC3E}">
        <p14:creationId xmlns:p14="http://schemas.microsoft.com/office/powerpoint/2010/main" val="1454745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5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xEl>
                                              <p:pRg st="1" end="1"/>
                                            </p:txEl>
                                          </p:spTgt>
                                        </p:tgtEl>
                                        <p:attrNameLst>
                                          <p:attrName>style.visibility</p:attrName>
                                        </p:attrNameLst>
                                      </p:cBhvr>
                                      <p:to>
                                        <p:strVal val="visible"/>
                                      </p:to>
                                    </p:set>
                                    <p:animEffect transition="in" filter="wipe(left)">
                                      <p:cBhvr>
                                        <p:cTn id="17" dur="500"/>
                                        <p:tgtEl>
                                          <p:spTgt spid="3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
                                            <p:txEl>
                                              <p:pRg st="2" end="2"/>
                                            </p:txEl>
                                          </p:spTgt>
                                        </p:tgtEl>
                                        <p:attrNameLst>
                                          <p:attrName>style.visibility</p:attrName>
                                        </p:attrNameLst>
                                      </p:cBhvr>
                                      <p:to>
                                        <p:strVal val="visible"/>
                                      </p:to>
                                    </p:set>
                                    <p:animEffect transition="in" filter="wipe(left)">
                                      <p:cBhvr>
                                        <p:cTn id="22" dur="500"/>
                                        <p:tgtEl>
                                          <p:spTgt spid="3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
                                            <p:txEl>
                                              <p:pRg st="1" end="1"/>
                                            </p:txEl>
                                          </p:spTgt>
                                        </p:tgtEl>
                                        <p:attrNameLst>
                                          <p:attrName>style.visibility</p:attrName>
                                        </p:attrNameLst>
                                      </p:cBhvr>
                                      <p:to>
                                        <p:strVal val="visible"/>
                                      </p:to>
                                    </p:set>
                                    <p:animEffect transition="in" filter="wipe(left)">
                                      <p:cBhvr>
                                        <p:cTn id="27" dur="500"/>
                                        <p:tgtEl>
                                          <p:spTgt spid="3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4">
                                            <p:txEl>
                                              <p:pRg st="2" end="2"/>
                                            </p:txEl>
                                          </p:spTgt>
                                        </p:tgtEl>
                                        <p:attrNameLst>
                                          <p:attrName>style.visibility</p:attrName>
                                        </p:attrNameLst>
                                      </p:cBhvr>
                                      <p:to>
                                        <p:strVal val="visible"/>
                                      </p:to>
                                    </p:set>
                                    <p:animEffect transition="in" filter="wipe(left)">
                                      <p:cBhvr>
                                        <p:cTn id="32"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54C0662-3D2B-536B-C5F3-780FC235F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011891" cy="4030177"/>
          </a:xfrm>
          <a:prstGeom prst="rect">
            <a:avLst/>
          </a:prstGeom>
        </p:spPr>
      </p:pic>
      <p:sp>
        <p:nvSpPr>
          <p:cNvPr id="9" name="Ngoặc móc Phải 8">
            <a:extLst>
              <a:ext uri="{FF2B5EF4-FFF2-40B4-BE49-F238E27FC236}">
                <a16:creationId xmlns:a16="http://schemas.microsoft.com/office/drawing/2014/main" xmlns="" id="{5A3173E0-1769-A4C6-0767-07B23C714A44}"/>
              </a:ext>
            </a:extLst>
          </p:cNvPr>
          <p:cNvSpPr/>
          <p:nvPr/>
        </p:nvSpPr>
        <p:spPr>
          <a:xfrm rot="5400000">
            <a:off x="9949475" y="2244178"/>
            <a:ext cx="440366" cy="3522369"/>
          </a:xfrm>
          <a:prstGeom prst="rightBrace">
            <a:avLst>
              <a:gd name="adj1" fmla="val 8717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Hộp Văn bản 9">
            <a:extLst>
              <a:ext uri="{FF2B5EF4-FFF2-40B4-BE49-F238E27FC236}">
                <a16:creationId xmlns:a16="http://schemas.microsoft.com/office/drawing/2014/main" xmlns="" id="{62FA9C1D-A94C-0B3C-DCEF-74E7369A0691}"/>
              </a:ext>
            </a:extLst>
          </p:cNvPr>
          <p:cNvSpPr txBox="1"/>
          <p:nvPr/>
        </p:nvSpPr>
        <p:spPr>
          <a:xfrm>
            <a:off x="9553881" y="4206427"/>
            <a:ext cx="1535395" cy="584775"/>
          </a:xfrm>
          <a:prstGeom prst="rect">
            <a:avLst/>
          </a:prstGeom>
          <a:noFill/>
        </p:spPr>
        <p:txBody>
          <a:bodyPr wrap="square" rtlCol="0">
            <a:spAutoFit/>
          </a:bodyPr>
          <a:lstStyle/>
          <a:p>
            <a:r>
              <a:rPr lang="en-US" sz="3200" dirty="0">
                <a:latin typeface="AvantGarde" panose="00000400000000000000" pitchFamily="2" charset="0"/>
                <a:ea typeface="AvantGarde" panose="00000400000000000000" pitchFamily="2" charset="0"/>
                <a:cs typeface="AvantGarde" panose="00000400000000000000" pitchFamily="2" charset="0"/>
              </a:rPr>
              <a:t>75 cm</a:t>
            </a:r>
          </a:p>
        </p:txBody>
      </p:sp>
      <p:sp>
        <p:nvSpPr>
          <p:cNvPr id="11" name="Hộp Văn bản 10">
            <a:extLst>
              <a:ext uri="{FF2B5EF4-FFF2-40B4-BE49-F238E27FC236}">
                <a16:creationId xmlns:a16="http://schemas.microsoft.com/office/drawing/2014/main" xmlns="" id="{2DA5A14A-BF8B-7E17-6BDA-F70B02B3AD41}"/>
              </a:ext>
            </a:extLst>
          </p:cNvPr>
          <p:cNvSpPr txBox="1"/>
          <p:nvPr/>
        </p:nvSpPr>
        <p:spPr>
          <a:xfrm>
            <a:off x="519544" y="2745576"/>
            <a:ext cx="6608619" cy="3694409"/>
          </a:xfrm>
          <a:prstGeom prst="rect">
            <a:avLst/>
          </a:prstGeom>
          <a:noFill/>
        </p:spPr>
        <p:txBody>
          <a:bodyPr wrap="square" rtlCol="0">
            <a:spAutoFit/>
          </a:bodyPr>
          <a:lstStyle/>
          <a:p>
            <a:pPr algn="ctr">
              <a:lnSpc>
                <a:spcPct val="150000"/>
              </a:lnSpc>
            </a:pPr>
            <a:r>
              <a:rPr lang="en-US" sz="3200" b="1" dirty="0" err="1">
                <a:solidFill>
                  <a:srgbClr val="C00000"/>
                </a:solidFill>
                <a:latin typeface="Arial" panose="020B0604020202020204" pitchFamily="34" charset="0"/>
                <a:ea typeface="AvantGarde" panose="00000400000000000000" pitchFamily="2" charset="0"/>
                <a:cs typeface="Arial" panose="020B0604020202020204" pitchFamily="34" charset="0"/>
              </a:rPr>
              <a:t>Bài</a:t>
            </a:r>
            <a:r>
              <a:rPr lang="en-US" sz="3200" b="1" dirty="0">
                <a:solidFill>
                  <a:srgbClr val="C00000"/>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rgbClr val="C00000"/>
                </a:solidFill>
                <a:latin typeface="Arial" panose="020B0604020202020204" pitchFamily="34" charset="0"/>
                <a:ea typeface="AvantGarde" panose="00000400000000000000" pitchFamily="2" charset="0"/>
                <a:cs typeface="Arial" panose="020B0604020202020204" pitchFamily="34" charset="0"/>
              </a:rPr>
              <a:t>giải</a:t>
            </a:r>
            <a:endParaRPr lang="en-US" sz="3200" b="1" dirty="0">
              <a:solidFill>
                <a:srgbClr val="C00000"/>
              </a:solidFill>
              <a:latin typeface="Arial" panose="020B0604020202020204" pitchFamily="34" charset="0"/>
              <a:ea typeface="AvantGarde" panose="00000400000000000000" pitchFamily="2" charset="0"/>
              <a:cs typeface="Arial" panose="020B0604020202020204" pitchFamily="34" charset="0"/>
            </a:endParaRPr>
          </a:p>
          <a:p>
            <a:pPr algn="ctr">
              <a:lnSpc>
                <a:spcPct val="150000"/>
              </a:lnSpc>
            </a:pP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Chu vi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của</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khung</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bức</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tranh</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đó</a:t>
            </a:r>
            <a:endPar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endParaRPr>
          </a:p>
          <a:p>
            <a:pPr algn="ctr">
              <a:lnSpc>
                <a:spcPct val="150000"/>
              </a:lnSpc>
            </a:pP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bằng</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số</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mét</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là</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a:t>
            </a:r>
          </a:p>
          <a:p>
            <a:pPr algn="ctr">
              <a:lnSpc>
                <a:spcPct val="150000"/>
              </a:lnSpc>
            </a:pPr>
            <a:r>
              <a:rPr lang="en-US" sz="3200" b="1" dirty="0">
                <a:solidFill>
                  <a:schemeClr val="accent2">
                    <a:lumMod val="75000"/>
                  </a:schemeClr>
                </a:solidFill>
                <a:latin typeface="Arial" panose="020B0604020202020204" pitchFamily="34" charset="0"/>
                <a:ea typeface="AvantGarde" panose="00000400000000000000" pitchFamily="2" charset="0"/>
                <a:cs typeface="Arial" panose="020B0604020202020204" pitchFamily="34" charset="0"/>
              </a:rPr>
              <a:t>75 x 4 = 300 (cm) = 3 m</a:t>
            </a:r>
          </a:p>
          <a:p>
            <a:pPr algn="ctr">
              <a:lnSpc>
                <a:spcPct val="150000"/>
              </a:lnSpc>
            </a:pP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Đáp</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số</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a:solidFill>
                  <a:schemeClr val="accent2">
                    <a:lumMod val="75000"/>
                  </a:schemeClr>
                </a:solidFill>
                <a:latin typeface="Arial" panose="020B0604020202020204" pitchFamily="34" charset="0"/>
                <a:ea typeface="AvantGarde" panose="00000400000000000000" pitchFamily="2" charset="0"/>
                <a:cs typeface="Arial" panose="020B0604020202020204" pitchFamily="34" charset="0"/>
              </a:rPr>
              <a:t>3 m</a:t>
            </a:r>
          </a:p>
        </p:txBody>
      </p:sp>
    </p:spTree>
    <p:extLst>
      <p:ext uri="{BB962C8B-B14F-4D97-AF65-F5344CB8AC3E}">
        <p14:creationId xmlns:p14="http://schemas.microsoft.com/office/powerpoint/2010/main" val="3509435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left)">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wipe(left)">
                                      <p:cBhvr>
                                        <p:cTn id="3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69040D78-CC78-0612-1AB9-000E5986B702}"/>
              </a:ext>
            </a:extLst>
          </p:cNvPr>
          <p:cNvPicPr>
            <a:picLocks noChangeAspect="1"/>
          </p:cNvPicPr>
          <p:nvPr/>
        </p:nvPicPr>
        <p:blipFill rotWithShape="1">
          <a:blip r:embed="rId2">
            <a:extLst>
              <a:ext uri="{28A0092B-C50C-407E-A947-70E740481C1C}">
                <a14:useLocalDpi xmlns:a14="http://schemas.microsoft.com/office/drawing/2010/main" val="0"/>
              </a:ext>
            </a:extLst>
          </a:blip>
          <a:srcRect l="26177" t="64549" r="23148" b="5850"/>
          <a:stretch/>
        </p:blipFill>
        <p:spPr>
          <a:xfrm>
            <a:off x="0" y="2082884"/>
            <a:ext cx="4984554" cy="2165026"/>
          </a:xfrm>
          <a:prstGeom prst="rect">
            <a:avLst/>
          </a:prstGeom>
        </p:spPr>
      </p:pic>
      <p:sp>
        <p:nvSpPr>
          <p:cNvPr id="9" name="Ngoặc móc Phải 8">
            <a:extLst>
              <a:ext uri="{FF2B5EF4-FFF2-40B4-BE49-F238E27FC236}">
                <a16:creationId xmlns:a16="http://schemas.microsoft.com/office/drawing/2014/main" xmlns="" id="{79591FF4-C7D4-28CA-F232-C8488AFE106A}"/>
              </a:ext>
            </a:extLst>
          </p:cNvPr>
          <p:cNvSpPr/>
          <p:nvPr/>
        </p:nvSpPr>
        <p:spPr>
          <a:xfrm rot="5400000">
            <a:off x="2277174" y="2017530"/>
            <a:ext cx="440366" cy="4901126"/>
          </a:xfrm>
          <a:prstGeom prst="rightBrace">
            <a:avLst>
              <a:gd name="adj1" fmla="val 8717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Hộp Văn bản 9">
            <a:extLst>
              <a:ext uri="{FF2B5EF4-FFF2-40B4-BE49-F238E27FC236}">
                <a16:creationId xmlns:a16="http://schemas.microsoft.com/office/drawing/2014/main" xmlns="" id="{9E2AEBFC-2444-05D4-5F53-3E1BCD048254}"/>
              </a:ext>
            </a:extLst>
          </p:cNvPr>
          <p:cNvSpPr txBox="1"/>
          <p:nvPr/>
        </p:nvSpPr>
        <p:spPr>
          <a:xfrm>
            <a:off x="1883454" y="4546476"/>
            <a:ext cx="1535395" cy="584775"/>
          </a:xfrm>
          <a:prstGeom prst="rect">
            <a:avLst/>
          </a:prstGeom>
          <a:noFill/>
        </p:spPr>
        <p:txBody>
          <a:bodyPr wrap="square" rtlCol="0">
            <a:spAutoFit/>
          </a:bodyPr>
          <a:lstStyle/>
          <a:p>
            <a:r>
              <a:rPr lang="en-US" sz="3200">
                <a:latin typeface="AvantGarde" panose="00000400000000000000" pitchFamily="2" charset="0"/>
                <a:ea typeface="AvantGarde" panose="00000400000000000000" pitchFamily="2" charset="0"/>
                <a:cs typeface="AvantGarde" panose="00000400000000000000" pitchFamily="2" charset="0"/>
              </a:rPr>
              <a:t>21 cm</a:t>
            </a:r>
          </a:p>
        </p:txBody>
      </p:sp>
      <p:sp>
        <p:nvSpPr>
          <p:cNvPr id="11" name="Hộp Văn bản 10">
            <a:extLst>
              <a:ext uri="{FF2B5EF4-FFF2-40B4-BE49-F238E27FC236}">
                <a16:creationId xmlns:a16="http://schemas.microsoft.com/office/drawing/2014/main" xmlns="" id="{62279284-A2F1-6B33-392C-92D8C294EA79}"/>
              </a:ext>
            </a:extLst>
          </p:cNvPr>
          <p:cNvSpPr txBox="1"/>
          <p:nvPr/>
        </p:nvSpPr>
        <p:spPr>
          <a:xfrm>
            <a:off x="5150734" y="2997205"/>
            <a:ext cx="6994472" cy="2944652"/>
          </a:xfrm>
          <a:prstGeom prst="rect">
            <a:avLst/>
          </a:prstGeom>
          <a:noFill/>
        </p:spPr>
        <p:txBody>
          <a:bodyPr wrap="square" rtlCol="0">
            <a:spAutoFit/>
          </a:bodyPr>
          <a:lstStyle/>
          <a:p>
            <a:pPr algn="ctr">
              <a:lnSpc>
                <a:spcPct val="150000"/>
              </a:lnSpc>
            </a:pPr>
            <a:r>
              <a:rPr lang="en-US" sz="3200" b="1" dirty="0" err="1">
                <a:solidFill>
                  <a:srgbClr val="C00000"/>
                </a:solidFill>
                <a:latin typeface="Arial" panose="020B0604020202020204" pitchFamily="34" charset="0"/>
                <a:ea typeface="AvantGarde" panose="00000400000000000000" pitchFamily="2" charset="0"/>
                <a:cs typeface="Arial" panose="020B0604020202020204" pitchFamily="34" charset="0"/>
              </a:rPr>
              <a:t>Bài</a:t>
            </a:r>
            <a:r>
              <a:rPr lang="en-US" sz="3200" b="1" dirty="0">
                <a:solidFill>
                  <a:srgbClr val="C00000"/>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rgbClr val="C00000"/>
                </a:solidFill>
                <a:latin typeface="Arial" panose="020B0604020202020204" pitchFamily="34" charset="0"/>
                <a:ea typeface="AvantGarde" panose="00000400000000000000" pitchFamily="2" charset="0"/>
                <a:cs typeface="Arial" panose="020B0604020202020204" pitchFamily="34" charset="0"/>
              </a:rPr>
              <a:t>giải</a:t>
            </a:r>
            <a:endParaRPr lang="en-US" sz="3200" b="1" dirty="0">
              <a:solidFill>
                <a:srgbClr val="C00000"/>
              </a:solidFill>
              <a:latin typeface="Arial" panose="020B0604020202020204" pitchFamily="34" charset="0"/>
              <a:ea typeface="AvantGarde" panose="00000400000000000000" pitchFamily="2" charset="0"/>
              <a:cs typeface="Arial" panose="020B0604020202020204" pitchFamily="34" charset="0"/>
            </a:endParaRPr>
          </a:p>
          <a:p>
            <a:pPr algn="ctr">
              <a:lnSpc>
                <a:spcPct val="150000"/>
              </a:lnSpc>
            </a:pP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Diện</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tích</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mảnh</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vải</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hoa</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văn</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đó</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là</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a:t>
            </a:r>
          </a:p>
          <a:p>
            <a:pPr algn="ctr">
              <a:lnSpc>
                <a:spcPct val="150000"/>
              </a:lnSpc>
            </a:pPr>
            <a:r>
              <a:rPr lang="en-US" sz="3200" b="1" dirty="0">
                <a:solidFill>
                  <a:schemeClr val="accent2">
                    <a:lumMod val="75000"/>
                  </a:schemeClr>
                </a:solidFill>
                <a:latin typeface="Arial" panose="020B0604020202020204" pitchFamily="34" charset="0"/>
                <a:ea typeface="AvantGarde" panose="00000400000000000000" pitchFamily="2" charset="0"/>
                <a:cs typeface="Arial" panose="020B0604020202020204" pitchFamily="34" charset="0"/>
              </a:rPr>
              <a:t>21 x 9 = 189 (cm²)</a:t>
            </a:r>
          </a:p>
          <a:p>
            <a:pPr algn="ctr">
              <a:lnSpc>
                <a:spcPct val="150000"/>
              </a:lnSpc>
            </a:pP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Đáp</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số</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a:solidFill>
                  <a:schemeClr val="accent2">
                    <a:lumMod val="75000"/>
                  </a:schemeClr>
                </a:solidFill>
                <a:latin typeface="Arial" panose="020B0604020202020204" pitchFamily="34" charset="0"/>
                <a:ea typeface="AvantGarde" panose="00000400000000000000" pitchFamily="2" charset="0"/>
                <a:cs typeface="Arial" panose="020B0604020202020204" pitchFamily="34" charset="0"/>
              </a:rPr>
              <a:t>189 cm²</a:t>
            </a:r>
          </a:p>
        </p:txBody>
      </p:sp>
      <p:sp>
        <p:nvSpPr>
          <p:cNvPr id="14" name="Ngoặc móc Phải 13">
            <a:extLst>
              <a:ext uri="{FF2B5EF4-FFF2-40B4-BE49-F238E27FC236}">
                <a16:creationId xmlns:a16="http://schemas.microsoft.com/office/drawing/2014/main" xmlns="" id="{4D11930B-8F10-2871-2B15-09DA1856CFBE}"/>
              </a:ext>
            </a:extLst>
          </p:cNvPr>
          <p:cNvSpPr/>
          <p:nvPr/>
        </p:nvSpPr>
        <p:spPr>
          <a:xfrm>
            <a:off x="4968240" y="2131277"/>
            <a:ext cx="282684" cy="2085123"/>
          </a:xfrm>
          <a:prstGeom prst="rightBrace">
            <a:avLst>
              <a:gd name="adj1" fmla="val 8717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Hộp Văn bản 14">
            <a:extLst>
              <a:ext uri="{FF2B5EF4-FFF2-40B4-BE49-F238E27FC236}">
                <a16:creationId xmlns:a16="http://schemas.microsoft.com/office/drawing/2014/main" xmlns="" id="{2C33038D-A6B7-ACD4-62FE-BB785EC3F740}"/>
              </a:ext>
            </a:extLst>
          </p:cNvPr>
          <p:cNvSpPr txBox="1"/>
          <p:nvPr/>
        </p:nvSpPr>
        <p:spPr>
          <a:xfrm>
            <a:off x="5322381" y="2881450"/>
            <a:ext cx="1535395" cy="584775"/>
          </a:xfrm>
          <a:prstGeom prst="rect">
            <a:avLst/>
          </a:prstGeom>
          <a:noFill/>
        </p:spPr>
        <p:txBody>
          <a:bodyPr wrap="square" rtlCol="0">
            <a:spAutoFit/>
          </a:bodyPr>
          <a:lstStyle/>
          <a:p>
            <a:r>
              <a:rPr lang="en-US" sz="3200">
                <a:latin typeface="AvantGarde" panose="00000400000000000000" pitchFamily="2" charset="0"/>
                <a:ea typeface="AvantGarde" panose="00000400000000000000" pitchFamily="2" charset="0"/>
                <a:cs typeface="AvantGarde" panose="00000400000000000000" pitchFamily="2" charset="0"/>
              </a:rPr>
              <a:t>9 cm</a:t>
            </a:r>
          </a:p>
        </p:txBody>
      </p:sp>
      <p:pic>
        <p:nvPicPr>
          <p:cNvPr id="5" name="Picture 4">
            <a:extLst>
              <a:ext uri="{FF2B5EF4-FFF2-40B4-BE49-F238E27FC236}">
                <a16:creationId xmlns:a16="http://schemas.microsoft.com/office/drawing/2014/main" xmlns="" id="{15283F29-40BF-1B77-67BA-BC0A3CED1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18310" cy="1063567"/>
          </a:xfrm>
          <a:prstGeom prst="rect">
            <a:avLst/>
          </a:prstGeom>
        </p:spPr>
      </p:pic>
      <p:pic>
        <p:nvPicPr>
          <p:cNvPr id="7" name="Picture 6">
            <a:extLst>
              <a:ext uri="{FF2B5EF4-FFF2-40B4-BE49-F238E27FC236}">
                <a16:creationId xmlns:a16="http://schemas.microsoft.com/office/drawing/2014/main" xmlns="" id="{4863FD03-05C0-4BE7-4A20-569A3E4F9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527" y="0"/>
            <a:ext cx="11194473" cy="1849582"/>
          </a:xfrm>
          <a:prstGeom prst="rect">
            <a:avLst/>
          </a:prstGeom>
        </p:spPr>
      </p:pic>
      <p:sp>
        <p:nvSpPr>
          <p:cNvPr id="8" name="Rectangle 7">
            <a:extLst>
              <a:ext uri="{FF2B5EF4-FFF2-40B4-BE49-F238E27FC236}">
                <a16:creationId xmlns:a16="http://schemas.microsoft.com/office/drawing/2014/main" xmlns="" id="{F8151B09-FF2A-CE37-F92E-1F7B9A56F23F}"/>
              </a:ext>
            </a:extLst>
          </p:cNvPr>
          <p:cNvSpPr/>
          <p:nvPr/>
        </p:nvSpPr>
        <p:spPr>
          <a:xfrm>
            <a:off x="0" y="1059873"/>
            <a:ext cx="1039091" cy="540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2526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left)">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wipe(left)">
                                      <p:cBhvr>
                                        <p:cTn id="39" dur="500"/>
                                        <p:tgtEl>
                                          <p:spTgt spid="11">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wipe(left)">
                                      <p:cBhvr>
                                        <p:cTn id="44" dur="500"/>
                                        <p:tgtEl>
                                          <p:spTgt spid="11">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wipe(left)">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animBg="1"/>
      <p:bldP spid="1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508</TotalTime>
  <Words>207</Words>
  <Application>Microsoft Office PowerPoint</Application>
  <PresentationFormat>Custom</PresentationFormat>
  <Paragraphs>63</Paragraphs>
  <Slides>11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等线</vt:lpstr>
      <vt:lpstr>AvantGarde</vt:lpstr>
      <vt:lpstr>Times New Roman</vt:lpstr>
      <vt:lpstr>字魂70号-灵悦黑体</vt:lpstr>
      <vt:lpstr>等线 Light</vt:lpstr>
      <vt:lpstr>SVN-Poky's</vt:lpstr>
      <vt:lpstr>Arial-Rounded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MY PC</dc:creator>
  <dc:description>9Slide.vn</dc:description>
  <cp:lastModifiedBy>Minhthangpc.VN</cp:lastModifiedBy>
  <cp:revision>49</cp:revision>
  <dcterms:created xsi:type="dcterms:W3CDTF">2020-02-07T01:48:05Z</dcterms:created>
  <dcterms:modified xsi:type="dcterms:W3CDTF">2023-05-03T13:57:35Z</dcterms:modified>
  <cp:category>9Slide.vn</cp:category>
</cp:coreProperties>
</file>