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A835A-727A-4E17-B81E-FB101AD8DC3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19F96-E2C8-4AD6-BED6-04346DD60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633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02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146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7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4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65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15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01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8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39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99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6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94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69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5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0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0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8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767DA-0B91-457C-96A4-2FD38F37654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94001-7DC1-445E-87F6-E158394C2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7.xml"/><Relationship Id="rId7" Type="http://schemas.openxmlformats.org/officeDocument/2006/relationships/slide" Target="slide18.xml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7.jpg"/><Relationship Id="rId11" Type="http://schemas.openxmlformats.org/officeDocument/2006/relationships/slide" Target="slide17.xml"/><Relationship Id="rId5" Type="http://schemas.openxmlformats.org/officeDocument/2006/relationships/slide" Target="slide7.xml"/><Relationship Id="rId10" Type="http://schemas.openxmlformats.org/officeDocument/2006/relationships/image" Target="../media/image39.png"/><Relationship Id="rId4" Type="http://schemas.openxmlformats.org/officeDocument/2006/relationships/audio" Target="../media/audio1.wav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8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7777" y="2281645"/>
            <a:ext cx="9096223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12" y="4816700"/>
            <a:ext cx="4160600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4365938"/>
            <a:ext cx="1455051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80228" y="2593108"/>
            <a:ext cx="8784906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lao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tương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lai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0" y="-18953"/>
            <a:ext cx="9144000" cy="1333670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trải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nghiệm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3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400"/>
            <a:ext cx="957492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775" y="1142042"/>
            <a:ext cx="958568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2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1055085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8835" y="974664"/>
            <a:ext cx="477878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2492144" y="1130744"/>
            <a:ext cx="4392101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8894" y="1998220"/>
            <a:ext cx="4206674" cy="75504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01" y="2840827"/>
            <a:ext cx="2886920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40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xmlns="" id="{CFC87605-0DB2-4959-8FCE-462F7544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712" y="1905000"/>
            <a:ext cx="4981312" cy="50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xmlns="" id="{62AC3A37-B9A2-41E5-B55F-F3BE4C46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12" y="4495800"/>
            <a:ext cx="133668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6EB1474-BF21-4F7E-96F6-C4D3B2733017}"/>
              </a:ext>
            </a:extLst>
          </p:cNvPr>
          <p:cNvSpPr/>
          <p:nvPr/>
        </p:nvSpPr>
        <p:spPr>
          <a:xfrm>
            <a:off x="2209800" y="1752600"/>
            <a:ext cx="6594764" cy="2057400"/>
          </a:xfrm>
          <a:custGeom>
            <a:avLst/>
            <a:gdLst>
              <a:gd name="connsiteX0" fmla="*/ 0 w 6257926"/>
              <a:gd name="connsiteY0" fmla="*/ 619967 h 3086100"/>
              <a:gd name="connsiteX1" fmla="*/ 619967 w 6257926"/>
              <a:gd name="connsiteY1" fmla="*/ 0 h 3086100"/>
              <a:gd name="connsiteX2" fmla="*/ 5637959 w 6257926"/>
              <a:gd name="connsiteY2" fmla="*/ 0 h 3086100"/>
              <a:gd name="connsiteX3" fmla="*/ 6257926 w 6257926"/>
              <a:gd name="connsiteY3" fmla="*/ 619967 h 3086100"/>
              <a:gd name="connsiteX4" fmla="*/ 6257926 w 6257926"/>
              <a:gd name="connsiteY4" fmla="*/ 2466133 h 3086100"/>
              <a:gd name="connsiteX5" fmla="*/ 5637959 w 6257926"/>
              <a:gd name="connsiteY5" fmla="*/ 3086100 h 3086100"/>
              <a:gd name="connsiteX6" fmla="*/ 619967 w 6257926"/>
              <a:gd name="connsiteY6" fmla="*/ 3086100 h 3086100"/>
              <a:gd name="connsiteX7" fmla="*/ 0 w 6257926"/>
              <a:gd name="connsiteY7" fmla="*/ 2466133 h 3086100"/>
              <a:gd name="connsiteX8" fmla="*/ 0 w 6257926"/>
              <a:gd name="connsiteY8" fmla="*/ 619967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926" h="3086100" fill="none" extrusionOk="0">
                <a:moveTo>
                  <a:pt x="0" y="619967"/>
                </a:moveTo>
                <a:cubicBezTo>
                  <a:pt x="6223" y="339742"/>
                  <a:pt x="296471" y="-13914"/>
                  <a:pt x="619967" y="0"/>
                </a:cubicBezTo>
                <a:cubicBezTo>
                  <a:pt x="1704874" y="139772"/>
                  <a:pt x="3784686" y="14259"/>
                  <a:pt x="5637959" y="0"/>
                </a:cubicBezTo>
                <a:cubicBezTo>
                  <a:pt x="5942439" y="-6325"/>
                  <a:pt x="6294484" y="247798"/>
                  <a:pt x="6257926" y="619967"/>
                </a:cubicBezTo>
                <a:cubicBezTo>
                  <a:pt x="6339409" y="971357"/>
                  <a:pt x="6293255" y="1785246"/>
                  <a:pt x="6257926" y="2466133"/>
                </a:cubicBezTo>
                <a:cubicBezTo>
                  <a:pt x="6218688" y="2850210"/>
                  <a:pt x="6032994" y="3084207"/>
                  <a:pt x="5637959" y="3086100"/>
                </a:cubicBezTo>
                <a:cubicBezTo>
                  <a:pt x="4454419" y="2974146"/>
                  <a:pt x="1233933" y="3059867"/>
                  <a:pt x="619967" y="3086100"/>
                </a:cubicBezTo>
                <a:cubicBezTo>
                  <a:pt x="273932" y="3062857"/>
                  <a:pt x="639" y="2838885"/>
                  <a:pt x="0" y="2466133"/>
                </a:cubicBezTo>
                <a:cubicBezTo>
                  <a:pt x="4166" y="1855087"/>
                  <a:pt x="75033" y="1045037"/>
                  <a:pt x="0" y="619967"/>
                </a:cubicBezTo>
                <a:close/>
              </a:path>
              <a:path w="6257926" h="3086100" stroke="0" extrusionOk="0">
                <a:moveTo>
                  <a:pt x="0" y="619967"/>
                </a:moveTo>
                <a:cubicBezTo>
                  <a:pt x="-4848" y="226335"/>
                  <a:pt x="318618" y="34080"/>
                  <a:pt x="619967" y="0"/>
                </a:cubicBezTo>
                <a:cubicBezTo>
                  <a:pt x="1320049" y="-123725"/>
                  <a:pt x="5061528" y="31472"/>
                  <a:pt x="5637959" y="0"/>
                </a:cubicBezTo>
                <a:cubicBezTo>
                  <a:pt x="5958082" y="1281"/>
                  <a:pt x="6289725" y="321168"/>
                  <a:pt x="6257926" y="619967"/>
                </a:cubicBezTo>
                <a:cubicBezTo>
                  <a:pt x="6396868" y="1260701"/>
                  <a:pt x="6212781" y="1906244"/>
                  <a:pt x="6257926" y="2466133"/>
                </a:cubicBezTo>
                <a:cubicBezTo>
                  <a:pt x="6245599" y="2829232"/>
                  <a:pt x="5954989" y="3058980"/>
                  <a:pt x="5637959" y="3086100"/>
                </a:cubicBezTo>
                <a:cubicBezTo>
                  <a:pt x="4814145" y="3022831"/>
                  <a:pt x="1923067" y="2948274"/>
                  <a:pt x="619967" y="3086100"/>
                </a:cubicBezTo>
                <a:cubicBezTo>
                  <a:pt x="273117" y="3076498"/>
                  <a:pt x="39920" y="2811835"/>
                  <a:pt x="0" y="2466133"/>
                </a:cubicBezTo>
                <a:cubicBezTo>
                  <a:pt x="-100164" y="2273523"/>
                  <a:pt x="-97022" y="850868"/>
                  <a:pt x="0" y="61996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prstGeom prst="roundRect">
                    <a:avLst>
                      <a:gd name="adj" fmla="val 20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èn </a:t>
            </a:r>
            <a:r>
              <a:rPr lang="vi-VN" sz="3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đức tính cho nghề mình yêu thích</a:t>
            </a:r>
            <a:r>
              <a:rPr lang="vi-VN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34">
            <a:extLst>
              <a:ext uri="{FF2B5EF4-FFF2-40B4-BE49-F238E27FC236}">
                <a16:creationId xmlns:a16="http://schemas.microsoft.com/office/drawing/2014/main" xmlns="" id="{55FBB2A4-37FF-4D36-9D94-6C16EEE4AD38}"/>
              </a:ext>
            </a:extLst>
          </p:cNvPr>
          <p:cNvGrpSpPr/>
          <p:nvPr/>
        </p:nvGrpSpPr>
        <p:grpSpPr>
          <a:xfrm rot="20403963">
            <a:off x="-651958" y="1140987"/>
            <a:ext cx="10447916" cy="4576029"/>
            <a:chOff x="-2760778" y="644736"/>
            <a:chExt cx="18006786" cy="5915025"/>
          </a:xfrm>
        </p:grpSpPr>
        <p:pic>
          <p:nvPicPr>
            <p:cNvPr id="15" name="图片 24">
              <a:extLst>
                <a:ext uri="{FF2B5EF4-FFF2-40B4-BE49-F238E27FC236}">
                  <a16:creationId xmlns:a16="http://schemas.microsoft.com/office/drawing/2014/main" xmlns="" id="{EB9E0E91-50DC-4629-9BC0-75B2FAEC5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0778" y="644736"/>
              <a:ext cx="5915025" cy="5915025"/>
            </a:xfrm>
            <a:prstGeom prst="rect">
              <a:avLst/>
            </a:prstGeom>
          </p:spPr>
        </p:pic>
        <p:pic>
          <p:nvPicPr>
            <p:cNvPr id="16" name="图片 26">
              <a:extLst>
                <a:ext uri="{FF2B5EF4-FFF2-40B4-BE49-F238E27FC236}">
                  <a16:creationId xmlns:a16="http://schemas.microsoft.com/office/drawing/2014/main" xmlns="" id="{D82D940A-1EB5-42B0-B0A7-7E365C7D1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983" y="644736"/>
              <a:ext cx="5915025" cy="5915025"/>
            </a:xfrm>
            <a:prstGeom prst="rect">
              <a:avLst/>
            </a:prstGeom>
          </p:spPr>
        </p:pic>
      </p:grpSp>
      <p:pic>
        <p:nvPicPr>
          <p:cNvPr id="17" name="图片 37">
            <a:extLst>
              <a:ext uri="{FF2B5EF4-FFF2-40B4-BE49-F238E27FC236}">
                <a16:creationId xmlns:a16="http://schemas.microsoft.com/office/drawing/2014/main" xmlns="" id="{A0189969-2355-4D9A-996B-9C110947F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21" y="-703173"/>
            <a:ext cx="3266825" cy="4965857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63276498-3E98-42FD-B5B5-C4F056352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2" y="1080841"/>
            <a:ext cx="8289758" cy="4696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D3A502-A3DB-42E2-8892-759D911C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634" y="2943358"/>
            <a:ext cx="7699916" cy="1353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BF0805-60C8-4E86-922D-93E83FE2A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1434" y="1871907"/>
            <a:ext cx="3511601" cy="1670449"/>
          </a:xfrm>
          <a:prstGeom prst="rect">
            <a:avLst/>
          </a:prstGeom>
        </p:spPr>
      </p:pic>
      <p:pic>
        <p:nvPicPr>
          <p:cNvPr id="18" name="图片 18">
            <a:extLst>
              <a:ext uri="{FF2B5EF4-FFF2-40B4-BE49-F238E27FC236}">
                <a16:creationId xmlns:a16="http://schemas.microsoft.com/office/drawing/2014/main" xmlns="" id="{43D1B3E2-DB4A-444D-94A0-C3B630F12D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8" y="758657"/>
            <a:ext cx="1171575" cy="1562100"/>
          </a:xfrm>
          <a:prstGeom prst="rect">
            <a:avLst/>
          </a:prstGeom>
        </p:spPr>
      </p:pic>
      <p:pic>
        <p:nvPicPr>
          <p:cNvPr id="19" name="图片 20">
            <a:extLst>
              <a:ext uri="{FF2B5EF4-FFF2-40B4-BE49-F238E27FC236}">
                <a16:creationId xmlns:a16="http://schemas.microsoft.com/office/drawing/2014/main" xmlns="" id="{888B0BE2-2B09-4368-A354-8B0F9E7BF1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34" y="4547935"/>
            <a:ext cx="1135856" cy="151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58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F402A4-8873-4BD2-BDD2-A53755EF4E3B}"/>
              </a:ext>
            </a:extLst>
          </p:cNvPr>
          <p:cNvSpPr txBox="1"/>
          <p:nvPr/>
        </p:nvSpPr>
        <p:spPr>
          <a:xfrm>
            <a:off x="2133601" y="191652"/>
            <a:ext cx="460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33336-1D57-4049-80AB-BD56520D073A}"/>
              </a:ext>
            </a:extLst>
          </p:cNvPr>
          <p:cNvSpPr txBox="1"/>
          <p:nvPr/>
        </p:nvSpPr>
        <p:spPr>
          <a:xfrm>
            <a:off x="600317" y="786728"/>
            <a:ext cx="7943366" cy="574362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“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tương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luôn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nội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dung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hoặc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thắng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thúc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5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08A55B-53E3-4849-9E2B-563928F60015}"/>
              </a:ext>
            </a:extLst>
          </p:cNvPr>
          <p:cNvGrpSpPr/>
          <p:nvPr/>
        </p:nvGrpSpPr>
        <p:grpSpPr>
          <a:xfrm>
            <a:off x="1917977" y="1875221"/>
            <a:ext cx="2483516" cy="1663316"/>
            <a:chOff x="3484842" y="2215323"/>
            <a:chExt cx="5164234" cy="25940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A24956CB-3111-4D07-919A-C6C41D1F87E2}"/>
                </a:ext>
              </a:extLst>
            </p:cNvPr>
            <p:cNvSpPr/>
            <p:nvPr/>
          </p:nvSpPr>
          <p:spPr>
            <a:xfrm>
              <a:off x="3484842" y="2215323"/>
              <a:ext cx="5164234" cy="217212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355E320-BF11-4385-A109-4E1197DC000B}"/>
                </a:ext>
              </a:extLst>
            </p:cNvPr>
            <p:cNvSpPr txBox="1"/>
            <p:nvPr/>
          </p:nvSpPr>
          <p:spPr>
            <a:xfrm>
              <a:off x="3708736" y="2649379"/>
              <a:ext cx="4796936" cy="2159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thầy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Star: 5 Points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268D8698-AE74-4628-A368-3F02C10AEEDF}"/>
              </a:ext>
            </a:extLst>
          </p:cNvPr>
          <p:cNvSpPr/>
          <p:nvPr/>
        </p:nvSpPr>
        <p:spPr>
          <a:xfrm>
            <a:off x="8514616" y="5946263"/>
            <a:ext cx="638525" cy="670361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60DCDE-5B83-4852-A288-C809B5FCF0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449" y="1321905"/>
            <a:ext cx="7141977" cy="4999383"/>
          </a:xfrm>
          <a:prstGeom prst="rect">
            <a:avLst/>
          </a:prstGeom>
        </p:spPr>
      </p:pic>
      <p:pic>
        <p:nvPicPr>
          <p:cNvPr id="26" name="Picture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11DE8AF1-1636-45E9-B2CB-5FE8B7527F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96" y="3279704"/>
            <a:ext cx="5033092" cy="3116705"/>
          </a:xfrm>
          <a:prstGeom prst="rect">
            <a:avLst/>
          </a:prstGeom>
        </p:spPr>
      </p:pic>
      <p:pic>
        <p:nvPicPr>
          <p:cNvPr id="27" name="Picture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34A32C75-AD68-4459-ACF5-98B95841F73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617"/>
          <a:stretch/>
        </p:blipFill>
        <p:spPr>
          <a:xfrm>
            <a:off x="479062" y="263427"/>
            <a:ext cx="4273146" cy="3689801"/>
          </a:xfrm>
          <a:prstGeom prst="rect">
            <a:avLst/>
          </a:prstGeom>
        </p:spPr>
      </p:pic>
      <p:pic>
        <p:nvPicPr>
          <p:cNvPr id="28" name="Picture 2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0D89DF9-38F5-4544-9BE4-BE1C4366B9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4774" y="285373"/>
            <a:ext cx="4689331" cy="3037664"/>
          </a:xfrm>
          <a:prstGeom prst="rect">
            <a:avLst/>
          </a:prstGeom>
        </p:spPr>
      </p:pic>
      <p:pic>
        <p:nvPicPr>
          <p:cNvPr id="29" name="Picture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8212DA3-201A-49C1-BFD8-CBFF21DB2B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4012" y="2646277"/>
            <a:ext cx="3927876" cy="3733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8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AFB49A2-6AB9-421F-9F84-2C01D2BE1864}"/>
              </a:ext>
            </a:extLst>
          </p:cNvPr>
          <p:cNvGrpSpPr/>
          <p:nvPr/>
        </p:nvGrpSpPr>
        <p:grpSpPr>
          <a:xfrm>
            <a:off x="-5756877" y="4693221"/>
            <a:ext cx="5011442" cy="2098825"/>
            <a:chOff x="-7693089" y="4883002"/>
            <a:chExt cx="6681922" cy="20988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9E2A459-2088-4A33-950E-33FD803D96DE}"/>
                </a:ext>
              </a:extLst>
            </p:cNvPr>
            <p:cNvGrpSpPr/>
            <p:nvPr/>
          </p:nvGrpSpPr>
          <p:grpSpPr>
            <a:xfrm>
              <a:off x="-7693089" y="4883002"/>
              <a:ext cx="6681922" cy="1680260"/>
              <a:chOff x="2809811" y="4873548"/>
              <a:chExt cx="6681922" cy="1680260"/>
            </a:xfrm>
          </p:grpSpPr>
          <p:sp>
            <p:nvSpPr>
              <p:cNvPr id="19" name="矩形 9">
                <a:extLst>
                  <a:ext uri="{FF2B5EF4-FFF2-40B4-BE49-F238E27FC236}">
                    <a16:creationId xmlns:a16="http://schemas.microsoft.com/office/drawing/2014/main" xmlns="" id="{59A74C30-B6F6-4D66-ABE7-3A6EFF9F2B7A}"/>
                  </a:ext>
                </a:extLst>
              </p:cNvPr>
              <p:cNvSpPr/>
              <p:nvPr/>
            </p:nvSpPr>
            <p:spPr>
              <a:xfrm>
                <a:off x="3467100" y="5054599"/>
                <a:ext cx="6024633" cy="1499209"/>
              </a:xfrm>
              <a:custGeom>
                <a:avLst/>
                <a:gdLst>
                  <a:gd name="connsiteX0" fmla="*/ 0 w 2606371"/>
                  <a:gd name="connsiteY0" fmla="*/ 0 h 687690"/>
                  <a:gd name="connsiteX1" fmla="*/ 625529 w 2606371"/>
                  <a:gd name="connsiteY1" fmla="*/ 0 h 687690"/>
                  <a:gd name="connsiteX2" fmla="*/ 1277122 w 2606371"/>
                  <a:gd name="connsiteY2" fmla="*/ 0 h 687690"/>
                  <a:gd name="connsiteX3" fmla="*/ 1928715 w 2606371"/>
                  <a:gd name="connsiteY3" fmla="*/ 0 h 687690"/>
                  <a:gd name="connsiteX4" fmla="*/ 2606371 w 2606371"/>
                  <a:gd name="connsiteY4" fmla="*/ 0 h 687690"/>
                  <a:gd name="connsiteX5" fmla="*/ 2606371 w 2606371"/>
                  <a:gd name="connsiteY5" fmla="*/ 687690 h 687690"/>
                  <a:gd name="connsiteX6" fmla="*/ 1954778 w 2606371"/>
                  <a:gd name="connsiteY6" fmla="*/ 687690 h 687690"/>
                  <a:gd name="connsiteX7" fmla="*/ 1355313 w 2606371"/>
                  <a:gd name="connsiteY7" fmla="*/ 687690 h 687690"/>
                  <a:gd name="connsiteX8" fmla="*/ 755848 w 2606371"/>
                  <a:gd name="connsiteY8" fmla="*/ 687690 h 687690"/>
                  <a:gd name="connsiteX9" fmla="*/ 0 w 2606371"/>
                  <a:gd name="connsiteY9" fmla="*/ 687690 h 687690"/>
                  <a:gd name="connsiteX10" fmla="*/ 0 w 2606371"/>
                  <a:gd name="connsiteY10" fmla="*/ 0 h 68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6371" h="687690" fill="none" extrusionOk="0">
                    <a:moveTo>
                      <a:pt x="0" y="0"/>
                    </a:moveTo>
                    <a:cubicBezTo>
                      <a:pt x="275678" y="21173"/>
                      <a:pt x="471022" y="-775"/>
                      <a:pt x="625529" y="0"/>
                    </a:cubicBezTo>
                    <a:cubicBezTo>
                      <a:pt x="780036" y="775"/>
                      <a:pt x="979106" y="-6630"/>
                      <a:pt x="1277122" y="0"/>
                    </a:cubicBezTo>
                    <a:cubicBezTo>
                      <a:pt x="1575138" y="6630"/>
                      <a:pt x="1792101" y="-22166"/>
                      <a:pt x="1928715" y="0"/>
                    </a:cubicBezTo>
                    <a:cubicBezTo>
                      <a:pt x="2065329" y="22166"/>
                      <a:pt x="2407639" y="-2193"/>
                      <a:pt x="2606371" y="0"/>
                    </a:cubicBezTo>
                    <a:cubicBezTo>
                      <a:pt x="2588458" y="303609"/>
                      <a:pt x="2579644" y="504761"/>
                      <a:pt x="2606371" y="687690"/>
                    </a:cubicBezTo>
                    <a:cubicBezTo>
                      <a:pt x="2412167" y="683612"/>
                      <a:pt x="2144566" y="704895"/>
                      <a:pt x="1954778" y="687690"/>
                    </a:cubicBezTo>
                    <a:cubicBezTo>
                      <a:pt x="1764990" y="670485"/>
                      <a:pt x="1603540" y="661883"/>
                      <a:pt x="1355313" y="687690"/>
                    </a:cubicBezTo>
                    <a:cubicBezTo>
                      <a:pt x="1107086" y="713497"/>
                      <a:pt x="987810" y="689743"/>
                      <a:pt x="755848" y="687690"/>
                    </a:cubicBezTo>
                    <a:cubicBezTo>
                      <a:pt x="523887" y="685637"/>
                      <a:pt x="173276" y="668847"/>
                      <a:pt x="0" y="687690"/>
                    </a:cubicBezTo>
                    <a:cubicBezTo>
                      <a:pt x="22764" y="378947"/>
                      <a:pt x="-17423" y="267336"/>
                      <a:pt x="0" y="0"/>
                    </a:cubicBezTo>
                    <a:close/>
                  </a:path>
                  <a:path w="2606371" h="687690" stroke="0" extrusionOk="0">
                    <a:moveTo>
                      <a:pt x="0" y="0"/>
                    </a:moveTo>
                    <a:cubicBezTo>
                      <a:pt x="312065" y="24802"/>
                      <a:pt x="469183" y="24445"/>
                      <a:pt x="625529" y="0"/>
                    </a:cubicBezTo>
                    <a:cubicBezTo>
                      <a:pt x="781875" y="-24445"/>
                      <a:pt x="969862" y="-22297"/>
                      <a:pt x="1198931" y="0"/>
                    </a:cubicBezTo>
                    <a:cubicBezTo>
                      <a:pt x="1428000" y="22297"/>
                      <a:pt x="1667941" y="-31161"/>
                      <a:pt x="1902651" y="0"/>
                    </a:cubicBezTo>
                    <a:cubicBezTo>
                      <a:pt x="2137361" y="31161"/>
                      <a:pt x="2341912" y="28455"/>
                      <a:pt x="2606371" y="0"/>
                    </a:cubicBezTo>
                    <a:cubicBezTo>
                      <a:pt x="2574716" y="290458"/>
                      <a:pt x="2615404" y="437292"/>
                      <a:pt x="2606371" y="687690"/>
                    </a:cubicBezTo>
                    <a:cubicBezTo>
                      <a:pt x="2348147" y="716964"/>
                      <a:pt x="2248879" y="698825"/>
                      <a:pt x="2006906" y="687690"/>
                    </a:cubicBezTo>
                    <a:cubicBezTo>
                      <a:pt x="1764934" y="676555"/>
                      <a:pt x="1655988" y="705204"/>
                      <a:pt x="1407440" y="687690"/>
                    </a:cubicBezTo>
                    <a:cubicBezTo>
                      <a:pt x="1158892" y="670176"/>
                      <a:pt x="882550" y="702233"/>
                      <a:pt x="703720" y="687690"/>
                    </a:cubicBezTo>
                    <a:cubicBezTo>
                      <a:pt x="524890" y="673147"/>
                      <a:pt x="144347" y="716941"/>
                      <a:pt x="0" y="687690"/>
                    </a:cubicBezTo>
                    <a:cubicBezTo>
                      <a:pt x="22153" y="419003"/>
                      <a:pt x="15846" y="151178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rgbClr val="FB4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64号-萌趣软糖体"/>
                  <a:cs typeface="+mn-cs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4D992133-C699-489B-9B0D-30BC3BDFE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98352">
                            <a14:foregroundMark x1="32418" y1="21283" x2="38462" y2="22741"/>
                            <a14:foregroundMark x1="51099" y1="25559" x2="60714" y2="30224"/>
                            <a14:foregroundMark x1="31319" y1="60253" x2="46978" y2="741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9811" y="4873548"/>
                <a:ext cx="1314580" cy="149921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BA1CACC-98B0-4CD5-9AA8-75C3859EA0AF}"/>
                </a:ext>
              </a:extLst>
            </p:cNvPr>
            <p:cNvSpPr txBox="1"/>
            <p:nvPr/>
          </p:nvSpPr>
          <p:spPr>
            <a:xfrm>
              <a:off x="-6716226" y="5412167"/>
              <a:ext cx="55659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Tiếp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viên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Arrow: Left 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F4DC0B1-7C13-4E03-AE9F-65EDC1EE5AAE}"/>
              </a:ext>
            </a:extLst>
          </p:cNvPr>
          <p:cNvSpPr/>
          <p:nvPr/>
        </p:nvSpPr>
        <p:spPr>
          <a:xfrm>
            <a:off x="465827" y="5786588"/>
            <a:ext cx="789537" cy="542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15 Câu Đố Đuổi Hình Bắt Chữ Đoán Tên Nghề Nghiệp (Phần 3) | Hoa Trạng  Nguyên - YouTube">
            <a:extLst>
              <a:ext uri="{FF2B5EF4-FFF2-40B4-BE49-F238E27FC236}">
                <a16:creationId xmlns:a16="http://schemas.microsoft.com/office/drawing/2014/main" xmlns="" id="{FE2460AD-B53B-46B6-89B3-A4F46968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67" y="510623"/>
            <a:ext cx="5471492" cy="38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8681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98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AFB49A2-6AB9-421F-9F84-2C01D2BE1864}"/>
              </a:ext>
            </a:extLst>
          </p:cNvPr>
          <p:cNvGrpSpPr/>
          <p:nvPr/>
        </p:nvGrpSpPr>
        <p:grpSpPr>
          <a:xfrm>
            <a:off x="-5756877" y="4693221"/>
            <a:ext cx="4769693" cy="1680260"/>
            <a:chOff x="-7693089" y="4883002"/>
            <a:chExt cx="6359590" cy="168026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9E2A459-2088-4A33-950E-33FD803D96DE}"/>
                </a:ext>
              </a:extLst>
            </p:cNvPr>
            <p:cNvGrpSpPr/>
            <p:nvPr/>
          </p:nvGrpSpPr>
          <p:grpSpPr>
            <a:xfrm>
              <a:off x="-7693089" y="4883002"/>
              <a:ext cx="6359590" cy="1680260"/>
              <a:chOff x="2809811" y="4873548"/>
              <a:chExt cx="6359590" cy="1680260"/>
            </a:xfrm>
          </p:grpSpPr>
          <p:sp>
            <p:nvSpPr>
              <p:cNvPr id="19" name="矩形 9">
                <a:extLst>
                  <a:ext uri="{FF2B5EF4-FFF2-40B4-BE49-F238E27FC236}">
                    <a16:creationId xmlns:a16="http://schemas.microsoft.com/office/drawing/2014/main" xmlns="" id="{59A74C30-B6F6-4D66-ABE7-3A6EFF9F2B7A}"/>
                  </a:ext>
                </a:extLst>
              </p:cNvPr>
              <p:cNvSpPr/>
              <p:nvPr/>
            </p:nvSpPr>
            <p:spPr>
              <a:xfrm>
                <a:off x="3467101" y="5054599"/>
                <a:ext cx="5702300" cy="1499209"/>
              </a:xfrm>
              <a:custGeom>
                <a:avLst/>
                <a:gdLst>
                  <a:gd name="connsiteX0" fmla="*/ 0 w 2606371"/>
                  <a:gd name="connsiteY0" fmla="*/ 0 h 687690"/>
                  <a:gd name="connsiteX1" fmla="*/ 625529 w 2606371"/>
                  <a:gd name="connsiteY1" fmla="*/ 0 h 687690"/>
                  <a:gd name="connsiteX2" fmla="*/ 1277122 w 2606371"/>
                  <a:gd name="connsiteY2" fmla="*/ 0 h 687690"/>
                  <a:gd name="connsiteX3" fmla="*/ 1928715 w 2606371"/>
                  <a:gd name="connsiteY3" fmla="*/ 0 h 687690"/>
                  <a:gd name="connsiteX4" fmla="*/ 2606371 w 2606371"/>
                  <a:gd name="connsiteY4" fmla="*/ 0 h 687690"/>
                  <a:gd name="connsiteX5" fmla="*/ 2606371 w 2606371"/>
                  <a:gd name="connsiteY5" fmla="*/ 687690 h 687690"/>
                  <a:gd name="connsiteX6" fmla="*/ 1954778 w 2606371"/>
                  <a:gd name="connsiteY6" fmla="*/ 687690 h 687690"/>
                  <a:gd name="connsiteX7" fmla="*/ 1355313 w 2606371"/>
                  <a:gd name="connsiteY7" fmla="*/ 687690 h 687690"/>
                  <a:gd name="connsiteX8" fmla="*/ 755848 w 2606371"/>
                  <a:gd name="connsiteY8" fmla="*/ 687690 h 687690"/>
                  <a:gd name="connsiteX9" fmla="*/ 0 w 2606371"/>
                  <a:gd name="connsiteY9" fmla="*/ 687690 h 687690"/>
                  <a:gd name="connsiteX10" fmla="*/ 0 w 2606371"/>
                  <a:gd name="connsiteY10" fmla="*/ 0 h 68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6371" h="687690" fill="none" extrusionOk="0">
                    <a:moveTo>
                      <a:pt x="0" y="0"/>
                    </a:moveTo>
                    <a:cubicBezTo>
                      <a:pt x="275678" y="21173"/>
                      <a:pt x="471022" y="-775"/>
                      <a:pt x="625529" y="0"/>
                    </a:cubicBezTo>
                    <a:cubicBezTo>
                      <a:pt x="780036" y="775"/>
                      <a:pt x="979106" y="-6630"/>
                      <a:pt x="1277122" y="0"/>
                    </a:cubicBezTo>
                    <a:cubicBezTo>
                      <a:pt x="1575138" y="6630"/>
                      <a:pt x="1792101" y="-22166"/>
                      <a:pt x="1928715" y="0"/>
                    </a:cubicBezTo>
                    <a:cubicBezTo>
                      <a:pt x="2065329" y="22166"/>
                      <a:pt x="2407639" y="-2193"/>
                      <a:pt x="2606371" y="0"/>
                    </a:cubicBezTo>
                    <a:cubicBezTo>
                      <a:pt x="2588458" y="303609"/>
                      <a:pt x="2579644" y="504761"/>
                      <a:pt x="2606371" y="687690"/>
                    </a:cubicBezTo>
                    <a:cubicBezTo>
                      <a:pt x="2412167" y="683612"/>
                      <a:pt x="2144566" y="704895"/>
                      <a:pt x="1954778" y="687690"/>
                    </a:cubicBezTo>
                    <a:cubicBezTo>
                      <a:pt x="1764990" y="670485"/>
                      <a:pt x="1603540" y="661883"/>
                      <a:pt x="1355313" y="687690"/>
                    </a:cubicBezTo>
                    <a:cubicBezTo>
                      <a:pt x="1107086" y="713497"/>
                      <a:pt x="987810" y="689743"/>
                      <a:pt x="755848" y="687690"/>
                    </a:cubicBezTo>
                    <a:cubicBezTo>
                      <a:pt x="523887" y="685637"/>
                      <a:pt x="173276" y="668847"/>
                      <a:pt x="0" y="687690"/>
                    </a:cubicBezTo>
                    <a:cubicBezTo>
                      <a:pt x="22764" y="378947"/>
                      <a:pt x="-17423" y="267336"/>
                      <a:pt x="0" y="0"/>
                    </a:cubicBezTo>
                    <a:close/>
                  </a:path>
                  <a:path w="2606371" h="687690" stroke="0" extrusionOk="0">
                    <a:moveTo>
                      <a:pt x="0" y="0"/>
                    </a:moveTo>
                    <a:cubicBezTo>
                      <a:pt x="312065" y="24802"/>
                      <a:pt x="469183" y="24445"/>
                      <a:pt x="625529" y="0"/>
                    </a:cubicBezTo>
                    <a:cubicBezTo>
                      <a:pt x="781875" y="-24445"/>
                      <a:pt x="969862" y="-22297"/>
                      <a:pt x="1198931" y="0"/>
                    </a:cubicBezTo>
                    <a:cubicBezTo>
                      <a:pt x="1428000" y="22297"/>
                      <a:pt x="1667941" y="-31161"/>
                      <a:pt x="1902651" y="0"/>
                    </a:cubicBezTo>
                    <a:cubicBezTo>
                      <a:pt x="2137361" y="31161"/>
                      <a:pt x="2341912" y="28455"/>
                      <a:pt x="2606371" y="0"/>
                    </a:cubicBezTo>
                    <a:cubicBezTo>
                      <a:pt x="2574716" y="290458"/>
                      <a:pt x="2615404" y="437292"/>
                      <a:pt x="2606371" y="687690"/>
                    </a:cubicBezTo>
                    <a:cubicBezTo>
                      <a:pt x="2348147" y="716964"/>
                      <a:pt x="2248879" y="698825"/>
                      <a:pt x="2006906" y="687690"/>
                    </a:cubicBezTo>
                    <a:cubicBezTo>
                      <a:pt x="1764934" y="676555"/>
                      <a:pt x="1655988" y="705204"/>
                      <a:pt x="1407440" y="687690"/>
                    </a:cubicBezTo>
                    <a:cubicBezTo>
                      <a:pt x="1158892" y="670176"/>
                      <a:pt x="882550" y="702233"/>
                      <a:pt x="703720" y="687690"/>
                    </a:cubicBezTo>
                    <a:cubicBezTo>
                      <a:pt x="524890" y="673147"/>
                      <a:pt x="144347" y="716941"/>
                      <a:pt x="0" y="687690"/>
                    </a:cubicBezTo>
                    <a:cubicBezTo>
                      <a:pt x="22153" y="419003"/>
                      <a:pt x="15846" y="151178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rgbClr val="FB4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64号-萌趣软糖体"/>
                  <a:cs typeface="+mn-cs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4D992133-C699-489B-9B0D-30BC3BDFE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98352">
                            <a14:foregroundMark x1="32418" y1="21283" x2="38462" y2="22741"/>
                            <a14:foregroundMark x1="51099" y1="25559" x2="60714" y2="30224"/>
                            <a14:foregroundMark x1="31319" y1="60253" x2="46978" y2="741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9811" y="4873548"/>
                <a:ext cx="1314580" cy="149921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BA1CACC-98B0-4CD5-9AA8-75C3859EA0AF}"/>
                </a:ext>
              </a:extLst>
            </p:cNvPr>
            <p:cNvSpPr txBox="1"/>
            <p:nvPr/>
          </p:nvSpPr>
          <p:spPr>
            <a:xfrm>
              <a:off x="-6515751" y="5410908"/>
              <a:ext cx="4662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Luật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sư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Arrow: Left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0D79F8-D5A4-4ADE-98E7-0EBA8C11478B}"/>
              </a:ext>
            </a:extLst>
          </p:cNvPr>
          <p:cNvSpPr/>
          <p:nvPr/>
        </p:nvSpPr>
        <p:spPr>
          <a:xfrm>
            <a:off x="465827" y="5786588"/>
            <a:ext cx="789537" cy="542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Bạn có thể đoán tên NGHỀ NGHIỆP qua hình ảnh ? - YouTube">
            <a:extLst>
              <a:ext uri="{FF2B5EF4-FFF2-40B4-BE49-F238E27FC236}">
                <a16:creationId xmlns:a16="http://schemas.microsoft.com/office/drawing/2014/main" xmlns="" id="{2B4ED38D-837E-4974-9848-7545D5D7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68" y="575227"/>
            <a:ext cx="5819361" cy="43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92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8681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98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AFB49A2-6AB9-421F-9F84-2C01D2BE1864}"/>
              </a:ext>
            </a:extLst>
          </p:cNvPr>
          <p:cNvGrpSpPr/>
          <p:nvPr/>
        </p:nvGrpSpPr>
        <p:grpSpPr>
          <a:xfrm>
            <a:off x="-5679240" y="4727727"/>
            <a:ext cx="4769693" cy="1680260"/>
            <a:chOff x="-7693089" y="4883002"/>
            <a:chExt cx="6359590" cy="168026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9E2A459-2088-4A33-950E-33FD803D96DE}"/>
                </a:ext>
              </a:extLst>
            </p:cNvPr>
            <p:cNvGrpSpPr/>
            <p:nvPr/>
          </p:nvGrpSpPr>
          <p:grpSpPr>
            <a:xfrm>
              <a:off x="-7693089" y="4883002"/>
              <a:ext cx="6359590" cy="1680260"/>
              <a:chOff x="2809811" y="4873548"/>
              <a:chExt cx="6359590" cy="1680260"/>
            </a:xfrm>
          </p:grpSpPr>
          <p:sp>
            <p:nvSpPr>
              <p:cNvPr id="19" name="矩形 9">
                <a:extLst>
                  <a:ext uri="{FF2B5EF4-FFF2-40B4-BE49-F238E27FC236}">
                    <a16:creationId xmlns:a16="http://schemas.microsoft.com/office/drawing/2014/main" xmlns="" id="{59A74C30-B6F6-4D66-ABE7-3A6EFF9F2B7A}"/>
                  </a:ext>
                </a:extLst>
              </p:cNvPr>
              <p:cNvSpPr/>
              <p:nvPr/>
            </p:nvSpPr>
            <p:spPr>
              <a:xfrm>
                <a:off x="3467101" y="5054599"/>
                <a:ext cx="5702300" cy="1499209"/>
              </a:xfrm>
              <a:custGeom>
                <a:avLst/>
                <a:gdLst>
                  <a:gd name="connsiteX0" fmla="*/ 0 w 2606371"/>
                  <a:gd name="connsiteY0" fmla="*/ 0 h 687690"/>
                  <a:gd name="connsiteX1" fmla="*/ 625529 w 2606371"/>
                  <a:gd name="connsiteY1" fmla="*/ 0 h 687690"/>
                  <a:gd name="connsiteX2" fmla="*/ 1277122 w 2606371"/>
                  <a:gd name="connsiteY2" fmla="*/ 0 h 687690"/>
                  <a:gd name="connsiteX3" fmla="*/ 1928715 w 2606371"/>
                  <a:gd name="connsiteY3" fmla="*/ 0 h 687690"/>
                  <a:gd name="connsiteX4" fmla="*/ 2606371 w 2606371"/>
                  <a:gd name="connsiteY4" fmla="*/ 0 h 687690"/>
                  <a:gd name="connsiteX5" fmla="*/ 2606371 w 2606371"/>
                  <a:gd name="connsiteY5" fmla="*/ 687690 h 687690"/>
                  <a:gd name="connsiteX6" fmla="*/ 1954778 w 2606371"/>
                  <a:gd name="connsiteY6" fmla="*/ 687690 h 687690"/>
                  <a:gd name="connsiteX7" fmla="*/ 1355313 w 2606371"/>
                  <a:gd name="connsiteY7" fmla="*/ 687690 h 687690"/>
                  <a:gd name="connsiteX8" fmla="*/ 755848 w 2606371"/>
                  <a:gd name="connsiteY8" fmla="*/ 687690 h 687690"/>
                  <a:gd name="connsiteX9" fmla="*/ 0 w 2606371"/>
                  <a:gd name="connsiteY9" fmla="*/ 687690 h 687690"/>
                  <a:gd name="connsiteX10" fmla="*/ 0 w 2606371"/>
                  <a:gd name="connsiteY10" fmla="*/ 0 h 68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6371" h="687690" fill="none" extrusionOk="0">
                    <a:moveTo>
                      <a:pt x="0" y="0"/>
                    </a:moveTo>
                    <a:cubicBezTo>
                      <a:pt x="275678" y="21173"/>
                      <a:pt x="471022" y="-775"/>
                      <a:pt x="625529" y="0"/>
                    </a:cubicBezTo>
                    <a:cubicBezTo>
                      <a:pt x="780036" y="775"/>
                      <a:pt x="979106" y="-6630"/>
                      <a:pt x="1277122" y="0"/>
                    </a:cubicBezTo>
                    <a:cubicBezTo>
                      <a:pt x="1575138" y="6630"/>
                      <a:pt x="1792101" y="-22166"/>
                      <a:pt x="1928715" y="0"/>
                    </a:cubicBezTo>
                    <a:cubicBezTo>
                      <a:pt x="2065329" y="22166"/>
                      <a:pt x="2407639" y="-2193"/>
                      <a:pt x="2606371" y="0"/>
                    </a:cubicBezTo>
                    <a:cubicBezTo>
                      <a:pt x="2588458" y="303609"/>
                      <a:pt x="2579644" y="504761"/>
                      <a:pt x="2606371" y="687690"/>
                    </a:cubicBezTo>
                    <a:cubicBezTo>
                      <a:pt x="2412167" y="683612"/>
                      <a:pt x="2144566" y="704895"/>
                      <a:pt x="1954778" y="687690"/>
                    </a:cubicBezTo>
                    <a:cubicBezTo>
                      <a:pt x="1764990" y="670485"/>
                      <a:pt x="1603540" y="661883"/>
                      <a:pt x="1355313" y="687690"/>
                    </a:cubicBezTo>
                    <a:cubicBezTo>
                      <a:pt x="1107086" y="713497"/>
                      <a:pt x="987810" y="689743"/>
                      <a:pt x="755848" y="687690"/>
                    </a:cubicBezTo>
                    <a:cubicBezTo>
                      <a:pt x="523887" y="685637"/>
                      <a:pt x="173276" y="668847"/>
                      <a:pt x="0" y="687690"/>
                    </a:cubicBezTo>
                    <a:cubicBezTo>
                      <a:pt x="22764" y="378947"/>
                      <a:pt x="-17423" y="267336"/>
                      <a:pt x="0" y="0"/>
                    </a:cubicBezTo>
                    <a:close/>
                  </a:path>
                  <a:path w="2606371" h="687690" stroke="0" extrusionOk="0">
                    <a:moveTo>
                      <a:pt x="0" y="0"/>
                    </a:moveTo>
                    <a:cubicBezTo>
                      <a:pt x="312065" y="24802"/>
                      <a:pt x="469183" y="24445"/>
                      <a:pt x="625529" y="0"/>
                    </a:cubicBezTo>
                    <a:cubicBezTo>
                      <a:pt x="781875" y="-24445"/>
                      <a:pt x="969862" y="-22297"/>
                      <a:pt x="1198931" y="0"/>
                    </a:cubicBezTo>
                    <a:cubicBezTo>
                      <a:pt x="1428000" y="22297"/>
                      <a:pt x="1667941" y="-31161"/>
                      <a:pt x="1902651" y="0"/>
                    </a:cubicBezTo>
                    <a:cubicBezTo>
                      <a:pt x="2137361" y="31161"/>
                      <a:pt x="2341912" y="28455"/>
                      <a:pt x="2606371" y="0"/>
                    </a:cubicBezTo>
                    <a:cubicBezTo>
                      <a:pt x="2574716" y="290458"/>
                      <a:pt x="2615404" y="437292"/>
                      <a:pt x="2606371" y="687690"/>
                    </a:cubicBezTo>
                    <a:cubicBezTo>
                      <a:pt x="2348147" y="716964"/>
                      <a:pt x="2248879" y="698825"/>
                      <a:pt x="2006906" y="687690"/>
                    </a:cubicBezTo>
                    <a:cubicBezTo>
                      <a:pt x="1764934" y="676555"/>
                      <a:pt x="1655988" y="705204"/>
                      <a:pt x="1407440" y="687690"/>
                    </a:cubicBezTo>
                    <a:cubicBezTo>
                      <a:pt x="1158892" y="670176"/>
                      <a:pt x="882550" y="702233"/>
                      <a:pt x="703720" y="687690"/>
                    </a:cubicBezTo>
                    <a:cubicBezTo>
                      <a:pt x="524890" y="673147"/>
                      <a:pt x="144347" y="716941"/>
                      <a:pt x="0" y="687690"/>
                    </a:cubicBezTo>
                    <a:cubicBezTo>
                      <a:pt x="22153" y="419003"/>
                      <a:pt x="15846" y="151178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rgbClr val="FB4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64号-萌趣软糖体"/>
                  <a:cs typeface="+mn-cs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4D992133-C699-489B-9B0D-30BC3BDFE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98352">
                            <a14:foregroundMark x1="32418" y1="21283" x2="38462" y2="22741"/>
                            <a14:foregroundMark x1="51099" y1="25559" x2="60714" y2="30224"/>
                            <a14:foregroundMark x1="31319" y1="60253" x2="46978" y2="741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9811" y="4873548"/>
                <a:ext cx="1314580" cy="149921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BA1CACC-98B0-4CD5-9AA8-75C3859EA0AF}"/>
                </a:ext>
              </a:extLst>
            </p:cNvPr>
            <p:cNvSpPr txBox="1"/>
            <p:nvPr/>
          </p:nvSpPr>
          <p:spPr>
            <a:xfrm>
              <a:off x="-6515751" y="5410908"/>
              <a:ext cx="4662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Kiến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trúc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0" name="Arrow: Left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8308B866-517D-41BC-9564-1D2D6173C3CA}"/>
              </a:ext>
            </a:extLst>
          </p:cNvPr>
          <p:cNvSpPr/>
          <p:nvPr/>
        </p:nvSpPr>
        <p:spPr>
          <a:xfrm>
            <a:off x="465827" y="5786588"/>
            <a:ext cx="789537" cy="542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Bạn có thể ĐOÁN TÊN NGHỀ NGHIỆP qua hình ảnh? | Thư Giãn Hữu Ích - YouTube">
            <a:extLst>
              <a:ext uri="{FF2B5EF4-FFF2-40B4-BE49-F238E27FC236}">
                <a16:creationId xmlns:a16="http://schemas.microsoft.com/office/drawing/2014/main" xmlns="" id="{08E901D0-1595-4563-A06D-77D10D259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44" y="528638"/>
            <a:ext cx="6199532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9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8681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98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B8A4FF-D520-4AC9-9C31-0B02470BBB23}"/>
              </a:ext>
            </a:extLst>
          </p:cNvPr>
          <p:cNvSpPr txBox="1"/>
          <p:nvPr/>
        </p:nvSpPr>
        <p:spPr>
          <a:xfrm>
            <a:off x="2699137" y="827398"/>
            <a:ext cx="3818696" cy="830997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6CA9BDFE-B330-4723-A35F-E05468BE2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6" y="2128290"/>
            <a:ext cx="2122665" cy="4774053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xmlns="" id="{253AD7BC-540E-480E-89B7-6419D0B93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98" y="2478068"/>
            <a:ext cx="2088808" cy="44309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FFED636-5D23-40FD-846E-15CC8CCA8D96}"/>
              </a:ext>
            </a:extLst>
          </p:cNvPr>
          <p:cNvSpPr txBox="1"/>
          <p:nvPr/>
        </p:nvSpPr>
        <p:spPr>
          <a:xfrm>
            <a:off x="1785857" y="3109824"/>
            <a:ext cx="5637371" cy="3193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Kể cho người thân nghe về nghề nghiệp mình yêu thích.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Nhờ ngưởi thân hỗ trợ thực hiện kế hoạch rèn luyện của mình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Tìm hiểu thông tin về một người giỏi nghề mà em yêu thích. 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17818AE2-0EA4-4BB5-B8D9-1E3B8769F5BF}"/>
              </a:ext>
            </a:extLst>
          </p:cNvPr>
          <p:cNvSpPr/>
          <p:nvPr/>
        </p:nvSpPr>
        <p:spPr>
          <a:xfrm>
            <a:off x="4210120" y="1663487"/>
            <a:ext cx="705440" cy="139413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8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4E912BE-5A64-4165-BF16-0C7F5DA2A5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1517"/>
            <a:ext cx="9144000" cy="3611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7743A3-3CD5-4C9E-9AC7-54ED437EF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24" y="685800"/>
            <a:ext cx="7302117" cy="2239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xmlns="" id="{CA4E5FF0-015A-4589-A5F5-DEFF652AA02A}"/>
              </a:ext>
            </a:extLst>
          </p:cNvPr>
          <p:cNvSpPr/>
          <p:nvPr/>
        </p:nvSpPr>
        <p:spPr>
          <a:xfrm>
            <a:off x="559008" y="720877"/>
            <a:ext cx="4073946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4" y="761988"/>
            <a:ext cx="4572009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xmlns="" id="{61634176-6E28-4B3C-984F-E4F8C373ADED}"/>
              </a:ext>
            </a:extLst>
          </p:cNvPr>
          <p:cNvSpPr txBox="1"/>
          <p:nvPr/>
        </p:nvSpPr>
        <p:spPr>
          <a:xfrm>
            <a:off x="7892143" y="-841829"/>
            <a:ext cx="12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1954"/>
          <a:stretch/>
        </p:blipFill>
        <p:spPr>
          <a:xfrm>
            <a:off x="3733800" y="-79154"/>
            <a:ext cx="5011346" cy="38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EF74E23-99A8-4DF3-BA39-76D532DB8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7" y="-343320"/>
            <a:ext cx="4150928" cy="55345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32470"/>
          <a:stretch/>
        </p:blipFill>
        <p:spPr>
          <a:xfrm>
            <a:off x="-152400" y="762000"/>
            <a:ext cx="5093650" cy="4211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3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5F6FCB10-EF21-4A19-85D0-665518BE3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0" y="6040072"/>
            <a:ext cx="731044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2FB5E6-E1B1-474F-8AAD-7AB919805856}"/>
              </a:ext>
            </a:extLst>
          </p:cNvPr>
          <p:cNvSpPr txBox="1"/>
          <p:nvPr/>
        </p:nvSpPr>
        <p:spPr>
          <a:xfrm>
            <a:off x="157550" y="152400"/>
            <a:ext cx="8124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9DF92DA-63C3-4156-A9B6-9AA6F884278F}"/>
              </a:ext>
            </a:extLst>
          </p:cNvPr>
          <p:cNvSpPr/>
          <p:nvPr/>
        </p:nvSpPr>
        <p:spPr>
          <a:xfrm>
            <a:off x="442912" y="1600200"/>
            <a:ext cx="4662488" cy="4439872"/>
          </a:xfrm>
          <a:prstGeom prst="roundRect">
            <a:avLst>
              <a:gd name="adj" fmla="val 2008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ấp 1 con thuyền và ghi ước mơ nghề nghiệp của mình lên 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những đức tính mình đã có phù hợp với nghề nghiệp ấy.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5B9FA6-7614-4E0E-8A76-3A9368DBC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372" y="1447800"/>
            <a:ext cx="3577828" cy="4724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5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AD1275-9126-478A-B30C-713D7793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xmlns="" id="{CFC87605-0DB2-4959-8FCE-462F7544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712" y="1524000"/>
            <a:ext cx="4905112" cy="54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xmlns="" id="{62AC3A37-B9A2-41E5-B55F-F3BE4C46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12" y="4114800"/>
            <a:ext cx="13366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6EB1474-BF21-4F7E-96F6-C4D3B2733017}"/>
              </a:ext>
            </a:extLst>
          </p:cNvPr>
          <p:cNvSpPr/>
          <p:nvPr/>
        </p:nvSpPr>
        <p:spPr>
          <a:xfrm>
            <a:off x="2057400" y="1295400"/>
            <a:ext cx="6781800" cy="2819400"/>
          </a:xfrm>
          <a:custGeom>
            <a:avLst/>
            <a:gdLst>
              <a:gd name="connsiteX0" fmla="*/ 0 w 6257926"/>
              <a:gd name="connsiteY0" fmla="*/ 619967 h 3086100"/>
              <a:gd name="connsiteX1" fmla="*/ 619967 w 6257926"/>
              <a:gd name="connsiteY1" fmla="*/ 0 h 3086100"/>
              <a:gd name="connsiteX2" fmla="*/ 5637959 w 6257926"/>
              <a:gd name="connsiteY2" fmla="*/ 0 h 3086100"/>
              <a:gd name="connsiteX3" fmla="*/ 6257926 w 6257926"/>
              <a:gd name="connsiteY3" fmla="*/ 619967 h 3086100"/>
              <a:gd name="connsiteX4" fmla="*/ 6257926 w 6257926"/>
              <a:gd name="connsiteY4" fmla="*/ 2466133 h 3086100"/>
              <a:gd name="connsiteX5" fmla="*/ 5637959 w 6257926"/>
              <a:gd name="connsiteY5" fmla="*/ 3086100 h 3086100"/>
              <a:gd name="connsiteX6" fmla="*/ 619967 w 6257926"/>
              <a:gd name="connsiteY6" fmla="*/ 3086100 h 3086100"/>
              <a:gd name="connsiteX7" fmla="*/ 0 w 6257926"/>
              <a:gd name="connsiteY7" fmla="*/ 2466133 h 3086100"/>
              <a:gd name="connsiteX8" fmla="*/ 0 w 6257926"/>
              <a:gd name="connsiteY8" fmla="*/ 619967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926" h="3086100" fill="none" extrusionOk="0">
                <a:moveTo>
                  <a:pt x="0" y="619967"/>
                </a:moveTo>
                <a:cubicBezTo>
                  <a:pt x="6223" y="339742"/>
                  <a:pt x="296471" y="-13914"/>
                  <a:pt x="619967" y="0"/>
                </a:cubicBezTo>
                <a:cubicBezTo>
                  <a:pt x="1704874" y="139772"/>
                  <a:pt x="3784686" y="14259"/>
                  <a:pt x="5637959" y="0"/>
                </a:cubicBezTo>
                <a:cubicBezTo>
                  <a:pt x="5942439" y="-6325"/>
                  <a:pt x="6294484" y="247798"/>
                  <a:pt x="6257926" y="619967"/>
                </a:cubicBezTo>
                <a:cubicBezTo>
                  <a:pt x="6339409" y="971357"/>
                  <a:pt x="6293255" y="1785246"/>
                  <a:pt x="6257926" y="2466133"/>
                </a:cubicBezTo>
                <a:cubicBezTo>
                  <a:pt x="6218688" y="2850210"/>
                  <a:pt x="6032994" y="3084207"/>
                  <a:pt x="5637959" y="3086100"/>
                </a:cubicBezTo>
                <a:cubicBezTo>
                  <a:pt x="4454419" y="2974146"/>
                  <a:pt x="1233933" y="3059867"/>
                  <a:pt x="619967" y="3086100"/>
                </a:cubicBezTo>
                <a:cubicBezTo>
                  <a:pt x="273932" y="3062857"/>
                  <a:pt x="639" y="2838885"/>
                  <a:pt x="0" y="2466133"/>
                </a:cubicBezTo>
                <a:cubicBezTo>
                  <a:pt x="4166" y="1855087"/>
                  <a:pt x="75033" y="1045037"/>
                  <a:pt x="0" y="619967"/>
                </a:cubicBezTo>
                <a:close/>
              </a:path>
              <a:path w="6257926" h="3086100" stroke="0" extrusionOk="0">
                <a:moveTo>
                  <a:pt x="0" y="619967"/>
                </a:moveTo>
                <a:cubicBezTo>
                  <a:pt x="-4848" y="226335"/>
                  <a:pt x="318618" y="34080"/>
                  <a:pt x="619967" y="0"/>
                </a:cubicBezTo>
                <a:cubicBezTo>
                  <a:pt x="1320049" y="-123725"/>
                  <a:pt x="5061528" y="31472"/>
                  <a:pt x="5637959" y="0"/>
                </a:cubicBezTo>
                <a:cubicBezTo>
                  <a:pt x="5958082" y="1281"/>
                  <a:pt x="6289725" y="321168"/>
                  <a:pt x="6257926" y="619967"/>
                </a:cubicBezTo>
                <a:cubicBezTo>
                  <a:pt x="6396868" y="1260701"/>
                  <a:pt x="6212781" y="1906244"/>
                  <a:pt x="6257926" y="2466133"/>
                </a:cubicBezTo>
                <a:cubicBezTo>
                  <a:pt x="6245599" y="2829232"/>
                  <a:pt x="5954989" y="3058980"/>
                  <a:pt x="5637959" y="3086100"/>
                </a:cubicBezTo>
                <a:cubicBezTo>
                  <a:pt x="4814145" y="3022831"/>
                  <a:pt x="1923067" y="2948274"/>
                  <a:pt x="619967" y="3086100"/>
                </a:cubicBezTo>
                <a:cubicBezTo>
                  <a:pt x="273117" y="3076498"/>
                  <a:pt x="39920" y="2811835"/>
                  <a:pt x="0" y="2466133"/>
                </a:cubicBezTo>
                <a:cubicBezTo>
                  <a:pt x="-100164" y="2273523"/>
                  <a:pt x="-97022" y="850868"/>
                  <a:pt x="0" y="61996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prstGeom prst="roundRect">
                    <a:avLst>
                      <a:gd name="adj" fmla="val 20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latin typeface="Times New Roman" pitchFamily="18" charset="0"/>
                <a:cs typeface="Times New Roman" pitchFamily="18" charset="0"/>
              </a:rPr>
              <a:t>Mơ ước và nghĩ về nghề mình mơ ước là một việc nên làm để chuẩn bị rèn luyện những đức tính cần thiết cho nghề nghiệp ấy trong tương lai</a:t>
            </a:r>
            <a:r>
              <a:rPr lang="vi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EF74E23-99A8-4DF3-BA39-76D532DB8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7" y="-343320"/>
            <a:ext cx="4150928" cy="5534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FA9A82-0CF8-4629-ABA6-BE1073CB6F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437"/>
          <a:stretch/>
        </p:blipFill>
        <p:spPr>
          <a:xfrm>
            <a:off x="304800" y="914401"/>
            <a:ext cx="5334000" cy="427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5F6FCB10-EF21-4A19-85D0-665518BE3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0" y="6040072"/>
            <a:ext cx="731044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2FB5E6-E1B1-474F-8AAD-7AB919805856}"/>
              </a:ext>
            </a:extLst>
          </p:cNvPr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29226C-CBAC-4BC7-B791-CFA89CB6C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0" y="3810000"/>
            <a:ext cx="2667000" cy="304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7CC40D9-204E-452F-893D-DE365385CD77}"/>
              </a:ext>
            </a:extLst>
          </p:cNvPr>
          <p:cNvSpPr/>
          <p:nvPr/>
        </p:nvSpPr>
        <p:spPr>
          <a:xfrm>
            <a:off x="1752600" y="1790700"/>
            <a:ext cx="7391399" cy="1714500"/>
          </a:xfrm>
          <a:custGeom>
            <a:avLst/>
            <a:gdLst>
              <a:gd name="connsiteX0" fmla="*/ 0 w 7524750"/>
              <a:gd name="connsiteY0" fmla="*/ 344426 h 1714500"/>
              <a:gd name="connsiteX1" fmla="*/ 344426 w 7524750"/>
              <a:gd name="connsiteY1" fmla="*/ 0 h 1714500"/>
              <a:gd name="connsiteX2" fmla="*/ 7180324 w 7524750"/>
              <a:gd name="connsiteY2" fmla="*/ 0 h 1714500"/>
              <a:gd name="connsiteX3" fmla="*/ 7524750 w 7524750"/>
              <a:gd name="connsiteY3" fmla="*/ 344426 h 1714500"/>
              <a:gd name="connsiteX4" fmla="*/ 7524750 w 7524750"/>
              <a:gd name="connsiteY4" fmla="*/ 1370074 h 1714500"/>
              <a:gd name="connsiteX5" fmla="*/ 7180324 w 7524750"/>
              <a:gd name="connsiteY5" fmla="*/ 1714500 h 1714500"/>
              <a:gd name="connsiteX6" fmla="*/ 344426 w 7524750"/>
              <a:gd name="connsiteY6" fmla="*/ 1714500 h 1714500"/>
              <a:gd name="connsiteX7" fmla="*/ 0 w 7524750"/>
              <a:gd name="connsiteY7" fmla="*/ 1370074 h 1714500"/>
              <a:gd name="connsiteX8" fmla="*/ 0 w 7524750"/>
              <a:gd name="connsiteY8" fmla="*/ 344426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0" h="1714500" fill="none" extrusionOk="0">
                <a:moveTo>
                  <a:pt x="0" y="344426"/>
                </a:moveTo>
                <a:cubicBezTo>
                  <a:pt x="321" y="157408"/>
                  <a:pt x="183814" y="-21795"/>
                  <a:pt x="344426" y="0"/>
                </a:cubicBezTo>
                <a:cubicBezTo>
                  <a:pt x="2518315" y="139772"/>
                  <a:pt x="5361033" y="14259"/>
                  <a:pt x="7180324" y="0"/>
                </a:cubicBezTo>
                <a:cubicBezTo>
                  <a:pt x="7357904" y="-2109"/>
                  <a:pt x="7553186" y="131048"/>
                  <a:pt x="7524750" y="344426"/>
                </a:cubicBezTo>
                <a:cubicBezTo>
                  <a:pt x="7570108" y="695150"/>
                  <a:pt x="7597350" y="1095270"/>
                  <a:pt x="7524750" y="1370074"/>
                </a:cubicBezTo>
                <a:cubicBezTo>
                  <a:pt x="7513621" y="1572116"/>
                  <a:pt x="7373562" y="1714391"/>
                  <a:pt x="7180324" y="1714500"/>
                </a:cubicBezTo>
                <a:cubicBezTo>
                  <a:pt x="4424602" y="1602546"/>
                  <a:pt x="2781583" y="1688267"/>
                  <a:pt x="344426" y="1714500"/>
                </a:cubicBezTo>
                <a:cubicBezTo>
                  <a:pt x="153038" y="1707039"/>
                  <a:pt x="372" y="1577993"/>
                  <a:pt x="0" y="1370074"/>
                </a:cubicBezTo>
                <a:cubicBezTo>
                  <a:pt x="3585" y="924966"/>
                  <a:pt x="-36463" y="855818"/>
                  <a:pt x="0" y="344426"/>
                </a:cubicBezTo>
                <a:close/>
              </a:path>
              <a:path w="7524750" h="1714500" stroke="0" extrusionOk="0">
                <a:moveTo>
                  <a:pt x="0" y="344426"/>
                </a:moveTo>
                <a:cubicBezTo>
                  <a:pt x="-1026" y="143364"/>
                  <a:pt x="176211" y="18270"/>
                  <a:pt x="344426" y="0"/>
                </a:cubicBezTo>
                <a:cubicBezTo>
                  <a:pt x="1733765" y="-123725"/>
                  <a:pt x="6053690" y="31472"/>
                  <a:pt x="7180324" y="0"/>
                </a:cubicBezTo>
                <a:cubicBezTo>
                  <a:pt x="7355132" y="887"/>
                  <a:pt x="7531266" y="163139"/>
                  <a:pt x="7524750" y="344426"/>
                </a:cubicBezTo>
                <a:cubicBezTo>
                  <a:pt x="7516675" y="655212"/>
                  <a:pt x="7516890" y="890567"/>
                  <a:pt x="7524750" y="1370074"/>
                </a:cubicBezTo>
                <a:cubicBezTo>
                  <a:pt x="7515594" y="1575670"/>
                  <a:pt x="7364794" y="1708352"/>
                  <a:pt x="7180324" y="1714500"/>
                </a:cubicBezTo>
                <a:cubicBezTo>
                  <a:pt x="4111435" y="1651231"/>
                  <a:pt x="1992127" y="1576674"/>
                  <a:pt x="344426" y="1714500"/>
                </a:cubicBezTo>
                <a:cubicBezTo>
                  <a:pt x="152770" y="1711406"/>
                  <a:pt x="4565" y="1560673"/>
                  <a:pt x="0" y="1370074"/>
                </a:cubicBezTo>
                <a:cubicBezTo>
                  <a:pt x="-63420" y="1261326"/>
                  <a:pt x="-23436" y="822332"/>
                  <a:pt x="0" y="34442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prstGeom prst="roundRect">
                    <a:avLst>
                      <a:gd name="adj" fmla="val 20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300" b="1" dirty="0">
                <a:latin typeface="Times New Roman" pitchFamily="18" charset="0"/>
                <a:cs typeface="Times New Roman" pitchFamily="18" charset="0"/>
              </a:rPr>
              <a:t>họn một đức tính cho nghề mình yêu thích, sau đó mời bạn chung đức tính cần hướng tới về chung nhóm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FA64019-EBC9-4677-9973-504E8B5B6957}"/>
              </a:ext>
            </a:extLst>
          </p:cNvPr>
          <p:cNvSpPr/>
          <p:nvPr/>
        </p:nvSpPr>
        <p:spPr>
          <a:xfrm>
            <a:off x="1981201" y="3810000"/>
            <a:ext cx="7055644" cy="2552334"/>
          </a:xfrm>
          <a:custGeom>
            <a:avLst/>
            <a:gdLst>
              <a:gd name="connsiteX0" fmla="*/ 0 w 8562974"/>
              <a:gd name="connsiteY0" fmla="*/ 420965 h 2095500"/>
              <a:gd name="connsiteX1" fmla="*/ 420965 w 8562974"/>
              <a:gd name="connsiteY1" fmla="*/ 0 h 2095500"/>
              <a:gd name="connsiteX2" fmla="*/ 8142009 w 8562974"/>
              <a:gd name="connsiteY2" fmla="*/ 0 h 2095500"/>
              <a:gd name="connsiteX3" fmla="*/ 8562974 w 8562974"/>
              <a:gd name="connsiteY3" fmla="*/ 420965 h 2095500"/>
              <a:gd name="connsiteX4" fmla="*/ 8562974 w 8562974"/>
              <a:gd name="connsiteY4" fmla="*/ 1674535 h 2095500"/>
              <a:gd name="connsiteX5" fmla="*/ 8142009 w 8562974"/>
              <a:gd name="connsiteY5" fmla="*/ 2095500 h 2095500"/>
              <a:gd name="connsiteX6" fmla="*/ 420965 w 8562974"/>
              <a:gd name="connsiteY6" fmla="*/ 2095500 h 2095500"/>
              <a:gd name="connsiteX7" fmla="*/ 0 w 8562974"/>
              <a:gd name="connsiteY7" fmla="*/ 1674535 h 2095500"/>
              <a:gd name="connsiteX8" fmla="*/ 0 w 8562974"/>
              <a:gd name="connsiteY8" fmla="*/ 420965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2974" h="2095500" fill="none" extrusionOk="0">
                <a:moveTo>
                  <a:pt x="0" y="420965"/>
                </a:moveTo>
                <a:cubicBezTo>
                  <a:pt x="1903" y="207481"/>
                  <a:pt x="217161" y="-21118"/>
                  <a:pt x="420965" y="0"/>
                </a:cubicBezTo>
                <a:cubicBezTo>
                  <a:pt x="1288503" y="139772"/>
                  <a:pt x="7044793" y="14259"/>
                  <a:pt x="8142009" y="0"/>
                </a:cubicBezTo>
                <a:cubicBezTo>
                  <a:pt x="8357043" y="-2912"/>
                  <a:pt x="8573086" y="180238"/>
                  <a:pt x="8562974" y="420965"/>
                </a:cubicBezTo>
                <a:cubicBezTo>
                  <a:pt x="8526933" y="749033"/>
                  <a:pt x="8471754" y="1468962"/>
                  <a:pt x="8562974" y="1674535"/>
                </a:cubicBezTo>
                <a:cubicBezTo>
                  <a:pt x="8555042" y="1915453"/>
                  <a:pt x="8415842" y="2094014"/>
                  <a:pt x="8142009" y="2095500"/>
                </a:cubicBezTo>
                <a:cubicBezTo>
                  <a:pt x="5664004" y="1983546"/>
                  <a:pt x="3078747" y="2069267"/>
                  <a:pt x="420965" y="2095500"/>
                </a:cubicBezTo>
                <a:cubicBezTo>
                  <a:pt x="182402" y="2056706"/>
                  <a:pt x="564" y="1933812"/>
                  <a:pt x="0" y="1674535"/>
                </a:cubicBezTo>
                <a:cubicBezTo>
                  <a:pt x="-58429" y="1434182"/>
                  <a:pt x="-57571" y="680769"/>
                  <a:pt x="0" y="420965"/>
                </a:cubicBezTo>
                <a:close/>
              </a:path>
              <a:path w="8562974" h="2095500" stroke="0" extrusionOk="0">
                <a:moveTo>
                  <a:pt x="0" y="420965"/>
                </a:moveTo>
                <a:cubicBezTo>
                  <a:pt x="-1987" y="167476"/>
                  <a:pt x="212745" y="20152"/>
                  <a:pt x="420965" y="0"/>
                </a:cubicBezTo>
                <a:cubicBezTo>
                  <a:pt x="1843909" y="-123725"/>
                  <a:pt x="5267773" y="31472"/>
                  <a:pt x="8142009" y="0"/>
                </a:cubicBezTo>
                <a:cubicBezTo>
                  <a:pt x="8365648" y="509"/>
                  <a:pt x="8587445" y="222024"/>
                  <a:pt x="8562974" y="420965"/>
                </a:cubicBezTo>
                <a:cubicBezTo>
                  <a:pt x="8658017" y="1028406"/>
                  <a:pt x="8575923" y="1446084"/>
                  <a:pt x="8562974" y="1674535"/>
                </a:cubicBezTo>
                <a:cubicBezTo>
                  <a:pt x="8551140" y="1926900"/>
                  <a:pt x="8356066" y="2075790"/>
                  <a:pt x="8142009" y="2095500"/>
                </a:cubicBezTo>
                <a:cubicBezTo>
                  <a:pt x="6195431" y="2032231"/>
                  <a:pt x="2664717" y="1957674"/>
                  <a:pt x="420965" y="2095500"/>
                </a:cubicBezTo>
                <a:cubicBezTo>
                  <a:pt x="179751" y="2076690"/>
                  <a:pt x="17816" y="1908503"/>
                  <a:pt x="0" y="1674535"/>
                </a:cubicBezTo>
                <a:cubicBezTo>
                  <a:pt x="-84079" y="1497040"/>
                  <a:pt x="99428" y="647983"/>
                  <a:pt x="0" y="42096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prstGeom prst="roundRect">
                    <a:avLst>
                      <a:gd name="adj" fmla="val 20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Thảo luận để lập kế hoạch rèn luyện đức tính ấy. </a:t>
            </a:r>
            <a:r>
              <a:rPr lang="vi-VN" sz="3100" b="1" dirty="0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: Chơi chung với các bé để rèn luyện tính yêu trẻ; tập thể thao hàng ngày để rèn tính kiên </a:t>
            </a:r>
            <a:r>
              <a:rPr lang="vi-VN" sz="3100" b="1" dirty="0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1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2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512DA6-866F-421D-82B7-3F9065162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8"/>
          <a:stretch/>
        </p:blipFill>
        <p:spPr>
          <a:xfrm>
            <a:off x="152400" y="0"/>
            <a:ext cx="89154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382</Words>
  <Application>Microsoft Office PowerPoint</Application>
  <PresentationFormat>On-screen Show (4:3)</PresentationFormat>
  <Paragraphs>24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11</cp:revision>
  <dcterms:created xsi:type="dcterms:W3CDTF">2023-05-03T13:19:02Z</dcterms:created>
  <dcterms:modified xsi:type="dcterms:W3CDTF">2023-05-03T13:55:06Z</dcterms:modified>
</cp:coreProperties>
</file>