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88"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9"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702388-FD27-4365-80DC-0E56B4D67DEA}" type="datetimeFigureOut">
              <a:rPr lang="en-US" smtClean="0"/>
              <a:t>5/3/2023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39B7C6-FF69-4BAE-A64B-A16653F460BD}" type="slidenum">
              <a:rPr lang="en-US" smtClean="0"/>
              <a:t>‹#›</a:t>
            </a:fld>
            <a:endParaRPr lang="en-US"/>
          </a:p>
        </p:txBody>
      </p:sp>
    </p:spTree>
    <p:extLst>
      <p:ext uri="{BB962C8B-B14F-4D97-AF65-F5344CB8AC3E}">
        <p14:creationId xmlns:p14="http://schemas.microsoft.com/office/powerpoint/2010/main" val="3058295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179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747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792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985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03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539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75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789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14300" y="746125"/>
            <a:ext cx="6629400" cy="3729038"/>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1235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A87D72-C745-455B-83A2-5A41C0CA0189}" type="datetimeFigureOut">
              <a:rPr lang="en-US" smtClean="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2262418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A87D72-C745-455B-83A2-5A41C0CA0189}" type="datetimeFigureOut">
              <a:rPr lang="en-US" smtClean="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1909493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A87D72-C745-455B-83A2-5A41C0CA0189}" type="datetimeFigureOut">
              <a:rPr lang="en-US" smtClean="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3242379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1903810" cy="2403889"/>
          </a:xfrm>
          <a:prstGeom prst="rect">
            <a:avLst/>
          </a:prstGeom>
        </p:spPr>
      </p:pic>
    </p:spTree>
    <p:extLst>
      <p:ext uri="{BB962C8B-B14F-4D97-AF65-F5344CB8AC3E}">
        <p14:creationId xmlns:p14="http://schemas.microsoft.com/office/powerpoint/2010/main" val="2493696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A87D72-C745-455B-83A2-5A41C0CA0189}" type="datetimeFigureOut">
              <a:rPr lang="en-US" smtClean="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2463425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A87D72-C745-455B-83A2-5A41C0CA0189}" type="datetimeFigureOut">
              <a:rPr lang="en-US" smtClean="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3068882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A87D72-C745-455B-83A2-5A41C0CA0189}" type="datetimeFigureOut">
              <a:rPr lang="en-US" smtClean="0"/>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2139486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A87D72-C745-455B-83A2-5A41C0CA0189}" type="datetimeFigureOut">
              <a:rPr lang="en-US" smtClean="0"/>
              <a:t>5/3/2023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2467974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A87D72-C745-455B-83A2-5A41C0CA0189}" type="datetimeFigureOut">
              <a:rPr lang="en-US" smtClean="0"/>
              <a:t>5/3/2023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3920449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87D72-C745-455B-83A2-5A41C0CA0189}" type="datetimeFigureOut">
              <a:rPr lang="en-US" smtClean="0"/>
              <a:t>5/3/2023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1779788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A87D72-C745-455B-83A2-5A41C0CA0189}" type="datetimeFigureOut">
              <a:rPr lang="en-US" smtClean="0"/>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351272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A87D72-C745-455B-83A2-5A41C0CA0189}" type="datetimeFigureOut">
              <a:rPr lang="en-US" smtClean="0"/>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1890711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A87D72-C745-455B-83A2-5A41C0CA0189}" type="datetimeFigureOut">
              <a:rPr lang="en-US" smtClean="0"/>
              <a:t>5/3/2023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EC776-DC4E-406F-B1A3-B76756A47795}" type="slidenum">
              <a:rPr lang="en-US" smtClean="0"/>
              <a:t>‹#›</a:t>
            </a:fld>
            <a:endParaRPr lang="en-US"/>
          </a:p>
        </p:txBody>
      </p:sp>
    </p:spTree>
    <p:extLst>
      <p:ext uri="{BB962C8B-B14F-4D97-AF65-F5344CB8AC3E}">
        <p14:creationId xmlns:p14="http://schemas.microsoft.com/office/powerpoint/2010/main" val="1435284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emf"/><Relationship Id="rId12"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4.emf"/><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3.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D2213C84-B181-45DE-8E58-3F959F27994B}"/>
              </a:ext>
            </a:extLst>
          </p:cNvPr>
          <p:cNvGrpSpPr/>
          <p:nvPr/>
        </p:nvGrpSpPr>
        <p:grpSpPr>
          <a:xfrm>
            <a:off x="-146594" y="2971800"/>
            <a:ext cx="9446618" cy="3858491"/>
            <a:chOff x="-148674" y="369491"/>
            <a:chExt cx="12518406" cy="6488508"/>
          </a:xfrm>
        </p:grpSpPr>
        <p:pic>
          <p:nvPicPr>
            <p:cNvPr id="6" name="图片 5">
              <a:extLst>
                <a:ext uri="{FF2B5EF4-FFF2-40B4-BE49-F238E27FC236}">
                  <a16:creationId xmlns:a16="http://schemas.microsoft.com/office/drawing/2014/main" xmlns="" id="{4C4DA85F-32FA-4D04-9A1A-28CFC500E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7" name="Picture 2" descr="F:\未标题-1.png">
              <a:extLst>
                <a:ext uri="{FF2B5EF4-FFF2-40B4-BE49-F238E27FC236}">
                  <a16:creationId xmlns:a16="http://schemas.microsoft.com/office/drawing/2014/main" xmlns="" id="{88F9C6EB-D8CB-4200-A373-1E820E2B6A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xmlns="" id="{C62B4755-DD00-448B-A100-ADC8BAEA61D3}"/>
                </a:ext>
              </a:extLst>
            </p:cNvPr>
            <p:cNvPicPr>
              <a:picLocks noChangeAspect="1"/>
            </p:cNvPicPr>
            <p:nvPr/>
          </p:nvPicPr>
          <p:blipFill>
            <a:blip r:embed="rId6"/>
            <a:stretch>
              <a:fillRect/>
            </a:stretch>
          </p:blipFill>
          <p:spPr>
            <a:xfrm>
              <a:off x="117394" y="369491"/>
              <a:ext cx="5091915" cy="4391193"/>
            </a:xfrm>
            <a:prstGeom prst="rect">
              <a:avLst/>
            </a:prstGeom>
          </p:spPr>
        </p:pic>
        <p:pic>
          <p:nvPicPr>
            <p:cNvPr id="9" name="图片 8">
              <a:extLst>
                <a:ext uri="{FF2B5EF4-FFF2-40B4-BE49-F238E27FC236}">
                  <a16:creationId xmlns:a16="http://schemas.microsoft.com/office/drawing/2014/main" xmlns="" id="{5547289C-0771-4B4D-8EF8-ACC674DC6A1E}"/>
                </a:ext>
              </a:extLst>
            </p:cNvPr>
            <p:cNvPicPr>
              <a:picLocks noChangeAspect="1"/>
            </p:cNvPicPr>
            <p:nvPr/>
          </p:nvPicPr>
          <p:blipFill>
            <a:blip r:embed="rId7"/>
            <a:stretch>
              <a:fillRect/>
            </a:stretch>
          </p:blipFill>
          <p:spPr>
            <a:xfrm>
              <a:off x="0" y="4760684"/>
              <a:ext cx="12218080" cy="2097315"/>
            </a:xfrm>
            <a:prstGeom prst="rect">
              <a:avLst/>
            </a:prstGeom>
          </p:spPr>
        </p:pic>
      </p:grpSp>
      <p:pic>
        <p:nvPicPr>
          <p:cNvPr id="4" name="图片 3">
            <a:extLst>
              <a:ext uri="{FF2B5EF4-FFF2-40B4-BE49-F238E27FC236}">
                <a16:creationId xmlns:a16="http://schemas.microsoft.com/office/drawing/2014/main" xmlns="" id="{CBC91064-6058-4A4C-BE4C-009D57CC0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6399" y="4767577"/>
            <a:ext cx="3253763" cy="2192577"/>
          </a:xfrm>
          <a:prstGeom prst="rect">
            <a:avLst/>
          </a:prstGeom>
        </p:spPr>
      </p:pic>
      <p:pic>
        <p:nvPicPr>
          <p:cNvPr id="12" name="图片 27"/>
          <p:cNvPicPr>
            <a:picLocks noChangeAspect="1"/>
          </p:cNvPicPr>
          <p:nvPr/>
        </p:nvPicPr>
        <p:blipFill>
          <a:blip r:embed="rId9"/>
          <a:stretch>
            <a:fillRect/>
          </a:stretch>
        </p:blipFill>
        <p:spPr>
          <a:xfrm>
            <a:off x="1" y="4890514"/>
            <a:ext cx="2094682" cy="1946704"/>
          </a:xfrm>
          <a:prstGeom prst="rect">
            <a:avLst/>
          </a:prstGeom>
        </p:spPr>
      </p:pic>
      <p:pic>
        <p:nvPicPr>
          <p:cNvPr id="2" name="Picture 1">
            <a:extLst>
              <a:ext uri="{FF2B5EF4-FFF2-40B4-BE49-F238E27FC236}">
                <a16:creationId xmlns:a16="http://schemas.microsoft.com/office/drawing/2014/main" xmlns="" id="{84A8BA46-FAA4-42BE-BD9A-BE8286BA73C4}"/>
              </a:ext>
            </a:extLst>
          </p:cNvPr>
          <p:cNvPicPr>
            <a:picLocks noChangeAspect="1"/>
          </p:cNvPicPr>
          <p:nvPr/>
        </p:nvPicPr>
        <p:blipFill>
          <a:blip r:embed="rId10"/>
          <a:stretch>
            <a:fillRect/>
          </a:stretch>
        </p:blipFill>
        <p:spPr>
          <a:xfrm>
            <a:off x="2590800" y="-152400"/>
            <a:ext cx="5198912" cy="1423719"/>
          </a:xfrm>
          <a:prstGeom prst="rect">
            <a:avLst/>
          </a:prstGeom>
        </p:spPr>
      </p:pic>
      <p:pic>
        <p:nvPicPr>
          <p:cNvPr id="11" name="Picture 10">
            <a:extLst>
              <a:ext uri="{FF2B5EF4-FFF2-40B4-BE49-F238E27FC236}">
                <a16:creationId xmlns:a16="http://schemas.microsoft.com/office/drawing/2014/main" xmlns="" id="{44137472-EAB6-8C47-97B5-B042C623E08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00316" y="1676400"/>
            <a:ext cx="5972166" cy="1746339"/>
          </a:xfrm>
          <a:prstGeom prst="rect">
            <a:avLst/>
          </a:prstGeom>
        </p:spPr>
      </p:pic>
      <p:pic>
        <p:nvPicPr>
          <p:cNvPr id="13" name="Picture 12">
            <a:extLst>
              <a:ext uri="{FF2B5EF4-FFF2-40B4-BE49-F238E27FC236}">
                <a16:creationId xmlns:a16="http://schemas.microsoft.com/office/drawing/2014/main" xmlns="" id="{AB8C6D99-E969-4BA5-A69E-1DA98823EBBD}"/>
              </a:ext>
            </a:extLst>
          </p:cNvPr>
          <p:cNvPicPr>
            <a:picLocks noChangeAspect="1"/>
          </p:cNvPicPr>
          <p:nvPr/>
        </p:nvPicPr>
        <p:blipFill>
          <a:blip r:embed="rId12"/>
          <a:stretch>
            <a:fillRect/>
          </a:stretch>
        </p:blipFill>
        <p:spPr>
          <a:xfrm>
            <a:off x="3657600" y="976104"/>
            <a:ext cx="4523624" cy="707197"/>
          </a:xfrm>
          <a:prstGeom prst="rect">
            <a:avLst/>
          </a:prstGeom>
        </p:spPr>
      </p:pic>
    </p:spTree>
    <p:custDataLst>
      <p:tags r:id="rId1"/>
    </p:custDataLst>
    <p:extLst>
      <p:ext uri="{BB962C8B-B14F-4D97-AF65-F5344CB8AC3E}">
        <p14:creationId xmlns:p14="http://schemas.microsoft.com/office/powerpoint/2010/main" val="260227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9833" y="-76200"/>
            <a:ext cx="9685867" cy="7264400"/>
          </a:xfrm>
          <a:prstGeom prst="rect">
            <a:avLst/>
          </a:prstGeom>
        </p:spPr>
      </p:pic>
      <p:sp>
        <p:nvSpPr>
          <p:cNvPr id="4" name="Rectangle 3">
            <a:extLst>
              <a:ext uri="{FF2B5EF4-FFF2-40B4-BE49-F238E27FC236}">
                <a16:creationId xmlns:a16="http://schemas.microsoft.com/office/drawing/2014/main" xmlns="" id="{7A28AA1A-AA02-4A0A-40AD-72CB4B6D23FF}"/>
              </a:ext>
            </a:extLst>
          </p:cNvPr>
          <p:cNvSpPr/>
          <p:nvPr/>
        </p:nvSpPr>
        <p:spPr>
          <a:xfrm>
            <a:off x="1203202" y="1758857"/>
            <a:ext cx="3153806" cy="3340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nvGrpSpPr>
          <p:cNvPr id="19" name="Group 18">
            <a:extLst>
              <a:ext uri="{FF2B5EF4-FFF2-40B4-BE49-F238E27FC236}">
                <a16:creationId xmlns:a16="http://schemas.microsoft.com/office/drawing/2014/main" xmlns="" id="{0261B2B4-EAC8-02BB-763D-CB88A1972024}"/>
              </a:ext>
            </a:extLst>
          </p:cNvPr>
          <p:cNvGrpSpPr/>
          <p:nvPr/>
        </p:nvGrpSpPr>
        <p:grpSpPr>
          <a:xfrm>
            <a:off x="4461982" y="88712"/>
            <a:ext cx="4272642" cy="3340289"/>
            <a:chOff x="8105832" y="1047466"/>
            <a:chExt cx="6493522" cy="5010434"/>
          </a:xfrm>
        </p:grpSpPr>
        <p:pic>
          <p:nvPicPr>
            <p:cNvPr id="17" name="Picture 16">
              <a:extLst>
                <a:ext uri="{FF2B5EF4-FFF2-40B4-BE49-F238E27FC236}">
                  <a16:creationId xmlns:a16="http://schemas.microsoft.com/office/drawing/2014/main" xmlns="" id="{9D996F55-E0FA-C510-580A-ECB9539D86B3}"/>
                </a:ext>
              </a:extLst>
            </p:cNvPr>
            <p:cNvPicPr>
              <a:picLocks noChangeAspect="1"/>
            </p:cNvPicPr>
            <p:nvPr/>
          </p:nvPicPr>
          <p:blipFill rotWithShape="1">
            <a:blip r:embed="rId5">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xmlns="" id="{52A6E922-FA2F-B19B-DD70-D26C8356F4D6}"/>
                </a:ext>
              </a:extLst>
            </p:cNvPr>
            <p:cNvSpPr txBox="1"/>
            <p:nvPr/>
          </p:nvSpPr>
          <p:spPr>
            <a:xfrm>
              <a:off x="9146237" y="2526958"/>
              <a:ext cx="4412716" cy="2539157"/>
            </a:xfrm>
            <a:prstGeom prst="rect">
              <a:avLst/>
            </a:prstGeom>
            <a:noFill/>
          </p:spPr>
          <p:txBody>
            <a:bodyPr wrap="square" rtlCol="0">
              <a:spAutoFit/>
            </a:bodyPr>
            <a:lstStyle/>
            <a:p>
              <a:pPr algn="ctr" defTabSz="609630"/>
              <a:r>
                <a:rPr lang="en-US" sz="2600" b="1" dirty="0" err="1">
                  <a:solidFill>
                    <a:srgbClr val="212529"/>
                  </a:solidFill>
                  <a:latin typeface="Times New Roman" pitchFamily="18" charset="0"/>
                  <a:cs typeface="Times New Roman" pitchFamily="18" charset="0"/>
                </a:rPr>
                <a:t>M</a:t>
              </a:r>
              <a:r>
                <a:rPr lang="en-US" sz="2600" b="1" i="0" dirty="0" err="1">
                  <a:solidFill>
                    <a:srgbClr val="212529"/>
                  </a:solidFill>
                  <a:effectLst/>
                  <a:latin typeface="Times New Roman" pitchFamily="18" charset="0"/>
                  <a:cs typeface="Times New Roman" pitchFamily="18" charset="0"/>
                </a:rPr>
                <a:t>ặc</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áo</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phao</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đúng</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cách</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ngồi</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ngay</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ngắn</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khi</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đi</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tàu</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thuyền</a:t>
              </a:r>
              <a:endParaRPr lang="en-US" sz="2600" b="1" dirty="0">
                <a:solidFill>
                  <a:prstClr val="black"/>
                </a:solidFill>
                <a:latin typeface="Times New Roman" pitchFamily="18" charset="0"/>
                <a:cs typeface="Times New Roman" pitchFamily="18" charset="0"/>
              </a:endParaRPr>
            </a:p>
          </p:txBody>
        </p:sp>
      </p:grpSp>
      <p:pic>
        <p:nvPicPr>
          <p:cNvPr id="9" name="Picture 8">
            <a:extLst>
              <a:ext uri="{FF2B5EF4-FFF2-40B4-BE49-F238E27FC236}">
                <a16:creationId xmlns:a16="http://schemas.microsoft.com/office/drawing/2014/main" xmlns="" id="{B65F292F-1D60-57E8-AC09-C72E1492983E}"/>
              </a:ext>
            </a:extLst>
          </p:cNvPr>
          <p:cNvPicPr>
            <a:picLocks noChangeAspect="1"/>
          </p:cNvPicPr>
          <p:nvPr/>
        </p:nvPicPr>
        <p:blipFill rotWithShape="1">
          <a:blip r:embed="rId6">
            <a:extLst>
              <a:ext uri="{28A0092B-C50C-407E-A947-70E740481C1C}">
                <a14:useLocalDpi xmlns:a14="http://schemas.microsoft.com/office/drawing/2010/main" val="0"/>
              </a:ext>
            </a:extLst>
          </a:blip>
          <a:srcRect l="34587" t="11853" r="32075" b="12582"/>
          <a:stretch/>
        </p:blipFill>
        <p:spPr>
          <a:xfrm>
            <a:off x="4869095" y="3471563"/>
            <a:ext cx="2081458" cy="3538477"/>
          </a:xfrm>
          <a:prstGeom prst="rect">
            <a:avLst/>
          </a:prstGeom>
        </p:spPr>
      </p:pic>
      <p:pic>
        <p:nvPicPr>
          <p:cNvPr id="10" name="Đúng">
            <a:extLst>
              <a:ext uri="{FF2B5EF4-FFF2-40B4-BE49-F238E27FC236}">
                <a16:creationId xmlns:a16="http://schemas.microsoft.com/office/drawing/2014/main" xmlns="" id="{279BC805-51F1-31A8-3DF7-24DD9C1CC4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8303" y="2335252"/>
            <a:ext cx="954914" cy="1323382"/>
          </a:xfrm>
          <a:prstGeom prst="rect">
            <a:avLst/>
          </a:prstGeom>
        </p:spPr>
      </p:pic>
      <p:pic>
        <p:nvPicPr>
          <p:cNvPr id="11" name="Picture 10">
            <a:extLst>
              <a:ext uri="{FF2B5EF4-FFF2-40B4-BE49-F238E27FC236}">
                <a16:creationId xmlns:a16="http://schemas.microsoft.com/office/drawing/2014/main" xmlns="" id="{979D8A34-BFFF-428B-8466-4FDB99906E20}"/>
              </a:ext>
            </a:extLst>
          </p:cNvPr>
          <p:cNvPicPr>
            <a:picLocks noChangeAspect="1"/>
          </p:cNvPicPr>
          <p:nvPr/>
        </p:nvPicPr>
        <p:blipFill>
          <a:blip r:embed="rId8"/>
          <a:stretch>
            <a:fillRect/>
          </a:stretch>
        </p:blipFill>
        <p:spPr>
          <a:xfrm rot="20606221">
            <a:off x="1160216" y="1876238"/>
            <a:ext cx="3015422" cy="3357674"/>
          </a:xfrm>
          <a:prstGeom prst="rect">
            <a:avLst/>
          </a:prstGeom>
        </p:spPr>
      </p:pic>
    </p:spTree>
    <p:extLst>
      <p:ext uri="{BB962C8B-B14F-4D97-AF65-F5344CB8AC3E}">
        <p14:creationId xmlns:p14="http://schemas.microsoft.com/office/powerpoint/2010/main" val="273971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9833" y="-76200"/>
            <a:ext cx="9685867" cy="7264400"/>
          </a:xfrm>
          <a:prstGeom prst="rect">
            <a:avLst/>
          </a:prstGeom>
        </p:spPr>
      </p:pic>
      <p:sp>
        <p:nvSpPr>
          <p:cNvPr id="4" name="Rectangle 3">
            <a:extLst>
              <a:ext uri="{FF2B5EF4-FFF2-40B4-BE49-F238E27FC236}">
                <a16:creationId xmlns:a16="http://schemas.microsoft.com/office/drawing/2014/main" xmlns="" id="{7A28AA1A-AA02-4A0A-40AD-72CB4B6D23FF}"/>
              </a:ext>
            </a:extLst>
          </p:cNvPr>
          <p:cNvSpPr/>
          <p:nvPr/>
        </p:nvSpPr>
        <p:spPr>
          <a:xfrm>
            <a:off x="1203202" y="1758857"/>
            <a:ext cx="3153806" cy="3340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xmlns="" id="{0261B2B4-EAC8-02BB-763D-CB88A1972024}"/>
              </a:ext>
            </a:extLst>
          </p:cNvPr>
          <p:cNvGrpSpPr/>
          <p:nvPr/>
        </p:nvGrpSpPr>
        <p:grpSpPr>
          <a:xfrm>
            <a:off x="4114801" y="156672"/>
            <a:ext cx="5257800" cy="3539028"/>
            <a:chOff x="8105832" y="1047466"/>
            <a:chExt cx="6493522" cy="5010434"/>
          </a:xfrm>
        </p:grpSpPr>
        <p:pic>
          <p:nvPicPr>
            <p:cNvPr id="17" name="Picture 16">
              <a:extLst>
                <a:ext uri="{FF2B5EF4-FFF2-40B4-BE49-F238E27FC236}">
                  <a16:creationId xmlns:a16="http://schemas.microsoft.com/office/drawing/2014/main" xmlns="" id="{9D996F55-E0FA-C510-580A-ECB9539D86B3}"/>
                </a:ext>
              </a:extLst>
            </p:cNvPr>
            <p:cNvPicPr>
              <a:picLocks noChangeAspect="1"/>
            </p:cNvPicPr>
            <p:nvPr/>
          </p:nvPicPr>
          <p:blipFill rotWithShape="1">
            <a:blip r:embed="rId5">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xmlns="" id="{52A6E922-FA2F-B19B-DD70-D26C8356F4D6}"/>
                </a:ext>
              </a:extLst>
            </p:cNvPr>
            <p:cNvSpPr txBox="1"/>
            <p:nvPr/>
          </p:nvSpPr>
          <p:spPr>
            <a:xfrm>
              <a:off x="9401703" y="2180104"/>
              <a:ext cx="4412715" cy="2745158"/>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en-US" sz="2400" b="1" i="0" dirty="0">
                  <a:solidFill>
                    <a:srgbClr val="212529"/>
                  </a:solidFill>
                  <a:effectLst/>
                  <a:latin typeface="Times New Roman" pitchFamily="18" charset="0"/>
                  <a:cs typeface="Times New Roman" pitchFamily="18" charset="0"/>
                </a:rPr>
                <a:t>T</a:t>
              </a:r>
              <a:r>
                <a:rPr lang="vi-VN" sz="2400" b="1" i="0" dirty="0">
                  <a:solidFill>
                    <a:srgbClr val="212529"/>
                  </a:solidFill>
                  <a:effectLst/>
                  <a:latin typeface="Times New Roman" pitchFamily="18" charset="0"/>
                  <a:cs typeface="Times New Roman" pitchFamily="18" charset="0"/>
                </a:rPr>
                <a:t>heo dõi và tuân thủ các hướng dẫn an toàn của tiếp viên hàng không khi ngồi trên máy bay.</a:t>
              </a:r>
              <a:endParaRPr kumimoji="0" lang="en-US" sz="2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pic>
        <p:nvPicPr>
          <p:cNvPr id="9" name="Picture 8">
            <a:extLst>
              <a:ext uri="{FF2B5EF4-FFF2-40B4-BE49-F238E27FC236}">
                <a16:creationId xmlns:a16="http://schemas.microsoft.com/office/drawing/2014/main" xmlns="" id="{B65F292F-1D60-57E8-AC09-C72E1492983E}"/>
              </a:ext>
            </a:extLst>
          </p:cNvPr>
          <p:cNvPicPr>
            <a:picLocks noChangeAspect="1"/>
          </p:cNvPicPr>
          <p:nvPr/>
        </p:nvPicPr>
        <p:blipFill rotWithShape="1">
          <a:blip r:embed="rId6">
            <a:extLst>
              <a:ext uri="{28A0092B-C50C-407E-A947-70E740481C1C}">
                <a14:useLocalDpi xmlns:a14="http://schemas.microsoft.com/office/drawing/2010/main" val="0"/>
              </a:ext>
            </a:extLst>
          </a:blip>
          <a:srcRect l="34587" t="11853" r="32075" b="12582"/>
          <a:stretch/>
        </p:blipFill>
        <p:spPr>
          <a:xfrm>
            <a:off x="4869095" y="3471563"/>
            <a:ext cx="2081458" cy="3538477"/>
          </a:xfrm>
          <a:prstGeom prst="rect">
            <a:avLst/>
          </a:prstGeom>
        </p:spPr>
      </p:pic>
      <p:pic>
        <p:nvPicPr>
          <p:cNvPr id="10" name="Đúng">
            <a:extLst>
              <a:ext uri="{FF2B5EF4-FFF2-40B4-BE49-F238E27FC236}">
                <a16:creationId xmlns:a16="http://schemas.microsoft.com/office/drawing/2014/main" xmlns="" id="{279BC805-51F1-31A8-3DF7-24DD9C1CC4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76960" y="2411452"/>
            <a:ext cx="954914" cy="1323382"/>
          </a:xfrm>
          <a:prstGeom prst="rect">
            <a:avLst/>
          </a:prstGeom>
        </p:spPr>
      </p:pic>
      <p:pic>
        <p:nvPicPr>
          <p:cNvPr id="3" name="Picture 2">
            <a:extLst>
              <a:ext uri="{FF2B5EF4-FFF2-40B4-BE49-F238E27FC236}">
                <a16:creationId xmlns:a16="http://schemas.microsoft.com/office/drawing/2014/main" xmlns="" id="{F3444609-5B5C-4A04-AFAF-97684515EFAF}"/>
              </a:ext>
            </a:extLst>
          </p:cNvPr>
          <p:cNvPicPr>
            <a:picLocks noChangeAspect="1"/>
          </p:cNvPicPr>
          <p:nvPr/>
        </p:nvPicPr>
        <p:blipFill>
          <a:blip r:embed="rId8"/>
          <a:stretch>
            <a:fillRect/>
          </a:stretch>
        </p:blipFill>
        <p:spPr>
          <a:xfrm rot="20900278">
            <a:off x="1051002" y="1963495"/>
            <a:ext cx="3421360" cy="2786526"/>
          </a:xfrm>
          <a:prstGeom prst="rect">
            <a:avLst/>
          </a:prstGeom>
        </p:spPr>
      </p:pic>
    </p:spTree>
    <p:extLst>
      <p:ext uri="{BB962C8B-B14F-4D97-AF65-F5344CB8AC3E}">
        <p14:creationId xmlns:p14="http://schemas.microsoft.com/office/powerpoint/2010/main" val="203668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434D219-0F30-1F03-81EB-5983F1FAED7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400000"/>
                    </a14:imgEffect>
                  </a14:imgLayer>
                </a14:imgProps>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xmlns="" id="{62BFAA4C-DCCF-660F-A143-251931449685}"/>
              </a:ext>
            </a:extLst>
          </p:cNvPr>
          <p:cNvSpPr txBox="1"/>
          <p:nvPr/>
        </p:nvSpPr>
        <p:spPr>
          <a:xfrm>
            <a:off x="436034" y="1622883"/>
            <a:ext cx="6040966" cy="2553891"/>
          </a:xfrm>
          <a:prstGeom prst="roundRect">
            <a:avLst/>
          </a:prstGeom>
          <a:solidFill>
            <a:schemeClr val="bg1"/>
          </a:solidFill>
        </p:spPr>
        <p:txBody>
          <a:bodyPr wrap="square" rtlCol="0">
            <a:spAutoFit/>
          </a:bodyPr>
          <a:lstStyle/>
          <a:p>
            <a:pPr algn="just" defTabSz="609630"/>
            <a:r>
              <a:rPr lang="en-US" sz="3600" b="1" dirty="0" err="1" smtClean="0">
                <a:solidFill>
                  <a:srgbClr val="002060"/>
                </a:solidFill>
                <a:latin typeface="Times New Roman" pitchFamily="18" charset="0"/>
                <a:cs typeface="Times New Roman" pitchFamily="18" charset="0"/>
              </a:rPr>
              <a:t>Việc</a:t>
            </a:r>
            <a:r>
              <a:rPr lang="vi-VN" sz="3600" b="1" dirty="0" smtClean="0">
                <a:solidFill>
                  <a:srgbClr val="002060"/>
                </a:solidFill>
                <a:latin typeface="Times New Roman" pitchFamily="18" charset="0"/>
                <a:cs typeface="Times New Roman" pitchFamily="18" charset="0"/>
              </a:rPr>
              <a:t> </a:t>
            </a:r>
            <a:r>
              <a:rPr lang="vi-VN" sz="3600" b="1" dirty="0">
                <a:solidFill>
                  <a:srgbClr val="002060"/>
                </a:solidFill>
                <a:latin typeface="Times New Roman" pitchFamily="18" charset="0"/>
                <a:cs typeface="Times New Roman" pitchFamily="18" charset="0"/>
              </a:rPr>
              <a:t>tham gia các phương tiện giao thông của các bạn trong các tình huống đã </a:t>
            </a:r>
            <a:r>
              <a:rPr lang="en-US" sz="3600" b="1" dirty="0" err="1">
                <a:solidFill>
                  <a:srgbClr val="002060"/>
                </a:solidFill>
                <a:latin typeface="Times New Roman" pitchFamily="18" charset="0"/>
                <a:cs typeface="Times New Roman" pitchFamily="18" charset="0"/>
              </a:rPr>
              <a:t>đảm</a:t>
            </a:r>
            <a:r>
              <a:rPr lang="vi-VN" sz="3600" b="1" dirty="0">
                <a:solidFill>
                  <a:srgbClr val="002060"/>
                </a:solidFill>
                <a:latin typeface="Times New Roman" pitchFamily="18" charset="0"/>
                <a:cs typeface="Times New Roman" pitchFamily="18" charset="0"/>
              </a:rPr>
              <a:t> bảo an </a:t>
            </a:r>
            <a:r>
              <a:rPr lang="vi-VN" sz="3600" b="1" dirty="0" smtClean="0">
                <a:solidFill>
                  <a:srgbClr val="002060"/>
                </a:solidFill>
                <a:latin typeface="Times New Roman" pitchFamily="18" charset="0"/>
                <a:cs typeface="Times New Roman" pitchFamily="18" charset="0"/>
              </a:rPr>
              <a:t>toàn</a:t>
            </a:r>
            <a:r>
              <a:rPr lang="en-US" sz="3600" b="1" dirty="0" smtClean="0">
                <a:solidFill>
                  <a:srgbClr val="002060"/>
                </a:solidFill>
                <a:latin typeface="Times New Roman" pitchFamily="18" charset="0"/>
                <a:cs typeface="Times New Roman" pitchFamily="18" charset="0"/>
              </a:rPr>
              <a:t>.</a:t>
            </a:r>
            <a:endParaRPr lang="en-US" sz="3600" b="1" dirty="0">
              <a:solidFill>
                <a:srgbClr val="002060"/>
              </a:solidFill>
              <a:latin typeface="Times New Roman" pitchFamily="18" charset="0"/>
              <a:cs typeface="Times New Roman" pitchFamily="18" charset="0"/>
            </a:endParaRPr>
          </a:p>
        </p:txBody>
      </p:sp>
      <p:pic>
        <p:nvPicPr>
          <p:cNvPr id="1026" name="Picture 2" descr="Premium Vector | Happy cute little kid girl sing a song">
            <a:extLst>
              <a:ext uri="{FF2B5EF4-FFF2-40B4-BE49-F238E27FC236}">
                <a16:creationId xmlns:a16="http://schemas.microsoft.com/office/drawing/2014/main" xmlns="" id="{8D92922F-BCFD-499A-9433-19B504DD171D}"/>
              </a:ext>
            </a:extLst>
          </p:cNvPr>
          <p:cNvPicPr>
            <a:picLocks noChangeAspect="1" noChangeArrowheads="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6622" t="40673" r="64238" b="11257"/>
          <a:stretch/>
        </p:blipFill>
        <p:spPr bwMode="auto">
          <a:xfrm>
            <a:off x="3467100" y="4008782"/>
            <a:ext cx="1295400" cy="284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19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69B3413-E433-7B44-12EB-B895CC1B86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6164" y="-1321215"/>
            <a:ext cx="3267739" cy="4356985"/>
          </a:xfrm>
          <a:prstGeom prst="rect">
            <a:avLst/>
          </a:prstGeom>
        </p:spPr>
      </p:pic>
      <p:sp>
        <p:nvSpPr>
          <p:cNvPr id="2" name="TextBox 1">
            <a:extLst>
              <a:ext uri="{FF2B5EF4-FFF2-40B4-BE49-F238E27FC236}">
                <a16:creationId xmlns:a16="http://schemas.microsoft.com/office/drawing/2014/main" xmlns="" id="{28EA3DF7-ED0B-7375-9DBD-80DAAB774E81}"/>
              </a:ext>
            </a:extLst>
          </p:cNvPr>
          <p:cNvSpPr txBox="1"/>
          <p:nvPr/>
        </p:nvSpPr>
        <p:spPr>
          <a:xfrm>
            <a:off x="561105" y="2809875"/>
            <a:ext cx="8288468" cy="2123658"/>
          </a:xfrm>
          <a:prstGeom prst="rect">
            <a:avLst/>
          </a:prstGeom>
          <a:noFill/>
        </p:spPr>
        <p:txBody>
          <a:bodyPr wrap="square" rtlCol="0">
            <a:spAutoFit/>
          </a:bodyPr>
          <a:lstStyle/>
          <a:p>
            <a:pPr algn="just" defTabSz="609630"/>
            <a:r>
              <a:rPr lang="vi-VN" sz="4400" b="1" dirty="0">
                <a:ln w="6600">
                  <a:solidFill>
                    <a:srgbClr val="FF0000"/>
                  </a:solidFill>
                  <a:prstDash val="solid"/>
                </a:ln>
                <a:latin typeface="Times New Roman" pitchFamily="18" charset="0"/>
                <a:cs typeface="Times New Roman" pitchFamily="18" charset="0"/>
              </a:rPr>
              <a:t>Tìm hiểu sự cần thiết phải tuân thủ các quy tắc an toàn khi tham gia các phương tiện giao </a:t>
            </a:r>
            <a:r>
              <a:rPr lang="vi-VN" sz="4400" b="1" dirty="0" smtClean="0">
                <a:ln w="6600">
                  <a:solidFill>
                    <a:srgbClr val="FF0000"/>
                  </a:solidFill>
                  <a:prstDash val="solid"/>
                </a:ln>
                <a:latin typeface="Times New Roman" pitchFamily="18" charset="0"/>
                <a:cs typeface="Times New Roman" pitchFamily="18" charset="0"/>
              </a:rPr>
              <a:t>thông</a:t>
            </a:r>
            <a:r>
              <a:rPr lang="en-US" sz="4400" b="1" dirty="0" smtClean="0">
                <a:ln w="6600">
                  <a:solidFill>
                    <a:srgbClr val="FF0000"/>
                  </a:solidFill>
                  <a:prstDash val="solid"/>
                </a:ln>
                <a:latin typeface="Times New Roman" pitchFamily="18" charset="0"/>
                <a:cs typeface="Times New Roman" pitchFamily="18" charset="0"/>
              </a:rPr>
              <a:t>.</a:t>
            </a:r>
            <a:endParaRPr lang="en-US" sz="4400" b="1" dirty="0">
              <a:ln w="6600">
                <a:solidFill>
                  <a:srgbClr val="FF0000"/>
                </a:solidFill>
                <a:prstDash val="solid"/>
              </a:ln>
              <a:latin typeface="Times New Roman" pitchFamily="18" charset="0"/>
              <a:cs typeface="Times New Roman" pitchFamily="18" charset="0"/>
            </a:endParaRPr>
          </a:p>
        </p:txBody>
      </p:sp>
    </p:spTree>
    <p:extLst>
      <p:ext uri="{BB962C8B-B14F-4D97-AF65-F5344CB8AC3E}">
        <p14:creationId xmlns:p14="http://schemas.microsoft.com/office/powerpoint/2010/main" val="117091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2C2E464-6CCF-E13A-49C6-029429BA32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76200" y="-76200"/>
            <a:ext cx="9245600" cy="6934200"/>
          </a:xfrm>
          <a:prstGeom prst="rect">
            <a:avLst/>
          </a:prstGeom>
        </p:spPr>
      </p:pic>
      <p:pic>
        <p:nvPicPr>
          <p:cNvPr id="6" name="Picture 5">
            <a:extLst>
              <a:ext uri="{FF2B5EF4-FFF2-40B4-BE49-F238E27FC236}">
                <a16:creationId xmlns:a16="http://schemas.microsoft.com/office/drawing/2014/main" xmlns="" id="{DB4A9ECD-E78F-B53F-DC6E-00A1BE5A5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1" y="2565401"/>
            <a:ext cx="4413932" cy="4714979"/>
          </a:xfrm>
          <a:prstGeom prst="rect">
            <a:avLst/>
          </a:prstGeom>
        </p:spPr>
      </p:pic>
      <p:sp>
        <p:nvSpPr>
          <p:cNvPr id="4" name="Rectangle: Rounded Corners 3">
            <a:extLst>
              <a:ext uri="{FF2B5EF4-FFF2-40B4-BE49-F238E27FC236}">
                <a16:creationId xmlns:a16="http://schemas.microsoft.com/office/drawing/2014/main" xmlns="" id="{E4A1B6C1-F644-914E-FA97-5773C84CE7CA}"/>
              </a:ext>
            </a:extLst>
          </p:cNvPr>
          <p:cNvSpPr/>
          <p:nvPr/>
        </p:nvSpPr>
        <p:spPr>
          <a:xfrm>
            <a:off x="1929375" y="1247775"/>
            <a:ext cx="5878744" cy="1435100"/>
          </a:xfrm>
          <a:prstGeom prst="roundRect">
            <a:avLst/>
          </a:prstGeom>
          <a:solidFill>
            <a:schemeClr val="bg1">
              <a:alpha val="9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Quan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sát</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tranh</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và</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trả</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lời</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câu</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hỏi</a:t>
            </a:r>
            <a:endPar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4195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E1458B4-E193-4160-97DF-2C6F7B6407F4}"/>
              </a:ext>
            </a:extLst>
          </p:cNvPr>
          <p:cNvSpPr/>
          <p:nvPr/>
        </p:nvSpPr>
        <p:spPr>
          <a:xfrm>
            <a:off x="264319" y="371476"/>
            <a:ext cx="8643938" cy="6200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BBFFDBAD-C898-4B53-AB33-AAA8650EA102}"/>
              </a:ext>
            </a:extLst>
          </p:cNvPr>
          <p:cNvPicPr>
            <a:picLocks noChangeAspect="1"/>
          </p:cNvPicPr>
          <p:nvPr/>
        </p:nvPicPr>
        <p:blipFill>
          <a:blip r:embed="rId2"/>
          <a:stretch>
            <a:fillRect/>
          </a:stretch>
        </p:blipFill>
        <p:spPr>
          <a:xfrm>
            <a:off x="600075" y="371476"/>
            <a:ext cx="4482651" cy="2390775"/>
          </a:xfrm>
          <a:prstGeom prst="rect">
            <a:avLst/>
          </a:prstGeom>
        </p:spPr>
      </p:pic>
      <p:pic>
        <p:nvPicPr>
          <p:cNvPr id="15" name="Picture 14">
            <a:extLst>
              <a:ext uri="{FF2B5EF4-FFF2-40B4-BE49-F238E27FC236}">
                <a16:creationId xmlns:a16="http://schemas.microsoft.com/office/drawing/2014/main" xmlns="" id="{13F3651B-84D3-4AC0-95F1-ED586F952977}"/>
              </a:ext>
            </a:extLst>
          </p:cNvPr>
          <p:cNvPicPr>
            <a:picLocks noChangeAspect="1"/>
          </p:cNvPicPr>
          <p:nvPr/>
        </p:nvPicPr>
        <p:blipFill>
          <a:blip r:embed="rId3"/>
          <a:stretch>
            <a:fillRect/>
          </a:stretch>
        </p:blipFill>
        <p:spPr>
          <a:xfrm>
            <a:off x="596503" y="2719387"/>
            <a:ext cx="4361882" cy="2690813"/>
          </a:xfrm>
          <a:prstGeom prst="rect">
            <a:avLst/>
          </a:prstGeom>
        </p:spPr>
      </p:pic>
      <p:sp>
        <p:nvSpPr>
          <p:cNvPr id="16" name="TextBox 15">
            <a:extLst>
              <a:ext uri="{FF2B5EF4-FFF2-40B4-BE49-F238E27FC236}">
                <a16:creationId xmlns:a16="http://schemas.microsoft.com/office/drawing/2014/main" xmlns="" id="{BBD9AE4E-7D74-453E-96A0-86EC83AABE87}"/>
              </a:ext>
            </a:extLst>
          </p:cNvPr>
          <p:cNvSpPr txBox="1"/>
          <p:nvPr/>
        </p:nvSpPr>
        <p:spPr>
          <a:xfrm>
            <a:off x="5122069" y="698540"/>
            <a:ext cx="3786188" cy="1736646"/>
          </a:xfrm>
          <a:prstGeom prst="wedgeRoundRectCallout">
            <a:avLst>
              <a:gd name="adj1" fmla="val -20631"/>
              <a:gd name="adj2" fmla="val 49246"/>
              <a:gd name="adj3" fmla="val 16667"/>
            </a:avLst>
          </a:prstGeom>
          <a:solidFill>
            <a:srgbClr val="CCFFFF"/>
          </a:solidFill>
          <a:ln w="57150">
            <a:solidFill>
              <a:schemeClr val="bg1"/>
            </a:solidFill>
            <a:prstDash val="dash"/>
          </a:ln>
        </p:spPr>
        <p:txBody>
          <a:bodyPr wrap="square" rtlCol="0">
            <a:spAutoFit/>
          </a:bodyPr>
          <a:lstStyle/>
          <a:p>
            <a:pPr algn="just" defTabSz="609630"/>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Times New Roman" pitchFamily="18" charset="0"/>
                <a:cs typeface="Times New Roman" pitchFamily="18" charset="0"/>
              </a:rPr>
              <a:t>Những</a:t>
            </a:r>
            <a:r>
              <a:rPr lang="en-US" sz="3200" dirty="0">
                <a:ln>
                  <a:solidFill>
                    <a:sysClr val="windowText" lastClr="000000"/>
                  </a:solidFill>
                </a:ln>
                <a:solidFill>
                  <a:prstClr val="black"/>
                </a:solidFill>
                <a:latin typeface="Times New Roman" pitchFamily="18" charset="0"/>
                <a:cs typeface="Times New Roman" pitchFamily="18" charset="0"/>
              </a:rPr>
              <a:t> </a:t>
            </a:r>
            <a:r>
              <a:rPr lang="en-US" sz="3200" dirty="0" err="1">
                <a:ln>
                  <a:solidFill>
                    <a:sysClr val="windowText" lastClr="000000"/>
                  </a:solidFill>
                </a:ln>
                <a:solidFill>
                  <a:prstClr val="black"/>
                </a:solidFill>
                <a:latin typeface="Times New Roman" pitchFamily="18" charset="0"/>
                <a:cs typeface="Times New Roman" pitchFamily="18" charset="0"/>
              </a:rPr>
              <a:t>hành</a:t>
            </a:r>
            <a:r>
              <a:rPr lang="en-US" sz="3200" dirty="0">
                <a:ln>
                  <a:solidFill>
                    <a:sysClr val="windowText" lastClr="000000"/>
                  </a:solidFill>
                </a:ln>
                <a:solidFill>
                  <a:prstClr val="black"/>
                </a:solidFill>
                <a:latin typeface="Times New Roman" pitchFamily="18" charset="0"/>
                <a:cs typeface="Times New Roman" pitchFamily="18" charset="0"/>
              </a:rPr>
              <a:t> vi </a:t>
            </a:r>
            <a:r>
              <a:rPr lang="en-US" sz="3200" dirty="0" err="1">
                <a:ln>
                  <a:solidFill>
                    <a:sysClr val="windowText" lastClr="000000"/>
                  </a:solidFill>
                </a:ln>
                <a:solidFill>
                  <a:prstClr val="black"/>
                </a:solidFill>
                <a:latin typeface="Times New Roman" pitchFamily="18" charset="0"/>
                <a:cs typeface="Times New Roman" pitchFamily="18" charset="0"/>
              </a:rPr>
              <a:t>trong</a:t>
            </a:r>
            <a:r>
              <a:rPr lang="en-US" sz="3200" dirty="0">
                <a:ln>
                  <a:solidFill>
                    <a:sysClr val="windowText" lastClr="000000"/>
                  </a:solidFill>
                </a:ln>
                <a:solidFill>
                  <a:prstClr val="black"/>
                </a:solidFill>
                <a:latin typeface="Times New Roman" pitchFamily="18" charset="0"/>
                <a:cs typeface="Times New Roman" pitchFamily="18" charset="0"/>
              </a:rPr>
              <a:t> </a:t>
            </a:r>
            <a:r>
              <a:rPr lang="en-US" sz="3200" dirty="0" err="1">
                <a:ln>
                  <a:solidFill>
                    <a:sysClr val="windowText" lastClr="000000"/>
                  </a:solidFill>
                </a:ln>
                <a:solidFill>
                  <a:prstClr val="black"/>
                </a:solidFill>
                <a:latin typeface="Times New Roman" pitchFamily="18" charset="0"/>
                <a:cs typeface="Times New Roman" pitchFamily="18" charset="0"/>
              </a:rPr>
              <a:t>tranh</a:t>
            </a:r>
            <a:r>
              <a:rPr lang="en-US" sz="3200" dirty="0">
                <a:ln>
                  <a:solidFill>
                    <a:sysClr val="windowText" lastClr="000000"/>
                  </a:solidFill>
                </a:ln>
                <a:solidFill>
                  <a:prstClr val="black"/>
                </a:solidFill>
                <a:latin typeface="Times New Roman" pitchFamily="18" charset="0"/>
                <a:cs typeface="Times New Roman" pitchFamily="18" charset="0"/>
              </a:rPr>
              <a:t> </a:t>
            </a:r>
            <a:r>
              <a:rPr lang="en-US" sz="3200" dirty="0" err="1">
                <a:ln>
                  <a:solidFill>
                    <a:sysClr val="windowText" lastClr="000000"/>
                  </a:solidFill>
                </a:ln>
                <a:solidFill>
                  <a:prstClr val="black"/>
                </a:solidFill>
                <a:latin typeface="Times New Roman" pitchFamily="18" charset="0"/>
                <a:cs typeface="Times New Roman" pitchFamily="18" charset="0"/>
              </a:rPr>
              <a:t>có</a:t>
            </a:r>
            <a:r>
              <a:rPr lang="en-US" sz="3200" dirty="0">
                <a:ln>
                  <a:solidFill>
                    <a:sysClr val="windowText" lastClr="000000"/>
                  </a:solidFill>
                </a:ln>
                <a:solidFill>
                  <a:prstClr val="black"/>
                </a:solidFill>
                <a:latin typeface="Times New Roman" pitchFamily="18" charset="0"/>
                <a:cs typeface="Times New Roman" pitchFamily="18" charset="0"/>
              </a:rPr>
              <a:t> </a:t>
            </a:r>
            <a:r>
              <a:rPr lang="en-US" sz="3200" dirty="0" err="1">
                <a:ln>
                  <a:solidFill>
                    <a:sysClr val="windowText" lastClr="000000"/>
                  </a:solidFill>
                </a:ln>
                <a:solidFill>
                  <a:prstClr val="black"/>
                </a:solidFill>
                <a:latin typeface="Times New Roman" pitchFamily="18" charset="0"/>
                <a:cs typeface="Times New Roman" pitchFamily="18" charset="0"/>
              </a:rPr>
              <a:t>thể</a:t>
            </a:r>
            <a:r>
              <a:rPr lang="en-US" sz="3200" dirty="0">
                <a:ln>
                  <a:solidFill>
                    <a:sysClr val="windowText" lastClr="000000"/>
                  </a:solidFill>
                </a:ln>
                <a:solidFill>
                  <a:prstClr val="black"/>
                </a:solidFill>
                <a:latin typeface="Times New Roman" pitchFamily="18" charset="0"/>
                <a:cs typeface="Times New Roman" pitchFamily="18" charset="0"/>
              </a:rPr>
              <a:t> </a:t>
            </a:r>
            <a:r>
              <a:rPr lang="en-US" sz="3200" dirty="0" err="1">
                <a:ln>
                  <a:solidFill>
                    <a:sysClr val="windowText" lastClr="000000"/>
                  </a:solidFill>
                </a:ln>
                <a:solidFill>
                  <a:prstClr val="black"/>
                </a:solidFill>
                <a:latin typeface="Times New Roman" pitchFamily="18" charset="0"/>
                <a:cs typeface="Times New Roman" pitchFamily="18" charset="0"/>
              </a:rPr>
              <a:t>gây</a:t>
            </a:r>
            <a:r>
              <a:rPr lang="en-US" sz="3200" dirty="0">
                <a:ln>
                  <a:solidFill>
                    <a:sysClr val="windowText" lastClr="000000"/>
                  </a:solidFill>
                </a:ln>
                <a:solidFill>
                  <a:prstClr val="black"/>
                </a:solidFill>
                <a:latin typeface="Times New Roman" pitchFamily="18" charset="0"/>
                <a:cs typeface="Times New Roman" pitchFamily="18" charset="0"/>
              </a:rPr>
              <a:t> </a:t>
            </a:r>
            <a:r>
              <a:rPr lang="en-US" sz="3200" dirty="0" err="1">
                <a:ln>
                  <a:solidFill>
                    <a:sysClr val="windowText" lastClr="000000"/>
                  </a:solidFill>
                </a:ln>
                <a:solidFill>
                  <a:prstClr val="black"/>
                </a:solidFill>
                <a:latin typeface="Times New Roman" pitchFamily="18" charset="0"/>
                <a:cs typeface="Times New Roman" pitchFamily="18" charset="0"/>
              </a:rPr>
              <a:t>ra</a:t>
            </a:r>
            <a:r>
              <a:rPr lang="en-US" sz="3200" dirty="0">
                <a:ln>
                  <a:solidFill>
                    <a:sysClr val="windowText" lastClr="000000"/>
                  </a:solidFill>
                </a:ln>
                <a:solidFill>
                  <a:prstClr val="black"/>
                </a:solidFill>
                <a:latin typeface="Times New Roman" pitchFamily="18" charset="0"/>
                <a:cs typeface="Times New Roman" pitchFamily="18" charset="0"/>
              </a:rPr>
              <a:t> </a:t>
            </a:r>
            <a:r>
              <a:rPr lang="en-US" sz="3200" dirty="0" err="1">
                <a:ln>
                  <a:solidFill>
                    <a:sysClr val="windowText" lastClr="000000"/>
                  </a:solidFill>
                </a:ln>
                <a:solidFill>
                  <a:prstClr val="black"/>
                </a:solidFill>
                <a:latin typeface="Times New Roman" pitchFamily="18" charset="0"/>
                <a:cs typeface="Times New Roman" pitchFamily="18" charset="0"/>
              </a:rPr>
              <a:t>hậu</a:t>
            </a:r>
            <a:r>
              <a:rPr lang="en-US" sz="3200" dirty="0">
                <a:ln>
                  <a:solidFill>
                    <a:sysClr val="windowText" lastClr="000000"/>
                  </a:solidFill>
                </a:ln>
                <a:solidFill>
                  <a:prstClr val="black"/>
                </a:solidFill>
                <a:latin typeface="Times New Roman" pitchFamily="18" charset="0"/>
                <a:cs typeface="Times New Roman" pitchFamily="18" charset="0"/>
              </a:rPr>
              <a:t> </a:t>
            </a:r>
            <a:r>
              <a:rPr lang="en-US" sz="3200" dirty="0" err="1">
                <a:ln>
                  <a:solidFill>
                    <a:sysClr val="windowText" lastClr="000000"/>
                  </a:solidFill>
                </a:ln>
                <a:solidFill>
                  <a:prstClr val="black"/>
                </a:solidFill>
                <a:latin typeface="Times New Roman" pitchFamily="18" charset="0"/>
                <a:cs typeface="Times New Roman" pitchFamily="18" charset="0"/>
              </a:rPr>
              <a:t>quả</a:t>
            </a:r>
            <a:r>
              <a:rPr lang="en-US" sz="3200" dirty="0">
                <a:ln>
                  <a:solidFill>
                    <a:sysClr val="windowText" lastClr="000000"/>
                  </a:solidFill>
                </a:ln>
                <a:solidFill>
                  <a:prstClr val="black"/>
                </a:solidFill>
                <a:latin typeface="Times New Roman" pitchFamily="18" charset="0"/>
                <a:cs typeface="Times New Roman" pitchFamily="18" charset="0"/>
              </a:rPr>
              <a:t> </a:t>
            </a:r>
            <a:r>
              <a:rPr lang="en-US" sz="3200" dirty="0" err="1">
                <a:ln>
                  <a:solidFill>
                    <a:sysClr val="windowText" lastClr="000000"/>
                  </a:solidFill>
                </a:ln>
                <a:solidFill>
                  <a:prstClr val="black"/>
                </a:solidFill>
                <a:latin typeface="Times New Roman" pitchFamily="18" charset="0"/>
                <a:cs typeface="Times New Roman" pitchFamily="18" charset="0"/>
              </a:rPr>
              <a:t>gì</a:t>
            </a:r>
            <a:r>
              <a:rPr lang="en-US" sz="3200" dirty="0">
                <a:ln>
                  <a:solidFill>
                    <a:sysClr val="windowText" lastClr="000000"/>
                  </a:solidFill>
                </a:ln>
                <a:solidFill>
                  <a:prstClr val="black"/>
                </a:solidFill>
                <a:latin typeface="Times New Roman" pitchFamily="18" charset="0"/>
                <a:cs typeface="Times New Roman" pitchFamily="18" charset="0"/>
              </a:rPr>
              <a:t>?</a:t>
            </a:r>
          </a:p>
        </p:txBody>
      </p:sp>
      <p:sp>
        <p:nvSpPr>
          <p:cNvPr id="17" name="TextBox 16">
            <a:extLst>
              <a:ext uri="{FF2B5EF4-FFF2-40B4-BE49-F238E27FC236}">
                <a16:creationId xmlns:a16="http://schemas.microsoft.com/office/drawing/2014/main" xmlns="" id="{98F46C92-E5BA-4CA5-8CF4-E1B55AF4B5E3}"/>
              </a:ext>
            </a:extLst>
          </p:cNvPr>
          <p:cNvSpPr txBox="1"/>
          <p:nvPr/>
        </p:nvSpPr>
        <p:spPr>
          <a:xfrm>
            <a:off x="5082726" y="2789251"/>
            <a:ext cx="3982693" cy="3371136"/>
          </a:xfrm>
          <a:prstGeom prst="wedgeRoundRectCallout">
            <a:avLst>
              <a:gd name="adj1" fmla="val -20631"/>
              <a:gd name="adj2" fmla="val 49246"/>
              <a:gd name="adj3" fmla="val 16667"/>
            </a:avLst>
          </a:prstGeom>
          <a:solidFill>
            <a:srgbClr val="CCFFFF"/>
          </a:solidFill>
          <a:ln w="57150">
            <a:solidFill>
              <a:schemeClr val="bg1"/>
            </a:solidFill>
            <a:prstDash val="dash"/>
          </a:ln>
        </p:spPr>
        <p:txBody>
          <a:bodyPr wrap="square" rtlCol="0">
            <a:spAutoFit/>
          </a:bodyPr>
          <a:lstStyle/>
          <a:p>
            <a:pPr algn="just" defTabSz="609630"/>
            <a:r>
              <a:rPr lang="vi-VN" sz="3200" dirty="0">
                <a:ln>
                  <a:solidFill>
                    <a:sysClr val="windowText" lastClr="000000"/>
                  </a:solidFill>
                </a:ln>
                <a:solidFill>
                  <a:prstClr val="black"/>
                </a:solidFill>
                <a:latin typeface="Times New Roman" pitchFamily="18" charset="0"/>
                <a:cs typeface="Times New Roman" pitchFamily="18" charset="0"/>
              </a:rPr>
              <a:t>Theo em, vì sao chúng ta phải tuân thủ các quy tắc an toàn khi tham gia các phương tiện giao thông?</a:t>
            </a:r>
            <a:endParaRPr lang="en-US" sz="3200" dirty="0">
              <a:ln>
                <a:solidFill>
                  <a:sysClr val="windowText" lastClr="000000"/>
                </a:solidFill>
              </a:ln>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9208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te cartoon thai student namaste greeting in the school uniform. Free Vector">
            <a:extLst>
              <a:ext uri="{FF2B5EF4-FFF2-40B4-BE49-F238E27FC236}">
                <a16:creationId xmlns:a16="http://schemas.microsoft.com/office/drawing/2014/main" xmlns="" id="{AA84327B-8942-4FE4-8F40-1C62EBD3ED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179917" y="2590799"/>
            <a:ext cx="2290109" cy="37784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xmlns="" id="{CDB44BBB-6CBD-452D-AAD8-CC45BEC5A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5895370" y="2590799"/>
            <a:ext cx="2239406" cy="39166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B0AEC808-E8D3-4A54-AFB5-DDC2B37DE8D8}"/>
              </a:ext>
            </a:extLst>
          </p:cNvPr>
          <p:cNvPicPr>
            <a:picLocks noChangeAspect="1"/>
          </p:cNvPicPr>
          <p:nvPr/>
        </p:nvPicPr>
        <p:blipFill>
          <a:blip r:embed="rId6"/>
          <a:stretch>
            <a:fillRect/>
          </a:stretch>
        </p:blipFill>
        <p:spPr>
          <a:xfrm>
            <a:off x="2407444" y="762203"/>
            <a:ext cx="4444235" cy="2386135"/>
          </a:xfrm>
          <a:prstGeom prst="rect">
            <a:avLst/>
          </a:prstGeom>
        </p:spPr>
      </p:pic>
    </p:spTree>
    <p:extLst>
      <p:ext uri="{BB962C8B-B14F-4D97-AF65-F5344CB8AC3E}">
        <p14:creationId xmlns:p14="http://schemas.microsoft.com/office/powerpoint/2010/main" val="224990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F358E2EC-A8B9-48FF-5DE3-41CF33DA0001}"/>
              </a:ext>
            </a:extLst>
          </p:cNvPr>
          <p:cNvSpPr txBox="1"/>
          <p:nvPr/>
        </p:nvSpPr>
        <p:spPr>
          <a:xfrm>
            <a:off x="533400" y="500794"/>
            <a:ext cx="4438651" cy="3172182"/>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algn="ctr" defTabSz="609630"/>
            <a:r>
              <a:rPr lang="en-US" sz="4000" b="1" dirty="0" err="1">
                <a:solidFill>
                  <a:prstClr val="black"/>
                </a:solidFill>
                <a:latin typeface="Times New Roman" pitchFamily="18" charset="0"/>
                <a:cs typeface="Times New Roman" pitchFamily="18" charset="0"/>
              </a:rPr>
              <a:t>Bạn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nhỏ</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và</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bố</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khi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xe</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máy</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không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đội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mũ</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bảo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hiểm</a:t>
            </a:r>
            <a:endParaRPr lang="en-US" sz="4000" b="1" dirty="0">
              <a:solidFill>
                <a:prstClr val="black"/>
              </a:solidFill>
              <a:latin typeface="Times New Roman" pitchFamily="18" charset="0"/>
              <a:cs typeface="Times New Roman" pitchFamily="18" charset="0"/>
            </a:endParaRPr>
          </a:p>
        </p:txBody>
      </p:sp>
      <p:pic>
        <p:nvPicPr>
          <p:cNvPr id="13" name="Picture 12" descr="A picture containing vector graphics&#10;&#10;Description automatically generated">
            <a:extLst>
              <a:ext uri="{FF2B5EF4-FFF2-40B4-BE49-F238E27FC236}">
                <a16:creationId xmlns:a16="http://schemas.microsoft.com/office/drawing/2014/main" xmlns="" id="{2F6F18BE-FBCE-D68B-13EF-EDECE476D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6566" y="3562240"/>
            <a:ext cx="2540998"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xmlns="" id="{C2C02072-A812-DE7B-8F30-3B59B7AE4BB3}"/>
              </a:ext>
            </a:extLst>
          </p:cNvPr>
          <p:cNvGrpSpPr/>
          <p:nvPr/>
        </p:nvGrpSpPr>
        <p:grpSpPr>
          <a:xfrm>
            <a:off x="4953000" y="-276225"/>
            <a:ext cx="4374564" cy="4989402"/>
            <a:chOff x="10066478" y="982364"/>
            <a:chExt cx="6942906" cy="6096012"/>
          </a:xfrm>
        </p:grpSpPr>
        <p:pic>
          <p:nvPicPr>
            <p:cNvPr id="15" name="Picture 14">
              <a:extLst>
                <a:ext uri="{FF2B5EF4-FFF2-40B4-BE49-F238E27FC236}">
                  <a16:creationId xmlns:a16="http://schemas.microsoft.com/office/drawing/2014/main" xmlns="" id="{A1FCCD88-6AF3-571A-068C-4BC579EC5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478" y="982364"/>
              <a:ext cx="6942906" cy="6096012"/>
            </a:xfrm>
            <a:prstGeom prst="rect">
              <a:avLst/>
            </a:prstGeom>
          </p:spPr>
        </p:pic>
        <p:sp>
          <p:nvSpPr>
            <p:cNvPr id="16" name="TextBox 15">
              <a:extLst>
                <a:ext uri="{FF2B5EF4-FFF2-40B4-BE49-F238E27FC236}">
                  <a16:creationId xmlns:a16="http://schemas.microsoft.com/office/drawing/2014/main" xmlns="" id="{2672AEBB-CB09-949D-63E9-9A014C52D71D}"/>
                </a:ext>
              </a:extLst>
            </p:cNvPr>
            <p:cNvSpPr txBox="1"/>
            <p:nvPr/>
          </p:nvSpPr>
          <p:spPr>
            <a:xfrm>
              <a:off x="11275854" y="2770639"/>
              <a:ext cx="3990942" cy="2519461"/>
            </a:xfrm>
            <a:prstGeom prst="rect">
              <a:avLst/>
            </a:prstGeom>
            <a:noFill/>
          </p:spPr>
          <p:txBody>
            <a:bodyPr wrap="square" rtlCol="0">
              <a:spAutoFit/>
            </a:bodyPr>
            <a:lstStyle/>
            <a:p>
              <a:pPr algn="just" defTabSz="609630"/>
              <a:r>
                <a:rPr lang="vi-VN" sz="3200" b="1" dirty="0">
                  <a:solidFill>
                    <a:prstClr val="black"/>
                  </a:solidFill>
                  <a:latin typeface="Times New Roman" pitchFamily="18" charset="0"/>
                  <a:cs typeface="Times New Roman" pitchFamily="18" charset="0"/>
                </a:rPr>
                <a:t>Hậu quả: Bị chấn thương sọ não khi va </a:t>
              </a:r>
              <a:r>
                <a:rPr lang="vi-VN" sz="3200" b="1" dirty="0" smtClean="0">
                  <a:solidFill>
                    <a:prstClr val="black"/>
                  </a:solidFill>
                  <a:latin typeface="Times New Roman" pitchFamily="18" charset="0"/>
                  <a:cs typeface="Times New Roman" pitchFamily="18" charset="0"/>
                </a:rPr>
                <a:t>chạm</a:t>
              </a:r>
              <a:r>
                <a:rPr lang="en-US" sz="3200" b="1" dirty="0" smtClean="0">
                  <a:solidFill>
                    <a:prstClr val="black"/>
                  </a:solidFill>
                  <a:latin typeface="Times New Roman" pitchFamily="18" charset="0"/>
                  <a:cs typeface="Times New Roman" pitchFamily="18" charset="0"/>
                </a:rPr>
                <a:t>.</a:t>
              </a:r>
              <a:endParaRPr lang="en-US" sz="3200" b="1" dirty="0">
                <a:solidFill>
                  <a:prstClr val="black"/>
                </a:solidFill>
                <a:latin typeface="Times New Roman" pitchFamily="18" charset="0"/>
                <a:cs typeface="Times New Roman" pitchFamily="18" charset="0"/>
              </a:endParaRPr>
            </a:p>
          </p:txBody>
        </p:sp>
      </p:grpSp>
      <p:pic>
        <p:nvPicPr>
          <p:cNvPr id="3" name="Picture 2">
            <a:extLst>
              <a:ext uri="{FF2B5EF4-FFF2-40B4-BE49-F238E27FC236}">
                <a16:creationId xmlns:a16="http://schemas.microsoft.com/office/drawing/2014/main" xmlns="" id="{8E54B0C7-D6DB-4A0C-AA51-8FBFE65D9419}"/>
              </a:ext>
            </a:extLst>
          </p:cNvPr>
          <p:cNvPicPr>
            <a:picLocks noChangeAspect="1"/>
          </p:cNvPicPr>
          <p:nvPr/>
        </p:nvPicPr>
        <p:blipFill>
          <a:blip r:embed="rId4"/>
          <a:stretch>
            <a:fillRect/>
          </a:stretch>
        </p:blipFill>
        <p:spPr>
          <a:xfrm>
            <a:off x="1696640" y="3651455"/>
            <a:ext cx="2753916" cy="24874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6670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F358E2EC-A8B9-48FF-5DE3-41CF33DA0001}"/>
              </a:ext>
            </a:extLst>
          </p:cNvPr>
          <p:cNvSpPr txBox="1"/>
          <p:nvPr/>
        </p:nvSpPr>
        <p:spPr>
          <a:xfrm>
            <a:off x="914401" y="500794"/>
            <a:ext cx="4057650" cy="3172182"/>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lvl="0" algn="ctr" defTabSz="609630"/>
            <a:r>
              <a:rPr lang="en-US" sz="4000" b="1" dirty="0" err="1">
                <a:solidFill>
                  <a:prstClr val="black"/>
                </a:solidFill>
                <a:latin typeface="Times New Roman" pitchFamily="18" charset="0"/>
                <a:cs typeface="Times New Roman" pitchFamily="18" charset="0"/>
              </a:rPr>
              <a:t>Bạn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nhỏ</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thò</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đầu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và</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tay</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ra</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ngoài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cửa</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sổ</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khi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xe</a:t>
            </a:r>
            <a:r>
              <a:rPr lang="en-US" sz="4000" b="1" dirty="0">
                <a:solidFill>
                  <a:prstClr val="black"/>
                </a:solidFill>
                <a:latin typeface="Times New Roman" pitchFamily="18" charset="0"/>
                <a:cs typeface="Times New Roman" pitchFamily="18" charset="0"/>
              </a:rPr>
              <a:t> ô </a:t>
            </a:r>
            <a:r>
              <a:rPr lang="en-US" sz="4000" b="1" dirty="0" err="1">
                <a:solidFill>
                  <a:prstClr val="black"/>
                </a:solidFill>
                <a:latin typeface="Times New Roman" pitchFamily="18" charset="0"/>
                <a:cs typeface="Times New Roman" pitchFamily="18" charset="0"/>
              </a:rPr>
              <a:t>tô</a:t>
            </a:r>
            <a:endPar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3" name="Picture 12" descr="A picture containing vector graphics&#10;&#10;Description automatically generated">
            <a:extLst>
              <a:ext uri="{FF2B5EF4-FFF2-40B4-BE49-F238E27FC236}">
                <a16:creationId xmlns:a16="http://schemas.microsoft.com/office/drawing/2014/main" xmlns="" id="{2F6F18BE-FBCE-D68B-13EF-EDECE476D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6566" y="3562240"/>
            <a:ext cx="2540998"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xmlns="" id="{C2C02072-A812-DE7B-8F30-3B59B7AE4BB3}"/>
              </a:ext>
            </a:extLst>
          </p:cNvPr>
          <p:cNvGrpSpPr/>
          <p:nvPr/>
        </p:nvGrpSpPr>
        <p:grpSpPr>
          <a:xfrm>
            <a:off x="4953000" y="152399"/>
            <a:ext cx="3840956" cy="4191001"/>
            <a:chOff x="10066478" y="1506053"/>
            <a:chExt cx="6096012" cy="5120532"/>
          </a:xfrm>
        </p:grpSpPr>
        <p:pic>
          <p:nvPicPr>
            <p:cNvPr id="15" name="Picture 14">
              <a:extLst>
                <a:ext uri="{FF2B5EF4-FFF2-40B4-BE49-F238E27FC236}">
                  <a16:creationId xmlns:a16="http://schemas.microsoft.com/office/drawing/2014/main" xmlns="" id="{A1FCCD88-6AF3-571A-068C-4BC579EC5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478" y="1506053"/>
              <a:ext cx="6096012" cy="5120532"/>
            </a:xfrm>
            <a:prstGeom prst="rect">
              <a:avLst/>
            </a:prstGeom>
          </p:spPr>
        </p:pic>
        <p:sp>
          <p:nvSpPr>
            <p:cNvPr id="16" name="TextBox 15">
              <a:extLst>
                <a:ext uri="{FF2B5EF4-FFF2-40B4-BE49-F238E27FC236}">
                  <a16:creationId xmlns:a16="http://schemas.microsoft.com/office/drawing/2014/main" xmlns="" id="{2672AEBB-CB09-949D-63E9-9A014C52D71D}"/>
                </a:ext>
              </a:extLst>
            </p:cNvPr>
            <p:cNvSpPr txBox="1"/>
            <p:nvPr/>
          </p:nvSpPr>
          <p:spPr>
            <a:xfrm>
              <a:off x="10792104" y="3372302"/>
              <a:ext cx="4958443" cy="1316136"/>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Hậu quả: </a:t>
              </a:r>
              <a:r>
                <a:rPr kumimoji="0" lang="vi-VN" sz="32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B</a:t>
              </a:r>
              <a:r>
                <a:rPr lang="en-US" sz="3200" b="1" dirty="0" err="1" smtClean="0">
                  <a:solidFill>
                    <a:prstClr val="black"/>
                  </a:solidFill>
                  <a:latin typeface="Times New Roman" pitchFamily="18" charset="0"/>
                  <a:cs typeface="Times New Roman" pitchFamily="18" charset="0"/>
                </a:rPr>
                <a:t>ạn</a:t>
              </a:r>
              <a:r>
                <a:rPr kumimoji="0" lang="vi-VN" sz="32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nhỏ sẽ bị tai nạn</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pic>
        <p:nvPicPr>
          <p:cNvPr id="4" name="Picture 3">
            <a:extLst>
              <a:ext uri="{FF2B5EF4-FFF2-40B4-BE49-F238E27FC236}">
                <a16:creationId xmlns:a16="http://schemas.microsoft.com/office/drawing/2014/main" xmlns="" id="{A0B187D3-F28F-4C7A-A3DD-690584D9F713}"/>
              </a:ext>
            </a:extLst>
          </p:cNvPr>
          <p:cNvPicPr>
            <a:picLocks noChangeAspect="1"/>
          </p:cNvPicPr>
          <p:nvPr/>
        </p:nvPicPr>
        <p:blipFill>
          <a:blip r:embed="rId4"/>
          <a:stretch>
            <a:fillRect/>
          </a:stretch>
        </p:blipFill>
        <p:spPr>
          <a:xfrm>
            <a:off x="1714500" y="3519487"/>
            <a:ext cx="3128963" cy="29028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0767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F358E2EC-A8B9-48FF-5DE3-41CF33DA0001}"/>
              </a:ext>
            </a:extLst>
          </p:cNvPr>
          <p:cNvSpPr txBox="1"/>
          <p:nvPr/>
        </p:nvSpPr>
        <p:spPr>
          <a:xfrm>
            <a:off x="228600" y="500793"/>
            <a:ext cx="4743451" cy="3172182"/>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lvl="0" algn="just" defTabSz="609630"/>
            <a:r>
              <a:rPr lang="en-US" sz="4000" b="1" dirty="0" err="1">
                <a:solidFill>
                  <a:prstClr val="black"/>
                </a:solidFill>
                <a:latin typeface="Times New Roman" pitchFamily="18" charset="0"/>
                <a:cs typeface="Times New Roman" pitchFamily="18" charset="0"/>
              </a:rPr>
              <a:t>Bạn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nữ</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áo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trắng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không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mặc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áo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phao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khi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xuống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thuyền</a:t>
            </a:r>
            <a:endPar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3" name="Picture 12" descr="A picture containing vector graphics&#10;&#10;Description automatically generated">
            <a:extLst>
              <a:ext uri="{FF2B5EF4-FFF2-40B4-BE49-F238E27FC236}">
                <a16:creationId xmlns:a16="http://schemas.microsoft.com/office/drawing/2014/main" xmlns="" id="{2F6F18BE-FBCE-D68B-13EF-EDECE476D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6566" y="3562240"/>
            <a:ext cx="2540998"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xmlns="" id="{C2C02072-A812-DE7B-8F30-3B59B7AE4BB3}"/>
              </a:ext>
            </a:extLst>
          </p:cNvPr>
          <p:cNvGrpSpPr/>
          <p:nvPr/>
        </p:nvGrpSpPr>
        <p:grpSpPr>
          <a:xfrm>
            <a:off x="4953000" y="-276225"/>
            <a:ext cx="4374564" cy="4989402"/>
            <a:chOff x="10066478" y="982364"/>
            <a:chExt cx="6942906" cy="6096012"/>
          </a:xfrm>
        </p:grpSpPr>
        <p:pic>
          <p:nvPicPr>
            <p:cNvPr id="15" name="Picture 14">
              <a:extLst>
                <a:ext uri="{FF2B5EF4-FFF2-40B4-BE49-F238E27FC236}">
                  <a16:creationId xmlns:a16="http://schemas.microsoft.com/office/drawing/2014/main" xmlns="" id="{A1FCCD88-6AF3-571A-068C-4BC579EC5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478" y="982364"/>
              <a:ext cx="6942906" cy="6096012"/>
            </a:xfrm>
            <a:prstGeom prst="rect">
              <a:avLst/>
            </a:prstGeom>
          </p:spPr>
        </p:pic>
        <p:sp>
          <p:nvSpPr>
            <p:cNvPr id="16" name="TextBox 15">
              <a:extLst>
                <a:ext uri="{FF2B5EF4-FFF2-40B4-BE49-F238E27FC236}">
                  <a16:creationId xmlns:a16="http://schemas.microsoft.com/office/drawing/2014/main" xmlns="" id="{2672AEBB-CB09-949D-63E9-9A014C52D71D}"/>
                </a:ext>
              </a:extLst>
            </p:cNvPr>
            <p:cNvSpPr txBox="1"/>
            <p:nvPr/>
          </p:nvSpPr>
          <p:spPr>
            <a:xfrm>
              <a:off x="11033979" y="3181865"/>
              <a:ext cx="4474693" cy="191779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Hậu quả: Sẽ bị đuối nước khi gặp tai </a:t>
              </a:r>
              <a:r>
                <a:rPr kumimoji="0" lang="vi-VN" sz="32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nạn</a:t>
              </a:r>
              <a:r>
                <a:rPr kumimoji="0" lang="en-US" sz="32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pic>
        <p:nvPicPr>
          <p:cNvPr id="6" name="Picture 5">
            <a:extLst>
              <a:ext uri="{FF2B5EF4-FFF2-40B4-BE49-F238E27FC236}">
                <a16:creationId xmlns:a16="http://schemas.microsoft.com/office/drawing/2014/main" xmlns="" id="{4CD4F607-64BA-4C65-8284-B38A964C81D6}"/>
              </a:ext>
            </a:extLst>
          </p:cNvPr>
          <p:cNvPicPr>
            <a:picLocks noChangeAspect="1"/>
          </p:cNvPicPr>
          <p:nvPr/>
        </p:nvPicPr>
        <p:blipFill>
          <a:blip r:embed="rId4"/>
          <a:stretch>
            <a:fillRect/>
          </a:stretch>
        </p:blipFill>
        <p:spPr>
          <a:xfrm>
            <a:off x="1610915" y="3533775"/>
            <a:ext cx="3032523" cy="26574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9378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 xmlns:a16="http://schemas.microsoft.com/office/drawing/2014/main" id="{D4B173AA-6B93-456A-A253-D32C5AB13FDF}"/>
              </a:ext>
            </a:extLst>
          </p:cNvPr>
          <p:cNvPicPr>
            <a:picLocks noChangeAspect="1"/>
          </p:cNvPicPr>
          <p:nvPr/>
        </p:nvPicPr>
        <p:blipFill rotWithShape="1">
          <a:blip r:embed="rId2"/>
          <a:srcRect t="46508" b="6171"/>
          <a:stretch/>
        </p:blipFill>
        <p:spPr>
          <a:xfrm>
            <a:off x="2" y="3080228"/>
            <a:ext cx="9143998" cy="4155240"/>
          </a:xfrm>
          <a:prstGeom prst="rect">
            <a:avLst/>
          </a:prstGeom>
        </p:spPr>
      </p:pic>
      <p:pic>
        <p:nvPicPr>
          <p:cNvPr id="8" name="Picture 7" descr="Graphical user interface&#10;&#10;Description automatically generated with medium confidence">
            <a:extLst>
              <a:ext uri="{FF2B5EF4-FFF2-40B4-BE49-F238E27FC236}">
                <a16:creationId xmlns="" xmlns:a16="http://schemas.microsoft.com/office/drawing/2014/main" id="{805FAD4B-CD07-4326-BA60-08B0A3124265}"/>
              </a:ext>
            </a:extLst>
          </p:cNvPr>
          <p:cNvPicPr>
            <a:picLocks noChangeAspect="1"/>
          </p:cNvPicPr>
          <p:nvPr/>
        </p:nvPicPr>
        <p:blipFill rotWithShape="1">
          <a:blip r:embed="rId2"/>
          <a:srcRect t="32" b="62364"/>
          <a:stretch/>
        </p:blipFill>
        <p:spPr>
          <a:xfrm>
            <a:off x="2" y="0"/>
            <a:ext cx="9143997" cy="3302000"/>
          </a:xfrm>
          <a:prstGeom prst="rect">
            <a:avLst/>
          </a:prstGeom>
        </p:spPr>
      </p:pic>
      <p:pic>
        <p:nvPicPr>
          <p:cNvPr id="3" name="Picture 2">
            <a:extLst>
              <a:ext uri="{FF2B5EF4-FFF2-40B4-BE49-F238E27FC236}">
                <a16:creationId xmlns="" xmlns:a16="http://schemas.microsoft.com/office/drawing/2014/main" id="{C57D76DD-F434-4514-AB4D-AF5EC622DE57}"/>
              </a:ext>
            </a:extLst>
          </p:cNvPr>
          <p:cNvPicPr>
            <a:picLocks noChangeAspect="1"/>
          </p:cNvPicPr>
          <p:nvPr/>
        </p:nvPicPr>
        <p:blipFill>
          <a:blip r:embed="rId3"/>
          <a:stretch>
            <a:fillRect/>
          </a:stretch>
        </p:blipFill>
        <p:spPr>
          <a:xfrm>
            <a:off x="1838756" y="2400694"/>
            <a:ext cx="5529551" cy="2666215"/>
          </a:xfrm>
          <a:prstGeom prst="rect">
            <a:avLst/>
          </a:prstGeom>
        </p:spPr>
      </p:pic>
    </p:spTree>
    <p:extLst>
      <p:ext uri="{BB962C8B-B14F-4D97-AF65-F5344CB8AC3E}">
        <p14:creationId xmlns:p14="http://schemas.microsoft.com/office/powerpoint/2010/main" val="2722295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F358E2EC-A8B9-48FF-5DE3-41CF33DA0001}"/>
              </a:ext>
            </a:extLst>
          </p:cNvPr>
          <p:cNvSpPr txBox="1"/>
          <p:nvPr/>
        </p:nvSpPr>
        <p:spPr>
          <a:xfrm>
            <a:off x="1371600" y="882984"/>
            <a:ext cx="3809999" cy="2407801"/>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lvl="0" algn="just" defTabSz="609630"/>
            <a:r>
              <a:rPr lang="en-US" sz="4000" b="1" dirty="0" err="1">
                <a:solidFill>
                  <a:prstClr val="black"/>
                </a:solidFill>
                <a:latin typeface="Times New Roman" pitchFamily="18" charset="0"/>
                <a:cs typeface="Times New Roman" pitchFamily="18" charset="0"/>
              </a:rPr>
              <a:t>Các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bạn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xe</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đạp</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giữa</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lòng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đường</a:t>
            </a:r>
            <a:endPar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3" name="Picture 12" descr="A picture containing vector graphics&#10;&#10;Description automatically generated">
            <a:extLst>
              <a:ext uri="{FF2B5EF4-FFF2-40B4-BE49-F238E27FC236}">
                <a16:creationId xmlns:a16="http://schemas.microsoft.com/office/drawing/2014/main" xmlns="" id="{2F6F18BE-FBCE-D68B-13EF-EDECE476D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6566" y="3562240"/>
            <a:ext cx="2540998"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xmlns="" id="{C2C02072-A812-DE7B-8F30-3B59B7AE4BB3}"/>
              </a:ext>
            </a:extLst>
          </p:cNvPr>
          <p:cNvGrpSpPr/>
          <p:nvPr/>
        </p:nvGrpSpPr>
        <p:grpSpPr>
          <a:xfrm>
            <a:off x="4953000" y="-276225"/>
            <a:ext cx="3840956" cy="4989402"/>
            <a:chOff x="10066478" y="982364"/>
            <a:chExt cx="6096012" cy="6096012"/>
          </a:xfrm>
        </p:grpSpPr>
        <p:pic>
          <p:nvPicPr>
            <p:cNvPr id="15" name="Picture 14">
              <a:extLst>
                <a:ext uri="{FF2B5EF4-FFF2-40B4-BE49-F238E27FC236}">
                  <a16:creationId xmlns:a16="http://schemas.microsoft.com/office/drawing/2014/main" xmlns="" id="{A1FCCD88-6AF3-571A-068C-4BC579EC5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478" y="982364"/>
              <a:ext cx="6096012" cy="6096012"/>
            </a:xfrm>
            <a:prstGeom prst="rect">
              <a:avLst/>
            </a:prstGeom>
          </p:spPr>
        </p:pic>
        <p:sp>
          <p:nvSpPr>
            <p:cNvPr id="16" name="TextBox 15">
              <a:extLst>
                <a:ext uri="{FF2B5EF4-FFF2-40B4-BE49-F238E27FC236}">
                  <a16:creationId xmlns:a16="http://schemas.microsoft.com/office/drawing/2014/main" xmlns="" id="{2672AEBB-CB09-949D-63E9-9A014C52D71D}"/>
                </a:ext>
              </a:extLst>
            </p:cNvPr>
            <p:cNvSpPr txBox="1"/>
            <p:nvPr/>
          </p:nvSpPr>
          <p:spPr>
            <a:xfrm>
              <a:off x="11098571" y="2387714"/>
              <a:ext cx="4289161" cy="312112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Hậu quả: Không còn chỗ cho các xe khác đi, dễ gây tai nạn</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pic>
        <p:nvPicPr>
          <p:cNvPr id="4" name="Picture 3">
            <a:extLst>
              <a:ext uri="{FF2B5EF4-FFF2-40B4-BE49-F238E27FC236}">
                <a16:creationId xmlns:a16="http://schemas.microsoft.com/office/drawing/2014/main" xmlns="" id="{02D22C6F-5C09-49FE-B022-9D72D4AD0FC1}"/>
              </a:ext>
            </a:extLst>
          </p:cNvPr>
          <p:cNvPicPr>
            <a:picLocks noChangeAspect="1"/>
          </p:cNvPicPr>
          <p:nvPr/>
        </p:nvPicPr>
        <p:blipFill>
          <a:blip r:embed="rId4"/>
          <a:stretch>
            <a:fillRect/>
          </a:stretch>
        </p:blipFill>
        <p:spPr>
          <a:xfrm>
            <a:off x="1843088" y="3619500"/>
            <a:ext cx="3000375" cy="2713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7231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1F5E0BF7-83C5-30DF-C1FA-D88995D9B844}"/>
              </a:ext>
            </a:extLst>
          </p:cNvPr>
          <p:cNvSpPr txBox="1"/>
          <p:nvPr/>
        </p:nvSpPr>
        <p:spPr>
          <a:xfrm>
            <a:off x="1219200" y="457200"/>
            <a:ext cx="6824663" cy="3785652"/>
          </a:xfrm>
          <a:prstGeom prst="rect">
            <a:avLst/>
          </a:prstGeom>
          <a:solidFill>
            <a:srgbClr val="CCFFFF"/>
          </a:solidFill>
          <a:ln w="76200">
            <a:solidFill>
              <a:schemeClr val="accent1"/>
            </a:solidFill>
            <a:prstDash val="dash"/>
          </a:ln>
        </p:spPr>
        <p:txBody>
          <a:bodyPr wrap="square">
            <a:spAutoFit/>
          </a:bodyPr>
          <a:lstStyle/>
          <a:p>
            <a:pPr algn="just" defTabSz="609630"/>
            <a:r>
              <a:rPr lang="vi-VN" sz="4000" b="1" dirty="0">
                <a:solidFill>
                  <a:prstClr val="black"/>
                </a:solidFill>
                <a:latin typeface="Times New Roman" pitchFamily="18" charset="0"/>
                <a:cs typeface="Times New Roman" pitchFamily="18" charset="0"/>
              </a:rPr>
              <a:t>Tuân thủ các quy tắc an toàn khi tham gia các phương tiện giao thông là rất cần thiết nhằm đảm bảo an toàn cho chúng ta và những người tham gia giao thông</a:t>
            </a:r>
            <a:r>
              <a:rPr lang="en-US" sz="4000" b="1" dirty="0">
                <a:solidFill>
                  <a:prstClr val="black"/>
                </a:solidFill>
                <a:latin typeface="Times New Roman" pitchFamily="18" charset="0"/>
                <a:cs typeface="Times New Roman" pitchFamily="18" charset="0"/>
              </a:rPr>
              <a:t>.</a:t>
            </a:r>
          </a:p>
        </p:txBody>
      </p:sp>
      <p:pic>
        <p:nvPicPr>
          <p:cNvPr id="11" name="Picture 10" descr="A picture containing vector graphics&#10;&#10;Description automatically generated">
            <a:extLst>
              <a:ext uri="{FF2B5EF4-FFF2-40B4-BE49-F238E27FC236}">
                <a16:creationId xmlns:a16="http://schemas.microsoft.com/office/drawing/2014/main" xmlns="" id="{00D5237B-1866-4F5D-3148-7C555B2BD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2700" y="5029200"/>
            <a:ext cx="2540998" cy="1506554"/>
          </a:xfrm>
          <a:prstGeom prst="rect">
            <a:avLst/>
          </a:prstGeom>
          <a:effectLst>
            <a:outerShdw blurRad="76200" dir="13500000" sy="23000" kx="1200000" algn="br" rotWithShape="0">
              <a:prstClr val="black">
                <a:alpha val="20000"/>
              </a:prstClr>
            </a:outerShdw>
          </a:effectLst>
        </p:spPr>
      </p:pic>
      <p:pic>
        <p:nvPicPr>
          <p:cNvPr id="12" name="Picture 11">
            <a:extLst>
              <a:ext uri="{FF2B5EF4-FFF2-40B4-BE49-F238E27FC236}">
                <a16:creationId xmlns:a16="http://schemas.microsoft.com/office/drawing/2014/main" xmlns="" id="{381C1334-FBCF-4954-8010-2984D0D132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16" b="90116" l="2931" r="96660">
                        <a14:foregroundMark x1="72665" y1="73892" x2="61009" y2="78596"/>
                        <a14:foregroundMark x1="61009" y1="78596" x2="35106" y2="81050"/>
                        <a14:foregroundMark x1="35106" y1="81050" x2="30948" y2="76142"/>
                        <a14:foregroundMark x1="30948" y1="76142" x2="31084" y2="73756"/>
                        <a14:foregroundMark x1="26721" y1="55760" x2="27539" y2="63054"/>
                        <a14:foregroundMark x1="27539" y1="63054" x2="34356" y2="76551"/>
                        <a14:foregroundMark x1="34356" y1="76551" x2="49557" y2="83163"/>
                        <a14:foregroundMark x1="49557" y1="83163" x2="58828" y2="84117"/>
                        <a14:foregroundMark x1="91411" y1="80232" x2="74097" y2="64826"/>
                        <a14:foregroundMark x1="74097" y1="64826" x2="71029" y2="58623"/>
                        <a14:foregroundMark x1="71029" y1="58623" x2="52420" y2="57669"/>
                        <a14:foregroundMark x1="79755" y1="73279" x2="88548" y2="79891"/>
                        <a14:foregroundMark x1="88548" y1="79891" x2="89775" y2="84867"/>
                        <a14:foregroundMark x1="90252" y1="77096" x2="96796" y2="82481"/>
                        <a14:foregroundMark x1="96796" y1="82481" x2="96524" y2="83981"/>
                        <a14:foregroundMark x1="48466" y1="62781" x2="31766" y2="79073"/>
                        <a14:foregroundMark x1="31766" y1="79073" x2="14997" y2="79482"/>
                        <a14:foregroundMark x1="14997" y1="79482" x2="11793" y2="83913"/>
                        <a14:foregroundMark x1="11793" y1="83913" x2="17246" y2="87866"/>
                        <a14:foregroundMark x1="36946" y1="52761" x2="14997" y2="56101"/>
                        <a14:foregroundMark x1="14997" y1="56101" x2="18337" y2="47307"/>
                        <a14:foregroundMark x1="24199" y1="50511" x2="30334" y2="67757"/>
                        <a14:foregroundMark x1="30334" y1="67757" x2="30334" y2="67757"/>
                        <a14:foregroundMark x1="16087" y1="43558" x2="15406" y2="69939"/>
                        <a14:foregroundMark x1="15406" y1="69939" x2="17110" y2="76619"/>
                        <a14:foregroundMark x1="10838" y1="40695" x2="11861" y2="70620"/>
                        <a14:foregroundMark x1="8725" y1="42536" x2="16496" y2="77437"/>
                        <a14:foregroundMark x1="16496" y1="77437" x2="21200" y2="73483"/>
                        <a14:foregroundMark x1="15133" y1="40559" x2="32720" y2="79141"/>
                        <a14:foregroundMark x1="32720" y1="79141" x2="32720" y2="79141"/>
                        <a14:foregroundMark x1="9339" y1="46762" x2="17860" y2="69530"/>
                        <a14:foregroundMark x1="17860" y1="69530" x2="17860" y2="69530"/>
                        <a14:foregroundMark x1="3476" y1="39059" x2="9407" y2="57941"/>
                        <a14:foregroundMark x1="9407" y1="57941" x2="13633" y2="61622"/>
                        <a14:foregroundMark x1="16360" y1="42536" x2="20245" y2="76892"/>
                        <a14:foregroundMark x1="20245" y1="76892" x2="20245" y2="76892"/>
                        <a14:foregroundMark x1="17860" y1="46421" x2="21200" y2="64281"/>
                        <a14:foregroundMark x1="21200" y1="64281" x2="21200" y2="64281"/>
                        <a14:foregroundMark x1="7975" y1="67144" x2="9066" y2="73620"/>
                        <a14:foregroundMark x1="9066" y1="73620" x2="8725" y2="69734"/>
                        <a14:foregroundMark x1="7975" y1="66530" x2="12883" y2="83367"/>
                        <a14:foregroundMark x1="7975" y1="70757" x2="4976" y2="79346"/>
                        <a14:foregroundMark x1="7362" y1="63667" x2="3476" y2="85753"/>
                        <a14:foregroundMark x1="7089" y1="61622" x2="3545" y2="70484"/>
                        <a14:foregroundMark x1="3545" y1="70484" x2="2999" y2="77096"/>
                        <a14:foregroundMark x1="5999" y1="59509" x2="3749" y2="75256"/>
                        <a14:foregroundMark x1="3749" y1="75256" x2="3749" y2="75256"/>
                        <a14:foregroundMark x1="3136" y1="59646" x2="5385" y2="75596"/>
                        <a14:foregroundMark x1="5385" y1="75596" x2="5385" y2="75596"/>
                        <a14:foregroundMark x1="67144" y1="65508" x2="78255" y2="73006"/>
                        <a14:foregroundMark x1="19359" y1="90457" x2="58146" y2="97069"/>
                        <a14:foregroundMark x1="58146" y1="97069" x2="67894" y2="91002"/>
                        <a14:foregroundMark x1="67894" y1="91002" x2="75460" y2="89571"/>
                        <a14:foregroundMark x1="75460" y1="89571" x2="78391" y2="90116"/>
                        <a14:backgroundMark x1="81527" y1="44172" x2="91275" y2="66871"/>
                        <a14:backgroundMark x1="91275" y1="66871" x2="91275" y2="67621"/>
                        <a14:backgroundMark x1="65167" y1="53374" x2="65303" y2="50511"/>
                      </a14:backgroundRemoval>
                    </a14:imgEffect>
                  </a14:imgLayer>
                </a14:imgProps>
              </a:ext>
              <a:ext uri="{28A0092B-C50C-407E-A947-70E740481C1C}">
                <a14:useLocalDpi xmlns:a14="http://schemas.microsoft.com/office/drawing/2010/main" val="0"/>
              </a:ext>
            </a:extLst>
          </a:blip>
          <a:srcRect t="43694"/>
          <a:stretch/>
        </p:blipFill>
        <p:spPr>
          <a:xfrm>
            <a:off x="-150018" y="4648199"/>
            <a:ext cx="4458881" cy="2690283"/>
          </a:xfrm>
          <a:prstGeom prst="rect">
            <a:avLst/>
          </a:prstGeom>
        </p:spPr>
      </p:pic>
    </p:spTree>
    <p:extLst>
      <p:ext uri="{BB962C8B-B14F-4D97-AF65-F5344CB8AC3E}">
        <p14:creationId xmlns:p14="http://schemas.microsoft.com/office/powerpoint/2010/main" val="261584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BBDA53E6-28B8-8B17-4C91-5C7A219AC00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16" b="90116" l="2931" r="96660">
                        <a14:foregroundMark x1="72665" y1="73892" x2="61009" y2="78596"/>
                        <a14:foregroundMark x1="61009" y1="78596" x2="35106" y2="81050"/>
                        <a14:foregroundMark x1="35106" y1="81050" x2="30948" y2="76142"/>
                        <a14:foregroundMark x1="30948" y1="76142" x2="31084" y2="73756"/>
                        <a14:foregroundMark x1="26721" y1="55760" x2="27539" y2="63054"/>
                        <a14:foregroundMark x1="27539" y1="63054" x2="34356" y2="76551"/>
                        <a14:foregroundMark x1="34356" y1="76551" x2="49557" y2="83163"/>
                        <a14:foregroundMark x1="49557" y1="83163" x2="58828" y2="84117"/>
                        <a14:foregroundMark x1="91411" y1="80232" x2="74097" y2="64826"/>
                        <a14:foregroundMark x1="74097" y1="64826" x2="71029" y2="58623"/>
                        <a14:foregroundMark x1="71029" y1="58623" x2="52420" y2="57669"/>
                        <a14:foregroundMark x1="79755" y1="73279" x2="88548" y2="79891"/>
                        <a14:foregroundMark x1="88548" y1="79891" x2="89775" y2="84867"/>
                        <a14:foregroundMark x1="90252" y1="77096" x2="96796" y2="82481"/>
                        <a14:foregroundMark x1="96796" y1="82481" x2="96524" y2="83981"/>
                        <a14:foregroundMark x1="48466" y1="62781" x2="31766" y2="79073"/>
                        <a14:foregroundMark x1="31766" y1="79073" x2="14997" y2="79482"/>
                        <a14:foregroundMark x1="14997" y1="79482" x2="11793" y2="83913"/>
                        <a14:foregroundMark x1="11793" y1="83913" x2="17246" y2="87866"/>
                        <a14:foregroundMark x1="36946" y1="52761" x2="14997" y2="56101"/>
                        <a14:foregroundMark x1="14997" y1="56101" x2="18337" y2="47307"/>
                        <a14:foregroundMark x1="24199" y1="50511" x2="30334" y2="67757"/>
                        <a14:foregroundMark x1="30334" y1="67757" x2="30334" y2="67757"/>
                        <a14:foregroundMark x1="16087" y1="43558" x2="15406" y2="69939"/>
                        <a14:foregroundMark x1="15406" y1="69939" x2="17110" y2="76619"/>
                        <a14:foregroundMark x1="10838" y1="40695" x2="11861" y2="70620"/>
                        <a14:foregroundMark x1="8725" y1="42536" x2="16496" y2="77437"/>
                        <a14:foregroundMark x1="16496" y1="77437" x2="21200" y2="73483"/>
                        <a14:foregroundMark x1="15133" y1="40559" x2="32720" y2="79141"/>
                        <a14:foregroundMark x1="32720" y1="79141" x2="32720" y2="79141"/>
                        <a14:foregroundMark x1="9339" y1="46762" x2="17860" y2="69530"/>
                        <a14:foregroundMark x1="17860" y1="69530" x2="17860" y2="69530"/>
                        <a14:foregroundMark x1="3476" y1="39059" x2="9407" y2="57941"/>
                        <a14:foregroundMark x1="9407" y1="57941" x2="13633" y2="61622"/>
                        <a14:foregroundMark x1="16360" y1="42536" x2="20245" y2="76892"/>
                        <a14:foregroundMark x1="20245" y1="76892" x2="20245" y2="76892"/>
                        <a14:foregroundMark x1="17860" y1="46421" x2="21200" y2="64281"/>
                        <a14:foregroundMark x1="21200" y1="64281" x2="21200" y2="64281"/>
                        <a14:foregroundMark x1="7975" y1="67144" x2="9066" y2="73620"/>
                        <a14:foregroundMark x1="9066" y1="73620" x2="8725" y2="69734"/>
                        <a14:foregroundMark x1="7975" y1="66530" x2="12883" y2="83367"/>
                        <a14:foregroundMark x1="7975" y1="70757" x2="4976" y2="79346"/>
                        <a14:foregroundMark x1="7362" y1="63667" x2="3476" y2="85753"/>
                        <a14:foregroundMark x1="7089" y1="61622" x2="3545" y2="70484"/>
                        <a14:foregroundMark x1="3545" y1="70484" x2="2999" y2="77096"/>
                        <a14:foregroundMark x1="5999" y1="59509" x2="3749" y2="75256"/>
                        <a14:foregroundMark x1="3749" y1="75256" x2="3749" y2="75256"/>
                        <a14:foregroundMark x1="3136" y1="59646" x2="5385" y2="75596"/>
                        <a14:foregroundMark x1="5385" y1="75596" x2="5385" y2="75596"/>
                        <a14:foregroundMark x1="67144" y1="65508" x2="78255" y2="73006"/>
                        <a14:foregroundMark x1="19359" y1="90457" x2="58146" y2="97069"/>
                        <a14:foregroundMark x1="58146" y1="97069" x2="67894" y2="91002"/>
                        <a14:foregroundMark x1="67894" y1="91002" x2="75460" y2="89571"/>
                        <a14:foregroundMark x1="75460" y1="89571" x2="78391" y2="90116"/>
                        <a14:backgroundMark x1="81527" y1="44172" x2="91275" y2="66871"/>
                        <a14:backgroundMark x1="91275" y1="66871" x2="91275" y2="67621"/>
                        <a14:backgroundMark x1="65167" y1="53374" x2="65303" y2="50511"/>
                      </a14:backgroundRemoval>
                    </a14:imgEffect>
                  </a14:imgLayer>
                </a14:imgProps>
              </a:ext>
              <a:ext uri="{28A0092B-C50C-407E-A947-70E740481C1C}">
                <a14:useLocalDpi xmlns:a14="http://schemas.microsoft.com/office/drawing/2010/main" val="0"/>
              </a:ext>
            </a:extLst>
          </a:blip>
          <a:srcRect t="43694"/>
          <a:stretch/>
        </p:blipFill>
        <p:spPr>
          <a:xfrm>
            <a:off x="-114300" y="3276601"/>
            <a:ext cx="5638800" cy="4233333"/>
          </a:xfrm>
          <a:prstGeom prst="rect">
            <a:avLst/>
          </a:prstGeom>
        </p:spPr>
      </p:pic>
      <p:grpSp>
        <p:nvGrpSpPr>
          <p:cNvPr id="10" name="Group 9">
            <a:extLst>
              <a:ext uri="{FF2B5EF4-FFF2-40B4-BE49-F238E27FC236}">
                <a16:creationId xmlns:a16="http://schemas.microsoft.com/office/drawing/2014/main" xmlns="" id="{3058D9BA-638E-77CB-F640-67CE15DE24FB}"/>
              </a:ext>
            </a:extLst>
          </p:cNvPr>
          <p:cNvGrpSpPr/>
          <p:nvPr/>
        </p:nvGrpSpPr>
        <p:grpSpPr>
          <a:xfrm>
            <a:off x="3751353" y="277085"/>
            <a:ext cx="5166497" cy="6858000"/>
            <a:chOff x="3509961" y="1558634"/>
            <a:chExt cx="10332993" cy="10287000"/>
          </a:xfrm>
        </p:grpSpPr>
        <p:pic>
          <p:nvPicPr>
            <p:cNvPr id="7" name="Picture 6">
              <a:extLst>
                <a:ext uri="{FF2B5EF4-FFF2-40B4-BE49-F238E27FC236}">
                  <a16:creationId xmlns:a16="http://schemas.microsoft.com/office/drawing/2014/main" xmlns="" id="{A19DB80C-2167-6A3B-0ECA-3F7EC3D543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9961" y="1558634"/>
              <a:ext cx="10332993" cy="10287000"/>
            </a:xfrm>
            <a:prstGeom prst="rect">
              <a:avLst/>
            </a:prstGeom>
          </p:spPr>
        </p:pic>
        <p:sp>
          <p:nvSpPr>
            <p:cNvPr id="4" name="TextBox 3">
              <a:extLst>
                <a:ext uri="{FF2B5EF4-FFF2-40B4-BE49-F238E27FC236}">
                  <a16:creationId xmlns:a16="http://schemas.microsoft.com/office/drawing/2014/main" xmlns="" id="{6A66C390-D9D3-C5ED-EC4C-2EB2AB3EA413}"/>
                </a:ext>
              </a:extLst>
            </p:cNvPr>
            <p:cNvSpPr txBox="1"/>
            <p:nvPr/>
          </p:nvSpPr>
          <p:spPr>
            <a:xfrm>
              <a:off x="4389255" y="3614738"/>
              <a:ext cx="8574409" cy="3831818"/>
            </a:xfrm>
            <a:prstGeom prst="rect">
              <a:avLst/>
            </a:prstGeom>
            <a:noFill/>
          </p:spPr>
          <p:txBody>
            <a:bodyPr wrap="square" rtlCol="0">
              <a:spAutoFit/>
            </a:bodyPr>
            <a:lstStyle/>
            <a:p>
              <a:pPr marL="0" marR="0" algn="ctr">
                <a:spcBef>
                  <a:spcPts val="0"/>
                </a:spcBef>
                <a:spcAft>
                  <a:spcPts val="0"/>
                </a:spcAft>
              </a:pPr>
              <a:r>
                <a:rPr lang="en-US" sz="3200" b="1" dirty="0">
                  <a:solidFill>
                    <a:srgbClr val="FF0000"/>
                  </a:solidFill>
                  <a:effectLst/>
                  <a:latin typeface="Times New Roman" pitchFamily="18" charset="0"/>
                  <a:ea typeface="Times New Roman" pitchFamily="18" charset="0"/>
                  <a:cs typeface="Times New Roman" pitchFamily="18" charset="0"/>
                </a:rPr>
                <a:t>Theo </a:t>
              </a:r>
              <a:r>
                <a:rPr lang="en-US" sz="3200" b="1" dirty="0" err="1">
                  <a:solidFill>
                    <a:srgbClr val="FF0000"/>
                  </a:solidFill>
                  <a:effectLst/>
                  <a:latin typeface="Times New Roman" pitchFamily="18" charset="0"/>
                  <a:ea typeface="Times New Roman" pitchFamily="18" charset="0"/>
                  <a:cs typeface="Times New Roman" pitchFamily="18" charset="0"/>
                </a:rPr>
                <a:t>em</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vì</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sao</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phải</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tuân</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thủ</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các</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quy</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tắc</a:t>
              </a:r>
              <a:r>
                <a:rPr lang="en-US" sz="3200" b="1" dirty="0">
                  <a:solidFill>
                    <a:srgbClr val="FF0000"/>
                  </a:solidFill>
                  <a:effectLst/>
                  <a:latin typeface="Times New Roman" pitchFamily="18" charset="0"/>
                  <a:ea typeface="Times New Roman" pitchFamily="18" charset="0"/>
                  <a:cs typeface="Times New Roman" pitchFamily="18" charset="0"/>
                </a:rPr>
                <a:t> an </a:t>
              </a:r>
              <a:r>
                <a:rPr lang="en-US" sz="3200" b="1" dirty="0" err="1">
                  <a:solidFill>
                    <a:srgbClr val="FF0000"/>
                  </a:solidFill>
                  <a:effectLst/>
                  <a:latin typeface="Times New Roman" pitchFamily="18" charset="0"/>
                  <a:ea typeface="Times New Roman" pitchFamily="18" charset="0"/>
                  <a:cs typeface="Times New Roman" pitchFamily="18" charset="0"/>
                </a:rPr>
                <a:t>toàn</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khi</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tham</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gia</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các</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phương</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tiện</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giao</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thông</a:t>
              </a:r>
              <a:r>
                <a:rPr lang="en-US" sz="3200" b="1" dirty="0">
                  <a:solidFill>
                    <a:srgbClr val="FF0000"/>
                  </a:solidFill>
                  <a:effectLst/>
                  <a:latin typeface="Times New Roman" pitchFamily="18" charset="0"/>
                  <a:ea typeface="Times New Roman" pitchFamily="18" charset="0"/>
                  <a:cs typeface="Times New Roman" pitchFamily="18" charset="0"/>
                </a:rPr>
                <a:t>?</a:t>
              </a:r>
            </a:p>
          </p:txBody>
        </p:sp>
      </p:grpSp>
      <p:pic>
        <p:nvPicPr>
          <p:cNvPr id="5" name="Picture 4">
            <a:extLst>
              <a:ext uri="{FF2B5EF4-FFF2-40B4-BE49-F238E27FC236}">
                <a16:creationId xmlns:a16="http://schemas.microsoft.com/office/drawing/2014/main" xmlns="" id="{6807D207-C25B-9C92-7665-376922A10C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1" y="1465072"/>
            <a:ext cx="3697307" cy="1450894"/>
          </a:xfrm>
          <a:prstGeom prst="rect">
            <a:avLst/>
          </a:prstGeom>
        </p:spPr>
      </p:pic>
    </p:spTree>
    <p:extLst>
      <p:ext uri="{BB962C8B-B14F-4D97-AF65-F5344CB8AC3E}">
        <p14:creationId xmlns:p14="http://schemas.microsoft.com/office/powerpoint/2010/main" val="287382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xmlns="" id="{0707D91C-5E1A-4813-A50F-5F58AD0F9834}"/>
              </a:ext>
            </a:extLst>
          </p:cNvPr>
          <p:cNvSpPr/>
          <p:nvPr/>
        </p:nvSpPr>
        <p:spPr>
          <a:xfrm>
            <a:off x="-391885" y="5416248"/>
            <a:ext cx="10435772" cy="2457752"/>
          </a:xfrm>
          <a:prstGeom prst="ellipse">
            <a:avLst/>
          </a:prstGeom>
          <a:solidFill>
            <a:srgbClr val="A9D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libri"/>
            </a:endParaRPr>
          </a:p>
        </p:txBody>
      </p:sp>
      <p:pic>
        <p:nvPicPr>
          <p:cNvPr id="3" name="Hình ảnh 2">
            <a:extLst>
              <a:ext uri="{FF2B5EF4-FFF2-40B4-BE49-F238E27FC236}">
                <a16:creationId xmlns:a16="http://schemas.microsoft.com/office/drawing/2014/main" xmlns="" id="{EA2501A1-08DA-487D-BBAD-7B6A84A67364}"/>
              </a:ext>
            </a:extLst>
          </p:cNvPr>
          <p:cNvPicPr>
            <a:picLocks noChangeAspect="1"/>
          </p:cNvPicPr>
          <p:nvPr/>
        </p:nvPicPr>
        <p:blipFill rotWithShape="1">
          <a:blip r:embed="rId3"/>
          <a:srcRect t="7967" r="39107" b="26001"/>
          <a:stretch/>
        </p:blipFill>
        <p:spPr>
          <a:xfrm>
            <a:off x="0" y="-126999"/>
            <a:ext cx="8935131" cy="7609473"/>
          </a:xfrm>
          <a:prstGeom prst="rect">
            <a:avLst/>
          </a:prstGeom>
        </p:spPr>
      </p:pic>
      <p:sp>
        <p:nvSpPr>
          <p:cNvPr id="10" name="Bong bóng Ý nghĩ: Hình đám mây 9">
            <a:extLst>
              <a:ext uri="{FF2B5EF4-FFF2-40B4-BE49-F238E27FC236}">
                <a16:creationId xmlns:a16="http://schemas.microsoft.com/office/drawing/2014/main" xmlns="" id="{F724BF1B-61F4-4BD4-82C7-AB682EDDB270}"/>
              </a:ext>
            </a:extLst>
          </p:cNvPr>
          <p:cNvSpPr/>
          <p:nvPr/>
        </p:nvSpPr>
        <p:spPr>
          <a:xfrm>
            <a:off x="734063" y="62892"/>
            <a:ext cx="1531858" cy="1001359"/>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sp>
        <p:nvSpPr>
          <p:cNvPr id="11" name="Bong bóng Ý nghĩ: Hình đám mây 10">
            <a:extLst>
              <a:ext uri="{FF2B5EF4-FFF2-40B4-BE49-F238E27FC236}">
                <a16:creationId xmlns:a16="http://schemas.microsoft.com/office/drawing/2014/main" xmlns="" id="{DA12184F-917E-41E8-A89B-C30EB6D0F235}"/>
              </a:ext>
            </a:extLst>
          </p:cNvPr>
          <p:cNvSpPr/>
          <p:nvPr/>
        </p:nvSpPr>
        <p:spPr>
          <a:xfrm>
            <a:off x="7497693" y="186173"/>
            <a:ext cx="1212544" cy="86246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sp>
        <p:nvSpPr>
          <p:cNvPr id="12" name="Bong bóng Ý nghĩ: Hình đám mây 11">
            <a:extLst>
              <a:ext uri="{FF2B5EF4-FFF2-40B4-BE49-F238E27FC236}">
                <a16:creationId xmlns:a16="http://schemas.microsoft.com/office/drawing/2014/main" xmlns="" id="{1E1F2BB1-55D4-4052-BA16-292981D40218}"/>
              </a:ext>
            </a:extLst>
          </p:cNvPr>
          <p:cNvSpPr/>
          <p:nvPr/>
        </p:nvSpPr>
        <p:spPr>
          <a:xfrm>
            <a:off x="8439344" y="3120979"/>
            <a:ext cx="1212544" cy="64169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sp>
        <p:nvSpPr>
          <p:cNvPr id="13" name="Bong bóng Ý nghĩ: Hình đám mây 12">
            <a:extLst>
              <a:ext uri="{FF2B5EF4-FFF2-40B4-BE49-F238E27FC236}">
                <a16:creationId xmlns:a16="http://schemas.microsoft.com/office/drawing/2014/main" xmlns="" id="{790CAFA4-8826-48C5-9F33-23C9E1959D5F}"/>
              </a:ext>
            </a:extLst>
          </p:cNvPr>
          <p:cNvSpPr/>
          <p:nvPr/>
        </p:nvSpPr>
        <p:spPr>
          <a:xfrm>
            <a:off x="208869" y="2800131"/>
            <a:ext cx="1212544" cy="64169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pic>
        <p:nvPicPr>
          <p:cNvPr id="20" name="Hình ảnh 19">
            <a:extLst>
              <a:ext uri="{FF2B5EF4-FFF2-40B4-BE49-F238E27FC236}">
                <a16:creationId xmlns:a16="http://schemas.microsoft.com/office/drawing/2014/main" xmlns="" id="{3CE3C18B-B138-4D36-9935-B5193616FA62}"/>
              </a:ext>
            </a:extLst>
          </p:cNvPr>
          <p:cNvPicPr>
            <a:picLocks noChangeAspect="1"/>
          </p:cNvPicPr>
          <p:nvPr/>
        </p:nvPicPr>
        <p:blipFill rotWithShape="1">
          <a:blip r:embed="rId3"/>
          <a:srcRect l="58028" t="48134" r="-322" b="-3105"/>
          <a:stretch/>
        </p:blipFill>
        <p:spPr>
          <a:xfrm rot="900067">
            <a:off x="3430755" y="3940629"/>
            <a:ext cx="2632910" cy="2566513"/>
          </a:xfrm>
          <a:prstGeom prst="rect">
            <a:avLst/>
          </a:prstGeom>
        </p:spPr>
      </p:pic>
      <p:pic>
        <p:nvPicPr>
          <p:cNvPr id="6" name="Picture 5">
            <a:extLst>
              <a:ext uri="{FF2B5EF4-FFF2-40B4-BE49-F238E27FC236}">
                <a16:creationId xmlns:a16="http://schemas.microsoft.com/office/drawing/2014/main" xmlns="" id="{B4CC554D-4951-3523-BC2D-72C182A6B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4856" y="2436943"/>
            <a:ext cx="5904488" cy="1767993"/>
          </a:xfrm>
          <a:prstGeom prst="rect">
            <a:avLst/>
          </a:prstGeom>
        </p:spPr>
      </p:pic>
    </p:spTree>
    <p:extLst>
      <p:ext uri="{BB962C8B-B14F-4D97-AF65-F5344CB8AC3E}">
        <p14:creationId xmlns:p14="http://schemas.microsoft.com/office/powerpoint/2010/main" val="326675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BBDA53E6-28B8-8B17-4C91-5C7A219AC00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16" b="90116" l="2931" r="96660">
                        <a14:foregroundMark x1="72665" y1="73892" x2="61009" y2="78596"/>
                        <a14:foregroundMark x1="61009" y1="78596" x2="35106" y2="81050"/>
                        <a14:foregroundMark x1="35106" y1="81050" x2="30948" y2="76142"/>
                        <a14:foregroundMark x1="30948" y1="76142" x2="31084" y2="73756"/>
                        <a14:foregroundMark x1="26721" y1="55760" x2="27539" y2="63054"/>
                        <a14:foregroundMark x1="27539" y1="63054" x2="34356" y2="76551"/>
                        <a14:foregroundMark x1="34356" y1="76551" x2="49557" y2="83163"/>
                        <a14:foregroundMark x1="49557" y1="83163" x2="58828" y2="84117"/>
                        <a14:foregroundMark x1="91411" y1="80232" x2="74097" y2="64826"/>
                        <a14:foregroundMark x1="74097" y1="64826" x2="71029" y2="58623"/>
                        <a14:foregroundMark x1="71029" y1="58623" x2="52420" y2="57669"/>
                        <a14:foregroundMark x1="79755" y1="73279" x2="88548" y2="79891"/>
                        <a14:foregroundMark x1="88548" y1="79891" x2="89775" y2="84867"/>
                        <a14:foregroundMark x1="90252" y1="77096" x2="96796" y2="82481"/>
                        <a14:foregroundMark x1="96796" y1="82481" x2="96524" y2="83981"/>
                        <a14:foregroundMark x1="48466" y1="62781" x2="31766" y2="79073"/>
                        <a14:foregroundMark x1="31766" y1="79073" x2="14997" y2="79482"/>
                        <a14:foregroundMark x1="14997" y1="79482" x2="11793" y2="83913"/>
                        <a14:foregroundMark x1="11793" y1="83913" x2="17246" y2="87866"/>
                        <a14:foregroundMark x1="36946" y1="52761" x2="14997" y2="56101"/>
                        <a14:foregroundMark x1="14997" y1="56101" x2="18337" y2="47307"/>
                        <a14:foregroundMark x1="24199" y1="50511" x2="30334" y2="67757"/>
                        <a14:foregroundMark x1="30334" y1="67757" x2="30334" y2="67757"/>
                        <a14:foregroundMark x1="16087" y1="43558" x2="15406" y2="69939"/>
                        <a14:foregroundMark x1="15406" y1="69939" x2="17110" y2="76619"/>
                        <a14:foregroundMark x1="10838" y1="40695" x2="11861" y2="70620"/>
                        <a14:foregroundMark x1="8725" y1="42536" x2="16496" y2="77437"/>
                        <a14:foregroundMark x1="16496" y1="77437" x2="21200" y2="73483"/>
                        <a14:foregroundMark x1="15133" y1="40559" x2="32720" y2="79141"/>
                        <a14:foregroundMark x1="32720" y1="79141" x2="32720" y2="79141"/>
                        <a14:foregroundMark x1="9339" y1="46762" x2="17860" y2="69530"/>
                        <a14:foregroundMark x1="17860" y1="69530" x2="17860" y2="69530"/>
                        <a14:foregroundMark x1="3476" y1="39059" x2="9407" y2="57941"/>
                        <a14:foregroundMark x1="9407" y1="57941" x2="13633" y2="61622"/>
                        <a14:foregroundMark x1="16360" y1="42536" x2="20245" y2="76892"/>
                        <a14:foregroundMark x1="20245" y1="76892" x2="20245" y2="76892"/>
                        <a14:foregroundMark x1="17860" y1="46421" x2="21200" y2="64281"/>
                        <a14:foregroundMark x1="21200" y1="64281" x2="21200" y2="64281"/>
                        <a14:foregroundMark x1="7975" y1="67144" x2="9066" y2="73620"/>
                        <a14:foregroundMark x1="9066" y1="73620" x2="8725" y2="69734"/>
                        <a14:foregroundMark x1="7975" y1="66530" x2="12883" y2="83367"/>
                        <a14:foregroundMark x1="7975" y1="70757" x2="4976" y2="79346"/>
                        <a14:foregroundMark x1="7362" y1="63667" x2="3476" y2="85753"/>
                        <a14:foregroundMark x1="7089" y1="61622" x2="3545" y2="70484"/>
                        <a14:foregroundMark x1="3545" y1="70484" x2="2999" y2="77096"/>
                        <a14:foregroundMark x1="5999" y1="59509" x2="3749" y2="75256"/>
                        <a14:foregroundMark x1="3749" y1="75256" x2="3749" y2="75256"/>
                        <a14:foregroundMark x1="3136" y1="59646" x2="5385" y2="75596"/>
                        <a14:foregroundMark x1="5385" y1="75596" x2="5385" y2="75596"/>
                        <a14:foregroundMark x1="67144" y1="65508" x2="78255" y2="73006"/>
                        <a14:foregroundMark x1="19359" y1="90457" x2="58146" y2="97069"/>
                        <a14:foregroundMark x1="58146" y1="97069" x2="67894" y2="91002"/>
                        <a14:foregroundMark x1="67894" y1="91002" x2="75460" y2="89571"/>
                        <a14:foregroundMark x1="75460" y1="89571" x2="78391" y2="90116"/>
                        <a14:backgroundMark x1="81527" y1="44172" x2="91275" y2="66871"/>
                        <a14:backgroundMark x1="91275" y1="66871" x2="91275" y2="67621"/>
                        <a14:backgroundMark x1="65167" y1="53374" x2="65303" y2="50511"/>
                      </a14:backgroundRemoval>
                    </a14:imgEffect>
                  </a14:imgLayer>
                </a14:imgProps>
              </a:ext>
              <a:ext uri="{28A0092B-C50C-407E-A947-70E740481C1C}">
                <a14:useLocalDpi xmlns:a14="http://schemas.microsoft.com/office/drawing/2010/main" val="0"/>
              </a:ext>
            </a:extLst>
          </a:blip>
          <a:srcRect t="43694"/>
          <a:stretch/>
        </p:blipFill>
        <p:spPr>
          <a:xfrm>
            <a:off x="-114300" y="3276601"/>
            <a:ext cx="5638800" cy="4233333"/>
          </a:xfrm>
          <a:prstGeom prst="rect">
            <a:avLst/>
          </a:prstGeom>
        </p:spPr>
      </p:pic>
      <p:sp>
        <p:nvSpPr>
          <p:cNvPr id="6" name="TextBox 5">
            <a:extLst>
              <a:ext uri="{FF2B5EF4-FFF2-40B4-BE49-F238E27FC236}">
                <a16:creationId xmlns:a16="http://schemas.microsoft.com/office/drawing/2014/main" xmlns="" id="{A21A582E-72AF-46C2-AF6C-B5981B35C741}"/>
              </a:ext>
            </a:extLst>
          </p:cNvPr>
          <p:cNvSpPr txBox="1"/>
          <p:nvPr/>
        </p:nvSpPr>
        <p:spPr>
          <a:xfrm>
            <a:off x="4400550" y="480517"/>
            <a:ext cx="4471987" cy="4524315"/>
          </a:xfrm>
          <a:prstGeom prst="rect">
            <a:avLst/>
          </a:prstGeom>
          <a:solidFill>
            <a:srgbClr val="CCFFFF"/>
          </a:solidFill>
          <a:ln w="76200">
            <a:solidFill>
              <a:schemeClr val="accent1"/>
            </a:solidFill>
            <a:prstDash val="dash"/>
          </a:ln>
        </p:spPr>
        <p:txBody>
          <a:bodyPr wrap="square">
            <a:spAutoFit/>
          </a:bodyPr>
          <a:lstStyle/>
          <a:p>
            <a:pPr marL="571500" indent="-571500" algn="just" defTabSz="609630">
              <a:buFont typeface="Arial" panose="020B0604020202020204" pitchFamily="34" charset="0"/>
              <a:buChar char="•"/>
            </a:pPr>
            <a:r>
              <a:rPr lang="en-US" sz="3600" b="1" dirty="0">
                <a:solidFill>
                  <a:prstClr val="black"/>
                </a:solidFill>
                <a:latin typeface="Times New Roman" pitchFamily="18" charset="0"/>
                <a:cs typeface="Times New Roman" pitchFamily="18" charset="0"/>
              </a:rPr>
              <a:t>C</a:t>
            </a:r>
            <a:r>
              <a:rPr lang="vi-VN" sz="3600" b="1" dirty="0">
                <a:solidFill>
                  <a:prstClr val="black"/>
                </a:solidFill>
                <a:latin typeface="Times New Roman" pitchFamily="18" charset="0"/>
                <a:cs typeface="Times New Roman" pitchFamily="18" charset="0"/>
              </a:rPr>
              <a:t>hia ra thành các nhóm (3- 5 nhóm).</a:t>
            </a:r>
            <a:endParaRPr lang="en-US" sz="3600" b="1" dirty="0">
              <a:solidFill>
                <a:prstClr val="black"/>
              </a:solidFill>
              <a:latin typeface="Times New Roman" pitchFamily="18" charset="0"/>
              <a:cs typeface="Times New Roman" pitchFamily="18" charset="0"/>
            </a:endParaRPr>
          </a:p>
          <a:p>
            <a:pPr marL="571500" indent="-571500" algn="just" defTabSz="609630">
              <a:buFont typeface="Arial" panose="020B0604020202020204" pitchFamily="34" charset="0"/>
              <a:buChar char="•"/>
            </a:pPr>
            <a:r>
              <a:rPr lang="vi-VN" sz="3600" b="1" dirty="0">
                <a:solidFill>
                  <a:prstClr val="black"/>
                </a:solidFill>
                <a:latin typeface="Times New Roman" pitchFamily="18" charset="0"/>
                <a:cs typeface="Times New Roman" pitchFamily="18" charset="0"/>
              </a:rPr>
              <a:t>Mỗi nhóm có thể viết, vẽ bảng thông tin về quy tắc an toàn khi tham gia các phương tiện giao </a:t>
            </a:r>
            <a:r>
              <a:rPr lang="vi-VN" sz="3600" b="1" dirty="0" smtClean="0">
                <a:solidFill>
                  <a:prstClr val="black"/>
                </a:solidFill>
                <a:latin typeface="Times New Roman" pitchFamily="18" charset="0"/>
                <a:cs typeface="Times New Roman" pitchFamily="18" charset="0"/>
              </a:rPr>
              <a:t>thông</a:t>
            </a:r>
            <a:r>
              <a:rPr lang="en-US" sz="3600" b="1" dirty="0" smtClean="0">
                <a:solidFill>
                  <a:prstClr val="black"/>
                </a:solidFill>
                <a:latin typeface="Times New Roman" pitchFamily="18" charset="0"/>
                <a:cs typeface="Times New Roman" pitchFamily="18" charset="0"/>
              </a:rPr>
              <a:t>.</a:t>
            </a:r>
            <a:endParaRPr lang="en-US" sz="36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03316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 xmlns:a16="http://schemas.microsoft.com/office/drawing/2014/main" id="{D4B173AA-6B93-456A-A253-D32C5AB13FDF}"/>
              </a:ext>
            </a:extLst>
          </p:cNvPr>
          <p:cNvPicPr>
            <a:picLocks noChangeAspect="1"/>
          </p:cNvPicPr>
          <p:nvPr/>
        </p:nvPicPr>
        <p:blipFill rotWithShape="1">
          <a:blip r:embed="rId2"/>
          <a:srcRect t="46508" b="6171"/>
          <a:stretch/>
        </p:blipFill>
        <p:spPr>
          <a:xfrm>
            <a:off x="1" y="3080228"/>
            <a:ext cx="9348393" cy="4155240"/>
          </a:xfrm>
          <a:prstGeom prst="rect">
            <a:avLst/>
          </a:prstGeom>
        </p:spPr>
      </p:pic>
      <p:pic>
        <p:nvPicPr>
          <p:cNvPr id="8" name="Picture 7" descr="Graphical user interface&#10;&#10;Description automatically generated with medium confidence">
            <a:extLst>
              <a:ext uri="{FF2B5EF4-FFF2-40B4-BE49-F238E27FC236}">
                <a16:creationId xmlns="" xmlns:a16="http://schemas.microsoft.com/office/drawing/2014/main" id="{805FAD4B-CD07-4326-BA60-08B0A3124265}"/>
              </a:ext>
            </a:extLst>
          </p:cNvPr>
          <p:cNvPicPr>
            <a:picLocks noChangeAspect="1"/>
          </p:cNvPicPr>
          <p:nvPr/>
        </p:nvPicPr>
        <p:blipFill rotWithShape="1">
          <a:blip r:embed="rId2"/>
          <a:srcRect t="32" b="62364"/>
          <a:stretch/>
        </p:blipFill>
        <p:spPr>
          <a:xfrm>
            <a:off x="13855" y="6927"/>
            <a:ext cx="9334539" cy="3302000"/>
          </a:xfrm>
          <a:prstGeom prst="rect">
            <a:avLst/>
          </a:prstGeom>
        </p:spPr>
      </p:pic>
      <p:pic>
        <p:nvPicPr>
          <p:cNvPr id="6" name="Picture 5">
            <a:extLst>
              <a:ext uri="{FF2B5EF4-FFF2-40B4-BE49-F238E27FC236}">
                <a16:creationId xmlns="" xmlns:a16="http://schemas.microsoft.com/office/drawing/2014/main" id="{78F8F798-1219-44E2-82E6-A205F8865E6D}"/>
              </a:ext>
            </a:extLst>
          </p:cNvPr>
          <p:cNvPicPr>
            <a:picLocks noChangeAspect="1"/>
          </p:cNvPicPr>
          <p:nvPr/>
        </p:nvPicPr>
        <p:blipFill>
          <a:blip r:embed="rId3"/>
          <a:stretch>
            <a:fillRect/>
          </a:stretch>
        </p:blipFill>
        <p:spPr>
          <a:xfrm>
            <a:off x="1369887" y="1099127"/>
            <a:ext cx="6553200" cy="2209800"/>
          </a:xfrm>
          <a:prstGeom prst="rect">
            <a:avLst/>
          </a:prstGeom>
        </p:spPr>
      </p:pic>
    </p:spTree>
    <p:extLst>
      <p:ext uri="{BB962C8B-B14F-4D97-AF65-F5344CB8AC3E}">
        <p14:creationId xmlns:p14="http://schemas.microsoft.com/office/powerpoint/2010/main" val="76036064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F9C8525-E30A-420F-87F7-FCA624BB6B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505621"/>
            <a:ext cx="5042705" cy="1564768"/>
          </a:xfrm>
          <a:prstGeom prst="rect">
            <a:avLst/>
          </a:prstGeom>
        </p:spPr>
      </p:pic>
      <p:sp>
        <p:nvSpPr>
          <p:cNvPr id="6" name="Rectangle: Rounded Corners 5">
            <a:extLst>
              <a:ext uri="{FF2B5EF4-FFF2-40B4-BE49-F238E27FC236}">
                <a16:creationId xmlns:a16="http://schemas.microsoft.com/office/drawing/2014/main" xmlns="" id="{FF2AE052-9395-4E63-9F41-B3C467DEEA55}"/>
              </a:ext>
            </a:extLst>
          </p:cNvPr>
          <p:cNvSpPr/>
          <p:nvPr/>
        </p:nvSpPr>
        <p:spPr>
          <a:xfrm>
            <a:off x="742950" y="2105025"/>
            <a:ext cx="8001694" cy="1714500"/>
          </a:xfrm>
          <a:prstGeom prst="roundRect">
            <a:avLst/>
          </a:prstGeom>
          <a:solidFill>
            <a:schemeClr val="accent2">
              <a:lumMod val="20000"/>
              <a:lumOff val="80000"/>
              <a:alpha val="9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70C0"/>
                </a:solidFill>
                <a:latin typeface="Times New Roman" pitchFamily="18" charset="0"/>
                <a:ea typeface="Cambria" panose="02040503050406030204" pitchFamily="18" charset="0"/>
                <a:cs typeface="Times New Roman" pitchFamily="18" charset="0"/>
              </a:rPr>
              <a:t>Tìm</a:t>
            </a:r>
            <a:r>
              <a:rPr lang="en-US" sz="4000" b="1" dirty="0">
                <a:solidFill>
                  <a:srgbClr val="0070C0"/>
                </a:solidFill>
                <a:latin typeface="Times New Roman" pitchFamily="18" charset="0"/>
                <a:ea typeface="Cambria" panose="02040503050406030204" pitchFamily="18" charset="0"/>
                <a:cs typeface="Times New Roman" pitchFamily="18" charset="0"/>
              </a:rPr>
              <a:t> </a:t>
            </a:r>
            <a:r>
              <a:rPr lang="en-US" sz="4000" b="1" dirty="0" err="1">
                <a:solidFill>
                  <a:srgbClr val="0070C0"/>
                </a:solidFill>
                <a:latin typeface="Times New Roman" pitchFamily="18" charset="0"/>
                <a:ea typeface="Cambria" panose="02040503050406030204" pitchFamily="18" charset="0"/>
                <a:cs typeface="Times New Roman" pitchFamily="18" charset="0"/>
              </a:rPr>
              <a:t>hiểu</a:t>
            </a:r>
            <a:r>
              <a:rPr lang="en-US" sz="4000" b="1" dirty="0">
                <a:solidFill>
                  <a:srgbClr val="0070C0"/>
                </a:solidFill>
                <a:latin typeface="Times New Roman" pitchFamily="18" charset="0"/>
                <a:ea typeface="Cambria" panose="02040503050406030204" pitchFamily="18" charset="0"/>
                <a:cs typeface="Times New Roman" pitchFamily="18" charset="0"/>
              </a:rPr>
              <a:t> </a:t>
            </a:r>
            <a:r>
              <a:rPr lang="en-US" sz="4000" b="1" dirty="0" err="1">
                <a:solidFill>
                  <a:srgbClr val="0070C0"/>
                </a:solidFill>
                <a:latin typeface="Times New Roman" pitchFamily="18" charset="0"/>
                <a:ea typeface="Cambria" panose="02040503050406030204" pitchFamily="18" charset="0"/>
                <a:cs typeface="Times New Roman" pitchFamily="18" charset="0"/>
              </a:rPr>
              <a:t>quy</a:t>
            </a:r>
            <a:r>
              <a:rPr lang="en-US" sz="4000" b="1" dirty="0">
                <a:solidFill>
                  <a:srgbClr val="0070C0"/>
                </a:solidFill>
                <a:latin typeface="Times New Roman" pitchFamily="18" charset="0"/>
                <a:ea typeface="Cambria" panose="02040503050406030204" pitchFamily="18" charset="0"/>
                <a:cs typeface="Times New Roman" pitchFamily="18" charset="0"/>
              </a:rPr>
              <a:t> </a:t>
            </a:r>
            <a:r>
              <a:rPr lang="en-US" sz="4000" b="1" dirty="0" err="1">
                <a:solidFill>
                  <a:srgbClr val="0070C0"/>
                </a:solidFill>
                <a:latin typeface="Times New Roman" pitchFamily="18" charset="0"/>
                <a:ea typeface="Cambria" panose="02040503050406030204" pitchFamily="18" charset="0"/>
                <a:cs typeface="Times New Roman" pitchFamily="18" charset="0"/>
              </a:rPr>
              <a:t>tắc</a:t>
            </a:r>
            <a:r>
              <a:rPr lang="en-US" sz="4000" b="1" dirty="0">
                <a:solidFill>
                  <a:srgbClr val="0070C0"/>
                </a:solidFill>
                <a:latin typeface="Times New Roman" pitchFamily="18" charset="0"/>
                <a:ea typeface="Cambria" panose="02040503050406030204" pitchFamily="18" charset="0"/>
                <a:cs typeface="Times New Roman" pitchFamily="18" charset="0"/>
              </a:rPr>
              <a:t> </a:t>
            </a:r>
            <a:r>
              <a:rPr lang="nl-NL" sz="4000" b="1" dirty="0">
                <a:solidFill>
                  <a:srgbClr val="0070C0"/>
                </a:solidFill>
                <a:latin typeface="Times New Roman" pitchFamily="18" charset="0"/>
                <a:ea typeface="Cambria" panose="02040503050406030204" pitchFamily="18" charset="0"/>
                <a:cs typeface="Times New Roman" pitchFamily="18" charset="0"/>
              </a:rPr>
              <a:t>an toàn khi tham gia các phương tiện giao thông</a:t>
            </a:r>
            <a:endParaRPr lang="en-US" sz="4000" b="1" dirty="0">
              <a:solidFill>
                <a:srgbClr val="0070C0"/>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37598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2C2E464-6CCF-E13A-49C6-029429BA32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76200" y="-76200"/>
            <a:ext cx="9245600" cy="6934200"/>
          </a:xfrm>
          <a:prstGeom prst="rect">
            <a:avLst/>
          </a:prstGeom>
        </p:spPr>
      </p:pic>
      <p:pic>
        <p:nvPicPr>
          <p:cNvPr id="6" name="Picture 5">
            <a:extLst>
              <a:ext uri="{FF2B5EF4-FFF2-40B4-BE49-F238E27FC236}">
                <a16:creationId xmlns:a16="http://schemas.microsoft.com/office/drawing/2014/main" xmlns="" id="{DB4A9ECD-E78F-B53F-DC6E-00A1BE5A5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1" y="2565401"/>
            <a:ext cx="4413932" cy="4714979"/>
          </a:xfrm>
          <a:prstGeom prst="rect">
            <a:avLst/>
          </a:prstGeom>
        </p:spPr>
      </p:pic>
      <p:sp>
        <p:nvSpPr>
          <p:cNvPr id="4" name="Rectangle: Rounded Corners 3">
            <a:extLst>
              <a:ext uri="{FF2B5EF4-FFF2-40B4-BE49-F238E27FC236}">
                <a16:creationId xmlns:a16="http://schemas.microsoft.com/office/drawing/2014/main" xmlns="" id="{E4A1B6C1-F644-914E-FA97-5773C84CE7CA}"/>
              </a:ext>
            </a:extLst>
          </p:cNvPr>
          <p:cNvSpPr/>
          <p:nvPr/>
        </p:nvSpPr>
        <p:spPr>
          <a:xfrm>
            <a:off x="1929375" y="1247775"/>
            <a:ext cx="5878744" cy="1435100"/>
          </a:xfrm>
          <a:prstGeom prst="roundRect">
            <a:avLst/>
          </a:prstGeom>
          <a:solidFill>
            <a:schemeClr val="bg1">
              <a:alpha val="9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Quan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sát</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tranh</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và</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trả</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lời</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câu</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hỏi</a:t>
            </a:r>
            <a:r>
              <a:rPr kumimoji="0" lang="en-US" sz="4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a:t>
            </a:r>
            <a:endPar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95290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E1458B4-E193-4160-97DF-2C6F7B6407F4}"/>
              </a:ext>
            </a:extLst>
          </p:cNvPr>
          <p:cNvSpPr/>
          <p:nvPr/>
        </p:nvSpPr>
        <p:spPr>
          <a:xfrm>
            <a:off x="264319" y="152400"/>
            <a:ext cx="8643938" cy="64198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xmlns="" id="{F790FDCE-6AC4-405E-A6D6-7E24D618202E}"/>
              </a:ext>
            </a:extLst>
          </p:cNvPr>
          <p:cNvPicPr>
            <a:picLocks noChangeAspect="1"/>
          </p:cNvPicPr>
          <p:nvPr/>
        </p:nvPicPr>
        <p:blipFill>
          <a:blip r:embed="rId2"/>
          <a:stretch>
            <a:fillRect/>
          </a:stretch>
        </p:blipFill>
        <p:spPr>
          <a:xfrm>
            <a:off x="446485" y="533401"/>
            <a:ext cx="4136231" cy="2509838"/>
          </a:xfrm>
          <a:prstGeom prst="rect">
            <a:avLst/>
          </a:prstGeom>
        </p:spPr>
      </p:pic>
      <p:pic>
        <p:nvPicPr>
          <p:cNvPr id="6" name="Picture 5">
            <a:extLst>
              <a:ext uri="{FF2B5EF4-FFF2-40B4-BE49-F238E27FC236}">
                <a16:creationId xmlns:a16="http://schemas.microsoft.com/office/drawing/2014/main" xmlns="" id="{1ACECA0E-D30C-47C0-BABE-ACE597BCA7A8}"/>
              </a:ext>
            </a:extLst>
          </p:cNvPr>
          <p:cNvPicPr>
            <a:picLocks noChangeAspect="1"/>
          </p:cNvPicPr>
          <p:nvPr/>
        </p:nvPicPr>
        <p:blipFill>
          <a:blip r:embed="rId3"/>
          <a:stretch>
            <a:fillRect/>
          </a:stretch>
        </p:blipFill>
        <p:spPr>
          <a:xfrm>
            <a:off x="4611291" y="533401"/>
            <a:ext cx="4136231" cy="2547937"/>
          </a:xfrm>
          <a:prstGeom prst="rect">
            <a:avLst/>
          </a:prstGeom>
        </p:spPr>
      </p:pic>
      <p:pic>
        <p:nvPicPr>
          <p:cNvPr id="8" name="Picture 7">
            <a:extLst>
              <a:ext uri="{FF2B5EF4-FFF2-40B4-BE49-F238E27FC236}">
                <a16:creationId xmlns:a16="http://schemas.microsoft.com/office/drawing/2014/main" xmlns="" id="{143B6D84-9092-446D-9BA1-981DE2941BF1}"/>
              </a:ext>
            </a:extLst>
          </p:cNvPr>
          <p:cNvPicPr>
            <a:picLocks noChangeAspect="1"/>
          </p:cNvPicPr>
          <p:nvPr/>
        </p:nvPicPr>
        <p:blipFill>
          <a:blip r:embed="rId4"/>
          <a:stretch>
            <a:fillRect/>
          </a:stretch>
        </p:blipFill>
        <p:spPr>
          <a:xfrm>
            <a:off x="446486" y="3262313"/>
            <a:ext cx="3318272" cy="2352675"/>
          </a:xfrm>
          <a:prstGeom prst="rect">
            <a:avLst/>
          </a:prstGeom>
        </p:spPr>
      </p:pic>
      <p:grpSp>
        <p:nvGrpSpPr>
          <p:cNvPr id="9" name="Group 8">
            <a:extLst>
              <a:ext uri="{FF2B5EF4-FFF2-40B4-BE49-F238E27FC236}">
                <a16:creationId xmlns:a16="http://schemas.microsoft.com/office/drawing/2014/main" xmlns="" id="{D7F4E00C-6B0C-4E58-B68F-343D05C9B8A9}"/>
              </a:ext>
            </a:extLst>
          </p:cNvPr>
          <p:cNvGrpSpPr/>
          <p:nvPr/>
        </p:nvGrpSpPr>
        <p:grpSpPr>
          <a:xfrm>
            <a:off x="3315998" y="2374562"/>
            <a:ext cx="5904201" cy="2730838"/>
            <a:chOff x="-275057" y="3043211"/>
            <a:chExt cx="9177562" cy="3408771"/>
          </a:xfrm>
        </p:grpSpPr>
        <p:pic>
          <p:nvPicPr>
            <p:cNvPr id="10" name="Picture 9">
              <a:extLst>
                <a:ext uri="{FF2B5EF4-FFF2-40B4-BE49-F238E27FC236}">
                  <a16:creationId xmlns:a16="http://schemas.microsoft.com/office/drawing/2014/main" xmlns="" id="{E34C3EF1-5AB9-4B8B-8440-5E60A95BE9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6220"/>
            <a:stretch/>
          </p:blipFill>
          <p:spPr>
            <a:xfrm>
              <a:off x="-275057" y="3043211"/>
              <a:ext cx="9177562" cy="3408771"/>
            </a:xfrm>
            <a:prstGeom prst="rect">
              <a:avLst/>
            </a:prstGeom>
          </p:spPr>
        </p:pic>
        <p:sp>
          <p:nvSpPr>
            <p:cNvPr id="11" name="TextBox 10">
              <a:extLst>
                <a:ext uri="{FF2B5EF4-FFF2-40B4-BE49-F238E27FC236}">
                  <a16:creationId xmlns:a16="http://schemas.microsoft.com/office/drawing/2014/main" xmlns="" id="{B8DFEB58-81DF-4815-B65A-92EDD74B70E9}"/>
                </a:ext>
              </a:extLst>
            </p:cNvPr>
            <p:cNvSpPr txBox="1"/>
            <p:nvPr/>
          </p:nvSpPr>
          <p:spPr>
            <a:xfrm>
              <a:off x="2980197" y="4024040"/>
              <a:ext cx="4904323" cy="1959330"/>
            </a:xfrm>
            <a:prstGeom prst="rect">
              <a:avLst/>
            </a:prstGeom>
            <a:noFill/>
          </p:spPr>
          <p:txBody>
            <a:bodyPr wrap="square">
              <a:spAutoFit/>
            </a:bodyPr>
            <a:lstStyle/>
            <a:p>
              <a:pPr marL="0" marR="0" algn="just">
                <a:spcBef>
                  <a:spcPts val="0"/>
                </a:spcBef>
                <a:spcAft>
                  <a:spcPts val="0"/>
                </a:spcAft>
              </a:pPr>
              <a:r>
                <a:rPr lang="nl-NL" sz="2400" b="1" dirty="0">
                  <a:effectLst/>
                  <a:latin typeface="Times New Roman" pitchFamily="18" charset="0"/>
                  <a:ea typeface="Times New Roman" panose="02020603050405020304" pitchFamily="18" charset="0"/>
                  <a:cs typeface="Times New Roman" pitchFamily="18" charset="0"/>
                </a:rPr>
                <a:t>Các bạn đã tuân thủ những quy tắc nào khi tham gia các phương tiện giao thông?</a:t>
              </a:r>
              <a:endParaRPr lang="en-US" sz="2400" b="1" dirty="0">
                <a:effectLst/>
                <a:latin typeface="Times New Roman" pitchFamily="18" charset="0"/>
                <a:ea typeface="Times New Roman" panose="02020603050405020304" pitchFamily="18" charset="0"/>
                <a:cs typeface="Times New Roman" pitchFamily="18" charset="0"/>
              </a:endParaRPr>
            </a:p>
          </p:txBody>
        </p:sp>
      </p:grpSp>
      <p:grpSp>
        <p:nvGrpSpPr>
          <p:cNvPr id="12" name="Group 11">
            <a:extLst>
              <a:ext uri="{FF2B5EF4-FFF2-40B4-BE49-F238E27FC236}">
                <a16:creationId xmlns:a16="http://schemas.microsoft.com/office/drawing/2014/main" xmlns="" id="{4544ABB8-0CB2-4A4E-A87A-B7E56D2CA53C}"/>
              </a:ext>
            </a:extLst>
          </p:cNvPr>
          <p:cNvGrpSpPr/>
          <p:nvPr/>
        </p:nvGrpSpPr>
        <p:grpSpPr>
          <a:xfrm>
            <a:off x="3102548" y="4267200"/>
            <a:ext cx="5626894" cy="2599055"/>
            <a:chOff x="-153245" y="2985350"/>
            <a:chExt cx="8746513" cy="3244272"/>
          </a:xfrm>
        </p:grpSpPr>
        <p:pic>
          <p:nvPicPr>
            <p:cNvPr id="13" name="Picture 12">
              <a:extLst>
                <a:ext uri="{FF2B5EF4-FFF2-40B4-BE49-F238E27FC236}">
                  <a16:creationId xmlns:a16="http://schemas.microsoft.com/office/drawing/2014/main" xmlns="" id="{B6EC030F-77FE-4F3B-89C7-95BC2B2DFA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6220"/>
            <a:stretch/>
          </p:blipFill>
          <p:spPr>
            <a:xfrm>
              <a:off x="-153245" y="2985350"/>
              <a:ext cx="8746513" cy="3244272"/>
            </a:xfrm>
            <a:prstGeom prst="rect">
              <a:avLst/>
            </a:prstGeom>
          </p:spPr>
        </p:pic>
        <p:sp>
          <p:nvSpPr>
            <p:cNvPr id="14" name="TextBox 13">
              <a:extLst>
                <a:ext uri="{FF2B5EF4-FFF2-40B4-BE49-F238E27FC236}">
                  <a16:creationId xmlns:a16="http://schemas.microsoft.com/office/drawing/2014/main" xmlns="" id="{065726AD-2304-40EF-9DB2-144D34C27F01}"/>
                </a:ext>
              </a:extLst>
            </p:cNvPr>
            <p:cNvSpPr txBox="1"/>
            <p:nvPr/>
          </p:nvSpPr>
          <p:spPr>
            <a:xfrm>
              <a:off x="2980198" y="3903302"/>
              <a:ext cx="5357924" cy="1959329"/>
            </a:xfrm>
            <a:prstGeom prst="rect">
              <a:avLst/>
            </a:prstGeom>
            <a:noFill/>
          </p:spPr>
          <p:txBody>
            <a:bodyPr wrap="square">
              <a:spAutoFit/>
            </a:bodyPr>
            <a:lstStyle/>
            <a:p>
              <a:pPr marL="0" marR="0" algn="just">
                <a:spcBef>
                  <a:spcPts val="0"/>
                </a:spcBef>
                <a:spcAft>
                  <a:spcPts val="0"/>
                </a:spcAft>
              </a:pPr>
              <a:r>
                <a:rPr lang="vi-VN" sz="2400" b="1" dirty="0">
                  <a:effectLst/>
                  <a:latin typeface="Times New Roman" pitchFamily="18" charset="0"/>
                  <a:ea typeface="Cambria" panose="02040503050406030204" pitchFamily="18" charset="0"/>
                  <a:cs typeface="Times New Roman" pitchFamily="18" charset="0"/>
                </a:rPr>
                <a:t>Em còn biết những quy tắc nào khác khi tham gia các phương tiện giao </a:t>
              </a:r>
              <a:r>
                <a:rPr lang="vi-VN" sz="2400" b="1" dirty="0" smtClean="0">
                  <a:effectLst/>
                  <a:latin typeface="Times New Roman" pitchFamily="18" charset="0"/>
                  <a:ea typeface="Cambria" panose="02040503050406030204" pitchFamily="18" charset="0"/>
                  <a:cs typeface="Times New Roman" pitchFamily="18" charset="0"/>
                </a:rPr>
                <a:t>thông</a:t>
              </a:r>
              <a:r>
                <a:rPr lang="en-US" sz="2400" b="1" dirty="0" smtClean="0">
                  <a:effectLst/>
                  <a:latin typeface="Times New Roman" pitchFamily="18" charset="0"/>
                  <a:ea typeface="Cambria" panose="02040503050406030204" pitchFamily="18" charset="0"/>
                  <a:cs typeface="Times New Roman" pitchFamily="18" charset="0"/>
                </a:rPr>
                <a:t>?</a:t>
              </a:r>
              <a:endParaRPr lang="en-US" sz="2400" b="1" dirty="0">
                <a:effectLst/>
                <a:latin typeface="Times New Roman"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62151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te cartoon thai student namaste greeting in the school uniform. Free Vector">
            <a:extLst>
              <a:ext uri="{FF2B5EF4-FFF2-40B4-BE49-F238E27FC236}">
                <a16:creationId xmlns:a16="http://schemas.microsoft.com/office/drawing/2014/main" xmlns="" id="{AA84327B-8942-4FE4-8F40-1C62EBD3ED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179917" y="2971799"/>
            <a:ext cx="2290109" cy="33974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xmlns="" id="{CDB44BBB-6CBD-452D-AAD8-CC45BEC5A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5895370" y="3148338"/>
            <a:ext cx="2239406" cy="3359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B0AEC808-E8D3-4A54-AFB5-DDC2B37DE8D8}"/>
              </a:ext>
            </a:extLst>
          </p:cNvPr>
          <p:cNvPicPr>
            <a:picLocks noChangeAspect="1"/>
          </p:cNvPicPr>
          <p:nvPr/>
        </p:nvPicPr>
        <p:blipFill>
          <a:blip r:embed="rId6"/>
          <a:stretch>
            <a:fillRect/>
          </a:stretch>
        </p:blipFill>
        <p:spPr>
          <a:xfrm>
            <a:off x="2407444" y="762203"/>
            <a:ext cx="4444235" cy="2386135"/>
          </a:xfrm>
          <a:prstGeom prst="rect">
            <a:avLst/>
          </a:prstGeom>
        </p:spPr>
      </p:pic>
    </p:spTree>
    <p:extLst>
      <p:ext uri="{BB962C8B-B14F-4D97-AF65-F5344CB8AC3E}">
        <p14:creationId xmlns:p14="http://schemas.microsoft.com/office/powerpoint/2010/main" val="101119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ACE04893-A39E-0CE1-7A1D-D394554C9760}"/>
              </a:ext>
            </a:extLst>
          </p:cNvPr>
          <p:cNvGrpSpPr/>
          <p:nvPr/>
        </p:nvGrpSpPr>
        <p:grpSpPr>
          <a:xfrm>
            <a:off x="-5687" y="0"/>
            <a:ext cx="9144000" cy="6858000"/>
            <a:chOff x="-11373" y="0"/>
            <a:chExt cx="18288000" cy="10287000"/>
          </a:xfrm>
        </p:grpSpPr>
        <p:sp>
          <p:nvSpPr>
            <p:cNvPr id="2" name="TextBox 2">
              <a:extLst>
                <a:ext uri="{FF2B5EF4-FFF2-40B4-BE49-F238E27FC236}">
                  <a16:creationId xmlns:a16="http://schemas.microsoft.com/office/drawing/2014/main" xmlns="" id="{4D9CD571-DA9D-D14F-17DE-84AB74D56724}"/>
                </a:ext>
              </a:extLst>
            </p:cNvPr>
            <p:cNvSpPr txBox="1"/>
            <p:nvPr/>
          </p:nvSpPr>
          <p:spPr>
            <a:xfrm>
              <a:off x="7850545" y="4958834"/>
              <a:ext cx="2586912" cy="692498"/>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r>
                <a:rPr lang="en-US" sz="1200" dirty="0" err="1">
                  <a:solidFill>
                    <a:prstClr val="black"/>
                  </a:solidFill>
                  <a:latin typeface="Arial" panose="020B0604020202020204" pitchFamily="34" charset="0"/>
                </a:rPr>
                <a:t>Nguyễn</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Thị</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Ái</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Quyên</a:t>
              </a:r>
              <a:endParaRPr lang="en-US" sz="1200" dirty="0">
                <a:solidFill>
                  <a:prstClr val="black"/>
                </a:solidFill>
                <a:latin typeface="Calibri"/>
              </a:endParaRPr>
            </a:p>
          </p:txBody>
        </p:sp>
        <p:pic>
          <p:nvPicPr>
            <p:cNvPr id="5" name="Picture 4">
              <a:extLst>
                <a:ext uri="{FF2B5EF4-FFF2-40B4-BE49-F238E27FC236}">
                  <a16:creationId xmlns:a16="http://schemas.microsoft.com/office/drawing/2014/main" xmlns=""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1373" y="0"/>
              <a:ext cx="18288000" cy="10287000"/>
            </a:xfrm>
            <a:prstGeom prst="rect">
              <a:avLst/>
            </a:prstGeom>
          </p:spPr>
        </p:pic>
      </p:grpSp>
      <p:sp>
        <p:nvSpPr>
          <p:cNvPr id="4" name="Rectangle 3">
            <a:extLst>
              <a:ext uri="{FF2B5EF4-FFF2-40B4-BE49-F238E27FC236}">
                <a16:creationId xmlns:a16="http://schemas.microsoft.com/office/drawing/2014/main" xmlns="" id="{7A28AA1A-AA02-4A0A-40AD-72CB4B6D23FF}"/>
              </a:ext>
            </a:extLst>
          </p:cNvPr>
          <p:cNvSpPr/>
          <p:nvPr/>
        </p:nvSpPr>
        <p:spPr>
          <a:xfrm>
            <a:off x="983810" y="1099216"/>
            <a:ext cx="3246761" cy="36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1" name="Picture 10">
            <a:extLst>
              <a:ext uri="{FF2B5EF4-FFF2-40B4-BE49-F238E27FC236}">
                <a16:creationId xmlns:a16="http://schemas.microsoft.com/office/drawing/2014/main" xmlns="" id="{F088D613-F477-EEBC-B5B5-38AF9C5AB745}"/>
              </a:ext>
            </a:extLst>
          </p:cNvPr>
          <p:cNvPicPr>
            <a:picLocks noChangeAspect="1"/>
          </p:cNvPicPr>
          <p:nvPr/>
        </p:nvPicPr>
        <p:blipFill rotWithShape="1">
          <a:blip r:embed="rId5">
            <a:extLst>
              <a:ext uri="{28A0092B-C50C-407E-A947-70E740481C1C}">
                <a14:useLocalDpi xmlns:a14="http://schemas.microsoft.com/office/drawing/2010/main" val="0"/>
              </a:ext>
            </a:extLst>
          </a:blip>
          <a:srcRect l="34587" t="11853" r="32075" b="12582"/>
          <a:stretch/>
        </p:blipFill>
        <p:spPr>
          <a:xfrm>
            <a:off x="4381500" y="3604514"/>
            <a:ext cx="2057400" cy="3497580"/>
          </a:xfrm>
          <a:prstGeom prst="rect">
            <a:avLst/>
          </a:prstGeom>
        </p:spPr>
      </p:pic>
      <p:grpSp>
        <p:nvGrpSpPr>
          <p:cNvPr id="19" name="Group 18">
            <a:extLst>
              <a:ext uri="{FF2B5EF4-FFF2-40B4-BE49-F238E27FC236}">
                <a16:creationId xmlns:a16="http://schemas.microsoft.com/office/drawing/2014/main" xmlns="" id="{0261B2B4-EAC8-02BB-763D-CB88A1972024}"/>
              </a:ext>
            </a:extLst>
          </p:cNvPr>
          <p:cNvGrpSpPr/>
          <p:nvPr/>
        </p:nvGrpSpPr>
        <p:grpSpPr>
          <a:xfrm>
            <a:off x="4114800" y="177800"/>
            <a:ext cx="4305300" cy="3670808"/>
            <a:chOff x="8105832" y="1047466"/>
            <a:chExt cx="6493522" cy="5010434"/>
          </a:xfrm>
        </p:grpSpPr>
        <p:pic>
          <p:nvPicPr>
            <p:cNvPr id="17" name="Picture 16">
              <a:extLst>
                <a:ext uri="{FF2B5EF4-FFF2-40B4-BE49-F238E27FC236}">
                  <a16:creationId xmlns:a16="http://schemas.microsoft.com/office/drawing/2014/main" xmlns="" id="{9D996F55-E0FA-C510-580A-ECB9539D86B3}"/>
                </a:ext>
              </a:extLst>
            </p:cNvPr>
            <p:cNvPicPr>
              <a:picLocks noChangeAspect="1"/>
            </p:cNvPicPr>
            <p:nvPr/>
          </p:nvPicPr>
          <p:blipFill rotWithShape="1">
            <a:blip r:embed="rId6">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xmlns="" id="{52A6E922-FA2F-B19B-DD70-D26C8356F4D6}"/>
                </a:ext>
              </a:extLst>
            </p:cNvPr>
            <p:cNvSpPr txBox="1"/>
            <p:nvPr/>
          </p:nvSpPr>
          <p:spPr>
            <a:xfrm>
              <a:off x="8539430" y="2507216"/>
              <a:ext cx="5448343" cy="1806415"/>
            </a:xfrm>
            <a:prstGeom prst="rect">
              <a:avLst/>
            </a:prstGeom>
            <a:noFill/>
          </p:spPr>
          <p:txBody>
            <a:bodyPr wrap="square" rtlCol="0">
              <a:spAutoFit/>
            </a:bodyPr>
            <a:lstStyle/>
            <a:p>
              <a:pPr algn="ctr" defTabSz="609630"/>
              <a:r>
                <a:rPr lang="en-US" sz="4000" b="1" dirty="0" err="1">
                  <a:solidFill>
                    <a:prstClr val="black"/>
                  </a:solidFill>
                  <a:latin typeface="Times New Roman" pitchFamily="18" charset="0"/>
                  <a:cs typeface="Times New Roman" pitchFamily="18" charset="0"/>
                </a:rPr>
                <a:t>Thắt</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dây</a:t>
              </a:r>
              <a:r>
                <a:rPr lang="en-US" sz="4000" b="1" dirty="0">
                  <a:solidFill>
                    <a:prstClr val="black"/>
                  </a:solidFill>
                  <a:latin typeface="Times New Roman" pitchFamily="18" charset="0"/>
                  <a:cs typeface="Times New Roman" pitchFamily="18" charset="0"/>
                </a:rPr>
                <a:t> an </a:t>
              </a:r>
              <a:r>
                <a:rPr lang="en-US" sz="4000" b="1" dirty="0" err="1">
                  <a:solidFill>
                    <a:prstClr val="black"/>
                  </a:solidFill>
                  <a:latin typeface="Times New Roman" pitchFamily="18" charset="0"/>
                  <a:cs typeface="Times New Roman" pitchFamily="18" charset="0"/>
                </a:rPr>
                <a:t>toàn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khi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a:t>
              </a:r>
              <a:r>
                <a:rPr lang="en-US" sz="4000" b="1" dirty="0">
                  <a:solidFill>
                    <a:prstClr val="black"/>
                  </a:solidFill>
                  <a:latin typeface="Times New Roman" pitchFamily="18" charset="0"/>
                  <a:cs typeface="Times New Roman" pitchFamily="18" charset="0"/>
                </a:rPr>
                <a:t> ô </a:t>
              </a:r>
              <a:r>
                <a:rPr lang="en-US" sz="4000" b="1" dirty="0" err="1" smtClean="0">
                  <a:solidFill>
                    <a:prstClr val="black"/>
                  </a:solidFill>
                  <a:latin typeface="Times New Roman" pitchFamily="18" charset="0"/>
                  <a:cs typeface="Times New Roman" pitchFamily="18" charset="0"/>
                </a:rPr>
                <a:t>tô</a:t>
              </a:r>
              <a:r>
                <a:rPr lang="en-US" sz="4000" b="1" dirty="0" smtClean="0">
                  <a:solidFill>
                    <a:prstClr val="black"/>
                  </a:solidFill>
                  <a:latin typeface="Times New Roman" pitchFamily="18" charset="0"/>
                  <a:cs typeface="Times New Roman" pitchFamily="18" charset="0"/>
                </a:rPr>
                <a:t>.</a:t>
              </a:r>
              <a:endParaRPr lang="en-US" sz="4000" b="1" dirty="0">
                <a:solidFill>
                  <a:prstClr val="black"/>
                </a:solidFill>
                <a:latin typeface="Times New Roman" pitchFamily="18" charset="0"/>
                <a:cs typeface="Times New Roman" pitchFamily="18" charset="0"/>
              </a:endParaRPr>
            </a:p>
          </p:txBody>
        </p:sp>
      </p:grpSp>
      <p:pic>
        <p:nvPicPr>
          <p:cNvPr id="9" name="Picture 8">
            <a:extLst>
              <a:ext uri="{FF2B5EF4-FFF2-40B4-BE49-F238E27FC236}">
                <a16:creationId xmlns:a16="http://schemas.microsoft.com/office/drawing/2014/main" xmlns="" id="{A96909EF-8A8C-4957-80A9-75E00B107983}"/>
              </a:ext>
            </a:extLst>
          </p:cNvPr>
          <p:cNvPicPr>
            <a:picLocks noChangeAspect="1"/>
          </p:cNvPicPr>
          <p:nvPr/>
        </p:nvPicPr>
        <p:blipFill>
          <a:blip r:embed="rId7"/>
          <a:stretch>
            <a:fillRect/>
          </a:stretch>
        </p:blipFill>
        <p:spPr>
          <a:xfrm rot="20689949">
            <a:off x="1054642" y="1050456"/>
            <a:ext cx="3063538" cy="3344732"/>
          </a:xfrm>
          <a:prstGeom prst="rect">
            <a:avLst/>
          </a:prstGeom>
        </p:spPr>
      </p:pic>
      <p:pic>
        <p:nvPicPr>
          <p:cNvPr id="15" name="Đúng">
            <a:extLst>
              <a:ext uri="{FF2B5EF4-FFF2-40B4-BE49-F238E27FC236}">
                <a16:creationId xmlns:a16="http://schemas.microsoft.com/office/drawing/2014/main" xmlns="" id="{B4D79AC9-272F-4A16-ABAF-576FA17CD8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07160" y="2496222"/>
            <a:ext cx="954914" cy="1323382"/>
          </a:xfrm>
          <a:prstGeom prst="rect">
            <a:avLst/>
          </a:prstGeom>
        </p:spPr>
      </p:pic>
    </p:spTree>
    <p:extLst>
      <p:ext uri="{BB962C8B-B14F-4D97-AF65-F5344CB8AC3E}">
        <p14:creationId xmlns:p14="http://schemas.microsoft.com/office/powerpoint/2010/main" val="321522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par>
                          <p:cTn id="13" fill="hold">
                            <p:stCondLst>
                              <p:cond delay="500"/>
                            </p:stCondLst>
                            <p:childTnLst>
                              <p:par>
                                <p:cTn id="14" presetID="50" presetClass="entr" presetSubtype="0" decel="10000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3"/>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997914B-B91F-6F6A-7785-43F565A069E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
                    </a14:imgEffect>
                    <a14:imgEffect>
                      <a14:saturation sat="300000"/>
                    </a14:imgEffect>
                  </a14:imgLayer>
                </a14:imgProps>
              </a:ext>
            </a:extLst>
          </a:blip>
          <a:srcRect l="328"/>
          <a:stretch/>
        </p:blipFill>
        <p:spPr>
          <a:xfrm>
            <a:off x="0" y="0"/>
            <a:ext cx="9144000" cy="6858000"/>
          </a:xfrm>
          <a:prstGeom prst="rect">
            <a:avLst/>
          </a:prstGeom>
        </p:spPr>
      </p:pic>
      <p:sp>
        <p:nvSpPr>
          <p:cNvPr id="4" name="Rectangle 3">
            <a:extLst>
              <a:ext uri="{FF2B5EF4-FFF2-40B4-BE49-F238E27FC236}">
                <a16:creationId xmlns:a16="http://schemas.microsoft.com/office/drawing/2014/main" xmlns="" id="{7A28AA1A-AA02-4A0A-40AD-72CB4B6D23FF}"/>
              </a:ext>
            </a:extLst>
          </p:cNvPr>
          <p:cNvSpPr/>
          <p:nvPr/>
        </p:nvSpPr>
        <p:spPr>
          <a:xfrm>
            <a:off x="1105063" y="1143000"/>
            <a:ext cx="3086100" cy="3373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7" name="Picture 6">
            <a:extLst>
              <a:ext uri="{FF2B5EF4-FFF2-40B4-BE49-F238E27FC236}">
                <a16:creationId xmlns:a16="http://schemas.microsoft.com/office/drawing/2014/main" xmlns="" id="{D177B911-CA91-1C22-E271-00143623B6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587" t="11853" r="32075" b="12582"/>
          <a:stretch/>
        </p:blipFill>
        <p:spPr>
          <a:xfrm>
            <a:off x="4191163" y="3569287"/>
            <a:ext cx="1981200" cy="3368040"/>
          </a:xfrm>
          <a:prstGeom prst="rect">
            <a:avLst/>
          </a:prstGeom>
        </p:spPr>
      </p:pic>
      <p:grpSp>
        <p:nvGrpSpPr>
          <p:cNvPr id="8" name="Group 7">
            <a:extLst>
              <a:ext uri="{FF2B5EF4-FFF2-40B4-BE49-F238E27FC236}">
                <a16:creationId xmlns:a16="http://schemas.microsoft.com/office/drawing/2014/main" xmlns="" id="{CE46466F-0BE6-8B27-53ED-6E98FDC19474}"/>
              </a:ext>
            </a:extLst>
          </p:cNvPr>
          <p:cNvGrpSpPr/>
          <p:nvPr/>
        </p:nvGrpSpPr>
        <p:grpSpPr>
          <a:xfrm>
            <a:off x="4038600" y="78312"/>
            <a:ext cx="4131751" cy="4056125"/>
            <a:chOff x="8105832" y="1047466"/>
            <a:chExt cx="6493522" cy="5010434"/>
          </a:xfrm>
        </p:grpSpPr>
        <p:pic>
          <p:nvPicPr>
            <p:cNvPr id="9" name="Picture 8">
              <a:extLst>
                <a:ext uri="{FF2B5EF4-FFF2-40B4-BE49-F238E27FC236}">
                  <a16:creationId xmlns:a16="http://schemas.microsoft.com/office/drawing/2014/main" xmlns="" id="{9587A9F5-CD41-0486-EA43-3D97F3BC4A26}"/>
                </a:ext>
              </a:extLst>
            </p:cNvPr>
            <p:cNvPicPr>
              <a:picLocks noChangeAspect="1"/>
            </p:cNvPicPr>
            <p:nvPr/>
          </p:nvPicPr>
          <p:blipFill rotWithShape="1">
            <a:blip r:embed="rId7">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0" name="TextBox 9">
              <a:extLst>
                <a:ext uri="{FF2B5EF4-FFF2-40B4-BE49-F238E27FC236}">
                  <a16:creationId xmlns:a16="http://schemas.microsoft.com/office/drawing/2014/main" xmlns="" id="{AEAC88C1-568B-DD01-4E7F-099FDC059771}"/>
                </a:ext>
              </a:extLst>
            </p:cNvPr>
            <p:cNvSpPr txBox="1"/>
            <p:nvPr/>
          </p:nvSpPr>
          <p:spPr>
            <a:xfrm>
              <a:off x="8747626" y="2779262"/>
              <a:ext cx="5465816" cy="1596794"/>
            </a:xfrm>
            <a:prstGeom prst="rect">
              <a:avLst/>
            </a:prstGeom>
            <a:noFill/>
          </p:spPr>
          <p:txBody>
            <a:bodyPr wrap="square" rtlCol="0">
              <a:spAutoFit/>
            </a:bodyPr>
            <a:lstStyle/>
            <a:p>
              <a:pPr algn="ctr" defTabSz="609630"/>
              <a:r>
                <a:rPr lang="en-US" sz="2600" b="1" i="0" dirty="0" err="1">
                  <a:solidFill>
                    <a:srgbClr val="212529"/>
                  </a:solidFill>
                  <a:effectLst/>
                  <a:latin typeface="Times New Roman" pitchFamily="18" charset="0"/>
                  <a:cs typeface="Times New Roman" pitchFamily="18" charset="0"/>
                </a:rPr>
                <a:t>Đội</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mũ</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bảo</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hiểm</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đúng</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cách</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ngồi</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ngay</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ngắn</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khi</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ngồi</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sau</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xe</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máy</a:t>
              </a:r>
              <a:endParaRPr lang="en-US" sz="2600" b="1" dirty="0">
                <a:solidFill>
                  <a:prstClr val="black"/>
                </a:solidFill>
                <a:latin typeface="Times New Roman" pitchFamily="18" charset="0"/>
                <a:cs typeface="Times New Roman" pitchFamily="18" charset="0"/>
              </a:endParaRPr>
            </a:p>
          </p:txBody>
        </p:sp>
      </p:grpSp>
      <p:pic>
        <p:nvPicPr>
          <p:cNvPr id="15" name="Đúng">
            <a:extLst>
              <a:ext uri="{FF2B5EF4-FFF2-40B4-BE49-F238E27FC236}">
                <a16:creationId xmlns:a16="http://schemas.microsoft.com/office/drawing/2014/main" xmlns="" id="{E92310CA-9E16-6BD6-CE3C-2A5514E033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5704" y="2591472"/>
            <a:ext cx="954914" cy="1323382"/>
          </a:xfrm>
          <a:prstGeom prst="rect">
            <a:avLst/>
          </a:prstGeom>
        </p:spPr>
      </p:pic>
      <p:pic>
        <p:nvPicPr>
          <p:cNvPr id="11" name="Picture 10">
            <a:extLst>
              <a:ext uri="{FF2B5EF4-FFF2-40B4-BE49-F238E27FC236}">
                <a16:creationId xmlns:a16="http://schemas.microsoft.com/office/drawing/2014/main" xmlns="" id="{B916BCDE-2B84-434A-B369-4E13FD5C7595}"/>
              </a:ext>
            </a:extLst>
          </p:cNvPr>
          <p:cNvPicPr>
            <a:picLocks noChangeAspect="1"/>
          </p:cNvPicPr>
          <p:nvPr/>
        </p:nvPicPr>
        <p:blipFill>
          <a:blip r:embed="rId9"/>
          <a:stretch>
            <a:fillRect/>
          </a:stretch>
        </p:blipFill>
        <p:spPr>
          <a:xfrm rot="20603952">
            <a:off x="1098861" y="1230821"/>
            <a:ext cx="2995504" cy="3195204"/>
          </a:xfrm>
          <a:prstGeom prst="rect">
            <a:avLst/>
          </a:prstGeom>
        </p:spPr>
      </p:pic>
    </p:spTree>
    <p:extLst>
      <p:ext uri="{BB962C8B-B14F-4D97-AF65-F5344CB8AC3E}">
        <p14:creationId xmlns:p14="http://schemas.microsoft.com/office/powerpoint/2010/main" val="10825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0" presetClass="entr" presetSubtype="0" decel="10000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3"/>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997914B-B91F-6F6A-7785-43F565A069E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Lst>
          </a:blip>
          <a:srcRect l="328"/>
          <a:stretch/>
        </p:blipFill>
        <p:spPr>
          <a:xfrm>
            <a:off x="-5687" y="0"/>
            <a:ext cx="9144000" cy="6858000"/>
          </a:xfrm>
          <a:prstGeom prst="rect">
            <a:avLst/>
          </a:prstGeom>
        </p:spPr>
      </p:pic>
      <p:sp>
        <p:nvSpPr>
          <p:cNvPr id="4" name="Rectangle 3">
            <a:extLst>
              <a:ext uri="{FF2B5EF4-FFF2-40B4-BE49-F238E27FC236}">
                <a16:creationId xmlns:a16="http://schemas.microsoft.com/office/drawing/2014/main" xmlns="" id="{7A28AA1A-AA02-4A0A-40AD-72CB4B6D23FF}"/>
              </a:ext>
            </a:extLst>
          </p:cNvPr>
          <p:cNvSpPr/>
          <p:nvPr/>
        </p:nvSpPr>
        <p:spPr>
          <a:xfrm rot="21324728">
            <a:off x="1053962" y="1575865"/>
            <a:ext cx="3149878" cy="3550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1" name="Picture 10">
            <a:extLst>
              <a:ext uri="{FF2B5EF4-FFF2-40B4-BE49-F238E27FC236}">
                <a16:creationId xmlns:a16="http://schemas.microsoft.com/office/drawing/2014/main" xmlns="" id="{F088D613-F477-EEBC-B5B5-38AF9C5AB745}"/>
              </a:ext>
            </a:extLst>
          </p:cNvPr>
          <p:cNvPicPr>
            <a:picLocks noChangeAspect="1"/>
          </p:cNvPicPr>
          <p:nvPr/>
        </p:nvPicPr>
        <p:blipFill rotWithShape="1">
          <a:blip r:embed="rId4">
            <a:extLst>
              <a:ext uri="{28A0092B-C50C-407E-A947-70E740481C1C}">
                <a14:useLocalDpi xmlns:a14="http://schemas.microsoft.com/office/drawing/2010/main" val="0"/>
              </a:ext>
            </a:extLst>
          </a:blip>
          <a:srcRect l="34587" t="11853" r="32075" b="12582"/>
          <a:stretch/>
        </p:blipFill>
        <p:spPr>
          <a:xfrm>
            <a:off x="4648200" y="3561398"/>
            <a:ext cx="2017218" cy="3429270"/>
          </a:xfrm>
          <a:prstGeom prst="rect">
            <a:avLst/>
          </a:prstGeom>
        </p:spPr>
      </p:pic>
      <p:grpSp>
        <p:nvGrpSpPr>
          <p:cNvPr id="19" name="Group 18">
            <a:extLst>
              <a:ext uri="{FF2B5EF4-FFF2-40B4-BE49-F238E27FC236}">
                <a16:creationId xmlns:a16="http://schemas.microsoft.com/office/drawing/2014/main" xmlns="" id="{0261B2B4-EAC8-02BB-763D-CB88A1972024}"/>
              </a:ext>
            </a:extLst>
          </p:cNvPr>
          <p:cNvGrpSpPr/>
          <p:nvPr/>
        </p:nvGrpSpPr>
        <p:grpSpPr>
          <a:xfrm>
            <a:off x="4114800" y="282507"/>
            <a:ext cx="4724399" cy="3340289"/>
            <a:chOff x="8105832" y="1047466"/>
            <a:chExt cx="6493522" cy="5010434"/>
          </a:xfrm>
        </p:grpSpPr>
        <p:pic>
          <p:nvPicPr>
            <p:cNvPr id="17" name="Picture 16">
              <a:extLst>
                <a:ext uri="{FF2B5EF4-FFF2-40B4-BE49-F238E27FC236}">
                  <a16:creationId xmlns:a16="http://schemas.microsoft.com/office/drawing/2014/main" xmlns="" id="{9D996F55-E0FA-C510-580A-ECB9539D86B3}"/>
                </a:ext>
              </a:extLst>
            </p:cNvPr>
            <p:cNvPicPr>
              <a:picLocks noChangeAspect="1"/>
            </p:cNvPicPr>
            <p:nvPr/>
          </p:nvPicPr>
          <p:blipFill rotWithShape="1">
            <a:blip r:embed="rId5">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xmlns="" id="{52A6E922-FA2F-B19B-DD70-D26C8356F4D6}"/>
                </a:ext>
              </a:extLst>
            </p:cNvPr>
            <p:cNvSpPr txBox="1"/>
            <p:nvPr/>
          </p:nvSpPr>
          <p:spPr>
            <a:xfrm>
              <a:off x="9199942" y="2698558"/>
              <a:ext cx="4419600" cy="1800494"/>
            </a:xfrm>
            <a:prstGeom prst="rect">
              <a:avLst/>
            </a:prstGeom>
            <a:noFill/>
          </p:spPr>
          <p:txBody>
            <a:bodyPr wrap="square" rtlCol="0">
              <a:spAutoFit/>
            </a:bodyPr>
            <a:lstStyle/>
            <a:p>
              <a:pPr algn="ctr" defTabSz="609630"/>
              <a:r>
                <a:rPr lang="en-US" sz="2400" b="1" i="0" dirty="0">
                  <a:solidFill>
                    <a:srgbClr val="212529"/>
                  </a:solidFill>
                  <a:effectLst/>
                  <a:latin typeface="+mj-lt"/>
                </a:rPr>
                <a:t> </a:t>
              </a:r>
              <a:r>
                <a:rPr lang="en-US" sz="2400" b="1" dirty="0" err="1">
                  <a:solidFill>
                    <a:srgbClr val="212529"/>
                  </a:solidFill>
                  <a:latin typeface="Times New Roman" pitchFamily="18" charset="0"/>
                  <a:cs typeface="Times New Roman" pitchFamily="18" charset="0"/>
                </a:rPr>
                <a:t>X</a:t>
              </a:r>
              <a:r>
                <a:rPr lang="en-US" sz="2400" b="1" i="0" dirty="0" err="1">
                  <a:solidFill>
                    <a:srgbClr val="212529"/>
                  </a:solidFill>
                  <a:effectLst/>
                  <a:latin typeface="Times New Roman" pitchFamily="18" charset="0"/>
                  <a:cs typeface="Times New Roman" pitchFamily="18" charset="0"/>
                </a:rPr>
                <a:t>ếp</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hàng</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ngay</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ngắn</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không</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chen</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lấn</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xô</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đẩy</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khi</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chuẩn</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bị</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lên</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tàu</a:t>
              </a:r>
              <a:endParaRPr lang="en-US" sz="2400" b="1" dirty="0">
                <a:solidFill>
                  <a:prstClr val="black"/>
                </a:solidFill>
                <a:latin typeface="Times New Roman" pitchFamily="18" charset="0"/>
                <a:cs typeface="Times New Roman" pitchFamily="18" charset="0"/>
              </a:endParaRPr>
            </a:p>
          </p:txBody>
        </p:sp>
      </p:grpSp>
      <p:pic>
        <p:nvPicPr>
          <p:cNvPr id="10" name="Đúng">
            <a:extLst>
              <a:ext uri="{FF2B5EF4-FFF2-40B4-BE49-F238E27FC236}">
                <a16:creationId xmlns:a16="http://schemas.microsoft.com/office/drawing/2014/main" xmlns="" id="{AD5BC39F-D954-170F-416C-B182E2D059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6886" y="2604816"/>
            <a:ext cx="954914" cy="1323382"/>
          </a:xfrm>
          <a:prstGeom prst="rect">
            <a:avLst/>
          </a:prstGeom>
        </p:spPr>
      </p:pic>
      <p:pic>
        <p:nvPicPr>
          <p:cNvPr id="7" name="Picture 6">
            <a:extLst>
              <a:ext uri="{FF2B5EF4-FFF2-40B4-BE49-F238E27FC236}">
                <a16:creationId xmlns:a16="http://schemas.microsoft.com/office/drawing/2014/main" xmlns="" id="{24BA74E0-18C6-4E1B-809E-64F87621A337}"/>
              </a:ext>
            </a:extLst>
          </p:cNvPr>
          <p:cNvPicPr>
            <a:picLocks noChangeAspect="1"/>
          </p:cNvPicPr>
          <p:nvPr/>
        </p:nvPicPr>
        <p:blipFill>
          <a:blip r:embed="rId7"/>
          <a:stretch>
            <a:fillRect/>
          </a:stretch>
        </p:blipFill>
        <p:spPr>
          <a:xfrm rot="20694343">
            <a:off x="1035565" y="1642165"/>
            <a:ext cx="3086432" cy="3315460"/>
          </a:xfrm>
          <a:prstGeom prst="rect">
            <a:avLst/>
          </a:prstGeom>
        </p:spPr>
      </p:pic>
    </p:spTree>
    <p:extLst>
      <p:ext uri="{BB962C8B-B14F-4D97-AF65-F5344CB8AC3E}">
        <p14:creationId xmlns:p14="http://schemas.microsoft.com/office/powerpoint/2010/main" val="54239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410</Words>
  <Application>Microsoft Office PowerPoint</Application>
  <PresentationFormat>On-screen Show (4:3)</PresentationFormat>
  <Paragraphs>36</Paragraphs>
  <Slides>25</Slides>
  <Notes>10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Minhthangpc.VN</cp:lastModifiedBy>
  <cp:revision>22</cp:revision>
  <dcterms:created xsi:type="dcterms:W3CDTF">2023-05-03T12:53:12Z</dcterms:created>
  <dcterms:modified xsi:type="dcterms:W3CDTF">2023-05-03T13:50:17Z</dcterms:modified>
</cp:coreProperties>
</file>