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0" r:id="rId1"/>
  </p:sldMasterIdLst>
  <p:notesMasterIdLst>
    <p:notesMasterId r:id="rId11"/>
  </p:notesMasterIdLst>
  <p:sldIdLst>
    <p:sldId id="342" r:id="rId2"/>
    <p:sldId id="262" r:id="rId3"/>
    <p:sldId id="285" r:id="rId4"/>
    <p:sldId id="264" r:id="rId5"/>
    <p:sldId id="270" r:id="rId6"/>
    <p:sldId id="271" r:id="rId7"/>
    <p:sldId id="272" r:id="rId8"/>
    <p:sldId id="287" r:id="rId9"/>
    <p:sldId id="340" r:id="rId10"/>
  </p:sldIdLst>
  <p:sldSz cx="9144000" cy="6858000" type="screen4x3"/>
  <p:notesSz cx="6858000" cy="9144000"/>
  <p:embeddedFontLst>
    <p:embeddedFont>
      <p:font typeface="Calibri Light" pitchFamily="34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#9Slide07 HoneyCream" charset="-93"/>
      <p:regular r:id="rId18"/>
    </p:embeddedFont>
    <p:embeddedFont>
      <p:font typeface="Cambria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70"/>
    <a:srgbClr val="FEEBE6"/>
    <a:srgbClr val="FCD7CE"/>
    <a:srgbClr val="DF8794"/>
    <a:srgbClr val="F9B5B2"/>
    <a:srgbClr val="8AD0BE"/>
    <a:srgbClr val="9D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41B3-1DF7-4DE7-9EFF-22CC70DDCBD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14B04-3536-4AEC-BE93-A43E2698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8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20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C20-58E8-4F96-83A5-EFEDA101A5E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39755" y="-998963"/>
            <a:ext cx="490389" cy="67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384948" y="8278387"/>
            <a:ext cx="490389" cy="67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674077" y="8615707"/>
            <a:ext cx="490389" cy="67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859689" y="-2147543"/>
            <a:ext cx="490389" cy="6746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3724" y="638861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1800" dirty="0">
              <a:solidFill>
                <a:srgbClr val="F4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677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57389" y="2281645"/>
            <a:ext cx="8152961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2" y="4816700"/>
            <a:ext cx="4160600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4365938"/>
            <a:ext cx="1455051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560230" y="2593108"/>
            <a:ext cx="8007440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400"/>
            <a:ext cx="957492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5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9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940"/>
            <a:ext cx="9229725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5192" y="184399"/>
            <a:ext cx="943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bản tin và tìm thông tin ứng với các mục nêu bên dưới.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xmlns="" id="{188D9060-562C-F247-0C62-44662BEF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736600"/>
            <a:ext cx="8343487" cy="6499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467" y="2924175"/>
            <a:ext cx="1757363" cy="1619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/>
              <a:t>BẢN TIN</a:t>
            </a:r>
          </a:p>
        </p:txBody>
      </p:sp>
      <p:cxnSp>
        <p:nvCxnSpPr>
          <p:cNvPr id="4" name="Straight Arrow Connector 3"/>
          <p:cNvCxnSpPr>
            <a:cxnSpLocks/>
            <a:endCxn id="7" idx="1"/>
          </p:cNvCxnSpPr>
          <p:nvPr/>
        </p:nvCxnSpPr>
        <p:spPr>
          <a:xfrm flipV="1">
            <a:off x="1514273" y="1846299"/>
            <a:ext cx="1397072" cy="1169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911345" y="1391476"/>
            <a:ext cx="5910259" cy="9096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cxnSpLocks/>
            <a:endCxn id="13" idx="1"/>
          </p:cNvCxnSpPr>
          <p:nvPr/>
        </p:nvCxnSpPr>
        <p:spPr>
          <a:xfrm flipV="1">
            <a:off x="1838535" y="3124792"/>
            <a:ext cx="987086" cy="279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658287" y="4349856"/>
            <a:ext cx="1194150" cy="1152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25621" y="2669969"/>
            <a:ext cx="5995983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6089" y="3888577"/>
            <a:ext cx="6115045" cy="9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981211" y="497188"/>
            <a:ext cx="1110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476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gợi ý</a:t>
            </a:r>
            <a:endParaRPr lang="en-GB" sz="36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xmlns="" id="{C1365476-8AA2-57B9-BF85-FEF068547906}"/>
              </a:ext>
            </a:extLst>
          </p:cNvPr>
          <p:cNvSpPr/>
          <p:nvPr/>
        </p:nvSpPr>
        <p:spPr>
          <a:xfrm>
            <a:off x="2869927" y="5173435"/>
            <a:ext cx="601120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0C4F0EE-702A-6299-E622-AF3895FF15EC}"/>
              </a:ext>
            </a:extLst>
          </p:cNvPr>
          <p:cNvCxnSpPr>
            <a:cxnSpLocks/>
          </p:cNvCxnSpPr>
          <p:nvPr/>
        </p:nvCxnSpPr>
        <p:spPr>
          <a:xfrm>
            <a:off x="1910590" y="3888577"/>
            <a:ext cx="941847" cy="352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1D4B1F-0F98-F07C-FFD9-2E8B38FE16DE}"/>
              </a:ext>
            </a:extLst>
          </p:cNvPr>
          <p:cNvSpPr txBox="1"/>
          <p:nvPr/>
        </p:nvSpPr>
        <p:spPr>
          <a:xfrm>
            <a:off x="3026269" y="1541893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7FEEBB-0EBE-B3A5-CC96-54201979B712}"/>
              </a:ext>
            </a:extLst>
          </p:cNvPr>
          <p:cNvSpPr txBox="1"/>
          <p:nvPr/>
        </p:nvSpPr>
        <p:spPr>
          <a:xfrm>
            <a:off x="3176179" y="2924175"/>
            <a:ext cx="5411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81BD3E-906F-9F2F-17A1-CA5315B0E7FE}"/>
              </a:ext>
            </a:extLst>
          </p:cNvPr>
          <p:cNvSpPr txBox="1"/>
          <p:nvPr/>
        </p:nvSpPr>
        <p:spPr>
          <a:xfrm>
            <a:off x="2461912" y="5426864"/>
            <a:ext cx="479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D8B410-00B9-EA87-65CC-912E84473009}"/>
              </a:ext>
            </a:extLst>
          </p:cNvPr>
          <p:cNvSpPr txBox="1"/>
          <p:nvPr/>
        </p:nvSpPr>
        <p:spPr>
          <a:xfrm>
            <a:off x="2869927" y="4086229"/>
            <a:ext cx="553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65249" y="-64595"/>
            <a:ext cx="928687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70D6E766-4732-16D4-4279-F45213417514}"/>
              </a:ext>
            </a:extLst>
          </p:cNvPr>
          <p:cNvSpPr/>
          <p:nvPr/>
        </p:nvSpPr>
        <p:spPr>
          <a:xfrm>
            <a:off x="304799" y="436030"/>
            <a:ext cx="7517295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4E10E8-C263-BF12-0271-7BFED8633067}"/>
              </a:ext>
            </a:extLst>
          </p:cNvPr>
          <p:cNvSpPr txBox="1"/>
          <p:nvPr/>
        </p:nvSpPr>
        <p:spPr>
          <a:xfrm>
            <a:off x="287684" y="478118"/>
            <a:ext cx="7514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BF947-F408-D3CE-5A8B-E8D44367DC59}"/>
              </a:ext>
            </a:extLst>
          </p:cNvPr>
          <p:cNvSpPr txBox="1"/>
          <p:nvPr/>
        </p:nvSpPr>
        <p:spPr>
          <a:xfrm>
            <a:off x="0" y="1561539"/>
            <a:ext cx="8899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FCDB56-BC77-ADD0-67B0-1C26FB0802B3}"/>
              </a:ext>
            </a:extLst>
          </p:cNvPr>
          <p:cNvSpPr txBox="1"/>
          <p:nvPr/>
        </p:nvSpPr>
        <p:spPr>
          <a:xfrm>
            <a:off x="122375" y="2077081"/>
            <a:ext cx="86406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8h30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10h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20/2/2023.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A1BB04B0-113C-0158-9661-B3B2F44CC869}"/>
              </a:ext>
            </a:extLst>
          </p:cNvPr>
          <p:cNvSpPr/>
          <p:nvPr/>
        </p:nvSpPr>
        <p:spPr>
          <a:xfrm>
            <a:off x="651476" y="4210039"/>
            <a:ext cx="678694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99742A-E463-73DB-AA4F-A0F0A5A7B89F}"/>
              </a:ext>
            </a:extLst>
          </p:cNvPr>
          <p:cNvSpPr txBox="1"/>
          <p:nvPr/>
        </p:nvSpPr>
        <p:spPr>
          <a:xfrm>
            <a:off x="651476" y="4425902"/>
            <a:ext cx="678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ý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05873" y="123016"/>
            <a:ext cx="11698543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1240720" y="696739"/>
            <a:ext cx="6250012" cy="4652230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 ý hay.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833983"/>
            <a:ext cx="823912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8451" y="149795"/>
            <a:ext cx="961503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725557" y="516835"/>
            <a:ext cx="6072808" cy="1798982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69F5F6-117B-E56F-E212-9D4574C0C863}"/>
              </a:ext>
            </a:extLst>
          </p:cNvPr>
          <p:cNvSpPr txBox="1"/>
          <p:nvPr/>
        </p:nvSpPr>
        <p:spPr>
          <a:xfrm>
            <a:off x="1549401" y="677662"/>
            <a:ext cx="500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8DB5C0-9AE5-88F2-9188-9510C86FF7B0}"/>
              </a:ext>
            </a:extLst>
          </p:cNvPr>
          <p:cNvSpPr txBox="1"/>
          <p:nvPr/>
        </p:nvSpPr>
        <p:spPr>
          <a:xfrm>
            <a:off x="1133060" y="2394045"/>
            <a:ext cx="6436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xmlns="" id="{034FDFC1-F9B8-C716-2CF6-E3B4548F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2" y="3535526"/>
            <a:ext cx="6165573" cy="309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0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8E549-1800-262B-6AB8-91D2974F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FE8C5-4E05-D857-6552-1D9FA85E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xmlns="" id="{3A05866C-E30F-0604-C17F-1E3030A1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4705"/>
            <a:ext cx="7886700" cy="48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7901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915302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4768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239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Calibri</vt:lpstr>
      <vt:lpstr>#9Slide07 HoneyCream</vt:lpstr>
      <vt:lpstr>Times New Roman</vt:lpstr>
      <vt:lpstr>Arial-Rounded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68</cp:revision>
  <dcterms:created xsi:type="dcterms:W3CDTF">2022-10-09T09:21:19Z</dcterms:created>
  <dcterms:modified xsi:type="dcterms:W3CDTF">2023-05-03T13:42:54Z</dcterms:modified>
</cp:coreProperties>
</file>