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6" r:id="rId4"/>
    <p:sldId id="260" r:id="rId5"/>
    <p:sldId id="268" r:id="rId6"/>
    <p:sldId id="27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0959E-1665-458A-8B88-147A9D183C3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367A3-A9CA-4FCB-AC5A-7C6E6D641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1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3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luận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6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47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3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3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2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1903810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5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0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310C-40C6-48A2-9E3C-67F385B69D3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1B9A5-44D5-4FDA-9DA1-1F7FE06B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2213C84-B181-45DE-8E58-3F959F27994B}"/>
              </a:ext>
            </a:extLst>
          </p:cNvPr>
          <p:cNvGrpSpPr/>
          <p:nvPr/>
        </p:nvGrpSpPr>
        <p:grpSpPr>
          <a:xfrm>
            <a:off x="-170787" y="1385256"/>
            <a:ext cx="9388805" cy="5472745"/>
            <a:chOff x="-148674" y="369491"/>
            <a:chExt cx="12518406" cy="648850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C4DA85F-32FA-4D04-9A1A-28CFC500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674" y="1998289"/>
              <a:ext cx="12518406" cy="2762395"/>
            </a:xfrm>
            <a:prstGeom prst="rect">
              <a:avLst/>
            </a:prstGeom>
          </p:spPr>
        </p:pic>
        <p:pic>
          <p:nvPicPr>
            <p:cNvPr id="7" name="Picture 2" descr="F:\未标题-1.png">
              <a:extLst>
                <a:ext uri="{FF2B5EF4-FFF2-40B4-BE49-F238E27FC236}">
                  <a16:creationId xmlns:a16="http://schemas.microsoft.com/office/drawing/2014/main" xmlns="" id="{88F9C6EB-D8CB-4200-A373-1E820E2B6A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8650"/>
            <a:stretch/>
          </p:blipFill>
          <p:spPr bwMode="auto">
            <a:xfrm>
              <a:off x="-15411" y="3984405"/>
              <a:ext cx="12304393" cy="77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62B4755-DD00-448B-A100-ADC8BAEA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394" y="369491"/>
              <a:ext cx="5091915" cy="43911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5547289C-0771-4B4D-8EF8-ACC674DC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760684"/>
              <a:ext cx="12218080" cy="2097315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BC91064-6058-4A4C-BE4C-009D57CC0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09" y="3115286"/>
            <a:ext cx="3764154" cy="3354737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281" y="4523318"/>
            <a:ext cx="1579599" cy="1946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A8BA46-FAA4-42BE-BD9A-BE8286BA73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2088" y="228600"/>
            <a:ext cx="5198912" cy="142371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02088" y="1385256"/>
            <a:ext cx="5046512" cy="748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7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7B44ECCA-F492-40CE-A7FB-EF8A3FF2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3" y="381000"/>
            <a:ext cx="92202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95" y="1640383"/>
            <a:ext cx="2095973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9144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31" y="3645080"/>
            <a:ext cx="68754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47" y="2280930"/>
            <a:ext cx="1117967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44" y="2281084"/>
            <a:ext cx="1434120" cy="3692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10" y="1605821"/>
            <a:ext cx="1473539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49" y="3235627"/>
            <a:ext cx="1039229" cy="2104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59" y="3260430"/>
            <a:ext cx="2463530" cy="311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8" y="352584"/>
            <a:ext cx="683096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09" y="432571"/>
            <a:ext cx="958076" cy="115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6625" y="657094"/>
            <a:ext cx="715247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06042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404 0.05232 0.04961 0.05741 0.0793 0.06227 C 0.10885 0.06736 0.14753 0.02917 0.17786 0.02963 C 0.2082 0.03009 0.22878 0.06667 0.26042 0.06505 C 0.29219 0.06366 0.33984 0.02593 0.36836 0.02037 C 0.41198 0.00509 0.48867 0.05255 0.52044 0.04838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6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55"/>
          <a:stretch/>
        </p:blipFill>
        <p:spPr>
          <a:xfrm>
            <a:off x="0" y="1994345"/>
            <a:ext cx="9144000" cy="38458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" y="1436565"/>
            <a:ext cx="1072707" cy="24128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3" y="1513970"/>
            <a:ext cx="1120985" cy="2403304"/>
          </a:xfrm>
          <a:prstGeom prst="rect">
            <a:avLst/>
          </a:prstGeom>
        </p:spPr>
      </p:pic>
      <p:pic>
        <p:nvPicPr>
          <p:cNvPr id="35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9" b="47255"/>
          <a:stretch/>
        </p:blipFill>
        <p:spPr>
          <a:xfrm>
            <a:off x="0" y="5450541"/>
            <a:ext cx="9144000" cy="165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1111" y1="68000" x2="30889" y2="71889"/>
                        <a14:foregroundMark x1="27556" y1="67333" x2="34333" y2="66333"/>
                        <a14:foregroundMark x1="70333" y1="52667" x2="67444" y2="56222"/>
                        <a14:backgroundMark x1="62667" y1="49333" x2="62000" y2="61333"/>
                        <a14:backgroundMark x1="66444" y1="50667" x2="69111" y2="50222"/>
                        <a14:backgroundMark x1="27333" y1="74333" x2="36000" y2="74333"/>
                      </a14:backgroundRemoval>
                    </a14:imgEffect>
                  </a14:imgLayer>
                </a14:imgProps>
              </a:ext>
            </a:extLst>
          </a:blip>
          <a:srcRect t="27657"/>
          <a:stretch/>
        </p:blipFill>
        <p:spPr>
          <a:xfrm>
            <a:off x="-890812" y="4426879"/>
            <a:ext cx="3926486" cy="3787398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DB16B64E-5E83-4ADF-8230-575D53E355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35967" r="2104" b="8703"/>
          <a:stretch/>
        </p:blipFill>
        <p:spPr>
          <a:xfrm>
            <a:off x="6808195" y="2477479"/>
            <a:ext cx="2065003" cy="1949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7528" y="1733465"/>
            <a:ext cx="3657917" cy="48772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21250" y1="75625" x2="66406" y2="81250"/>
                        <a14:backgroundMark x1="24063" y1="71406" x2="32500" y2="7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75231" y="3671047"/>
            <a:ext cx="3065928" cy="4087904"/>
          </a:xfrm>
          <a:prstGeom prst="rect">
            <a:avLst/>
          </a:prstGeom>
        </p:spPr>
      </p:pic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xmlns="" id="{86D12F0A-D6DF-484B-AE15-E46F0B360BA1}"/>
              </a:ext>
            </a:extLst>
          </p:cNvPr>
          <p:cNvSpPr/>
          <p:nvPr/>
        </p:nvSpPr>
        <p:spPr>
          <a:xfrm>
            <a:off x="2368498" y="-3831828"/>
            <a:ext cx="4363301" cy="1129553"/>
          </a:xfrm>
          <a:prstGeom prst="wedgeRoundRectCallout">
            <a:avLst>
              <a:gd name="adj1" fmla="val -9130"/>
              <a:gd name="adj2" fmla="val 475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7B737D-5C66-4396-939E-97AC563FD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4775" y="384863"/>
            <a:ext cx="659592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xmlns="" id="{6D5E3183-CC5F-40EF-A4D9-823675D3BCA0}"/>
              </a:ext>
            </a:extLst>
          </p:cNvPr>
          <p:cNvSpPr/>
          <p:nvPr/>
        </p:nvSpPr>
        <p:spPr>
          <a:xfrm>
            <a:off x="1318536" y="3767286"/>
            <a:ext cx="55659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1740AC4-8E0F-4233-A55B-FC5B5169B950}"/>
              </a:ext>
            </a:extLst>
          </p:cNvPr>
          <p:cNvSpPr txBox="1"/>
          <p:nvPr/>
        </p:nvSpPr>
        <p:spPr>
          <a:xfrm>
            <a:off x="1341574" y="3938289"/>
            <a:ext cx="49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75399" y="3767286"/>
            <a:ext cx="620118" cy="742121"/>
            <a:chOff x="4517761" y="3767286"/>
            <a:chExt cx="826824" cy="742121"/>
          </a:xfrm>
        </p:grpSpPr>
        <p:sp>
          <p:nvSpPr>
            <p:cNvPr id="5" name="菱形 4">
              <a:extLst>
                <a:ext uri="{FF2B5EF4-FFF2-40B4-BE49-F238E27FC236}">
                  <a16:creationId xmlns:a16="http://schemas.microsoft.com/office/drawing/2014/main" xmlns="" id="{C554B42F-468D-496F-9C13-4DDA6A4F33A3}"/>
                </a:ext>
              </a:extLst>
            </p:cNvPr>
            <p:cNvSpPr/>
            <p:nvPr/>
          </p:nvSpPr>
          <p:spPr>
            <a:xfrm>
              <a:off x="4530616" y="3767286"/>
              <a:ext cx="742121" cy="742121"/>
            </a:xfrm>
            <a:prstGeom prst="diamond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>
                  <a:solidFill>
                    <a:schemeClr val="tx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 </a:t>
              </a:r>
              <a:endParaRPr lang="zh-CN" altLang="en-US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EAA9D7FB-1274-4C2C-B6B6-8832AC102C11}"/>
                </a:ext>
              </a:extLst>
            </p:cNvPr>
            <p:cNvSpPr txBox="1"/>
            <p:nvPr/>
          </p:nvSpPr>
          <p:spPr>
            <a:xfrm>
              <a:off x="4517761" y="3938289"/>
              <a:ext cx="826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9262" y="784329"/>
            <a:ext cx="1363902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318536" y="784804"/>
            <a:ext cx="1308137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EB2E0C28-67A1-4DCC-AEA7-0D2F498665F1}"/>
              </a:ext>
            </a:extLst>
          </p:cNvPr>
          <p:cNvGrpSpPr/>
          <p:nvPr/>
        </p:nvGrpSpPr>
        <p:grpSpPr>
          <a:xfrm>
            <a:off x="1304908" y="2399104"/>
            <a:ext cx="6319911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xmlns="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xmlns="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xmlns="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740415" y="1258361"/>
            <a:ext cx="3555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974" y="4617055"/>
            <a:ext cx="4038601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11781" y="4617055"/>
            <a:ext cx="4876800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16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61" y="3485658"/>
            <a:ext cx="2237807" cy="20142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84" y="4107940"/>
            <a:ext cx="750246" cy="2958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713">
            <a:off x="3630685" y="2281743"/>
            <a:ext cx="702194" cy="20985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15"/>
            <a:ext cx="9144000" cy="1586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7940"/>
            <a:ext cx="4237139" cy="27500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9" y="317687"/>
            <a:ext cx="898505" cy="109310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237139" y="234365"/>
            <a:ext cx="3000689" cy="1292398"/>
          </a:xfrm>
          <a:prstGeom prst="wedgeRoundRectCallout">
            <a:avLst>
              <a:gd name="adj1" fmla="val -47895"/>
              <a:gd name="adj2" fmla="val 104336"/>
              <a:gd name="adj3" fmla="val 1666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6.25E-7 2.96296E-6 L 1.5312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2.59259E-6 L -1.27213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B01C4-998D-6F3C-43CF-F460641130E0}"/>
              </a:ext>
            </a:extLst>
          </p:cNvPr>
          <p:cNvSpPr txBox="1"/>
          <p:nvPr/>
        </p:nvSpPr>
        <p:spPr>
          <a:xfrm>
            <a:off x="190500" y="2459482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hop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AB01C4-998D-6F3C-43CF-F460641130E0}"/>
              </a:ext>
            </a:extLst>
          </p:cNvPr>
          <p:cNvSpPr txBox="1"/>
          <p:nvPr/>
        </p:nvSpPr>
        <p:spPr>
          <a:xfrm>
            <a:off x="1905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NHÓM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2:</a:t>
            </a:r>
          </a:p>
        </p:txBody>
      </p:sp>
    </p:spTree>
    <p:extLst>
      <p:ext uri="{BB962C8B-B14F-4D97-AF65-F5344CB8AC3E}">
        <p14:creationId xmlns:p14="http://schemas.microsoft.com/office/powerpoint/2010/main" val="22348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95" y="1640383"/>
            <a:ext cx="2095973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9144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31" y="3645080"/>
            <a:ext cx="68754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47" y="2280930"/>
            <a:ext cx="1117967" cy="1197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49" y="3235627"/>
            <a:ext cx="1039229" cy="21048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8" y="352584"/>
            <a:ext cx="683096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09" y="432571"/>
            <a:ext cx="958076" cy="1151449"/>
          </a:xfrm>
          <a:prstGeom prst="rect">
            <a:avLst/>
          </a:prstGeom>
        </p:spPr>
      </p:pic>
      <p:pic>
        <p:nvPicPr>
          <p:cNvPr id="14" name="Google Shape;1051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48000" y="631272"/>
            <a:ext cx="5412353" cy="2018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404 0.05232 0.04961 0.05741 0.0793 0.06227 C 0.10885 0.06736 0.14753 0.02917 0.17786 0.02963 C 0.2082 0.03009 0.22878 0.06667 0.26042 0.06505 C 0.29219 0.06366 0.33984 0.02593 0.36836 0.02037 C 0.41198 0.00509 0.48867 0.05255 0.52044 0.04838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530"/>
            <a:ext cx="9144000" cy="610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B01C4-998D-6F3C-43CF-F460641130E0}"/>
              </a:ext>
            </a:extLst>
          </p:cNvPr>
          <p:cNvSpPr txBox="1"/>
          <p:nvPr/>
        </p:nvSpPr>
        <p:spPr>
          <a:xfrm>
            <a:off x="339444" y="304800"/>
            <a:ext cx="83545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tuyên </a:t>
            </a:r>
            <a:r>
              <a:rPr lang="vi-VN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 với bạn bè, người thân về các quy tắc đi bộ an toàn.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AA3CC463-F933-4AC4-86E1-5AC14B0C3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xmlns="" id="{6025D2DB-A12A-44DB-B00E-F4D622329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998" y="48006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7D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ẽ hoặc sưu tầm tranh để tuyên truyền với bạn bè, người thân về quy tắc">
            <a:extLst>
              <a:ext uri="{FF2B5EF4-FFF2-40B4-BE49-F238E27FC236}">
                <a16:creationId xmlns:a16="http://schemas.microsoft.com/office/drawing/2014/main" xmlns="" id="{1B28F754-BE92-4EBD-A294-C2294A28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2" y="685801"/>
            <a:ext cx="289120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xmlns="" id="{CE7E7877-F64E-4EEA-B778-138031EFF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998" y="360367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7D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xmlns="" id="{01AA2C70-EDE1-4626-A0D7-C7FEAABC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2" y="3810000"/>
            <a:ext cx="2891209" cy="2438400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xmlns="" id="{7DD6C4F3-70FD-4F13-919C-702EE4886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35447" y="487090"/>
            <a:ext cx="5056387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ẽ hoặc sưu tầm tranh để tuyên truyền với bạn bè, người thân về quy tắc">
            <a:extLst>
              <a:ext uri="{FF2B5EF4-FFF2-40B4-BE49-F238E27FC236}">
                <a16:creationId xmlns:a16="http://schemas.microsoft.com/office/drawing/2014/main" xmlns="" id="{44AC0CF9-90FF-4F8E-9B96-34B71909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573" y="685802"/>
            <a:ext cx="4807563" cy="54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94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1534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789100-CDF5-B261-1208-41DD43ED41AA}"/>
              </a:ext>
            </a:extLst>
          </p:cNvPr>
          <p:cNvSpPr txBox="1"/>
          <p:nvPr/>
        </p:nvSpPr>
        <p:spPr>
          <a:xfrm>
            <a:off x="2286000" y="1413063"/>
            <a:ext cx="4952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 ngày em cần tuân thủ nghiêm túc quy tắc an toàn giao thông đường bộ như: Đi bộ trên vỉa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ua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 phải quan sát cẩn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đ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 vạch kẻ đường dành cho người đi bộ qua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81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155</Words>
  <Application>Microsoft Office PowerPoint</Application>
  <PresentationFormat>On-screen Show (4:3)</PresentationFormat>
  <Paragraphs>22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13</cp:revision>
  <dcterms:created xsi:type="dcterms:W3CDTF">2023-04-16T22:46:34Z</dcterms:created>
  <dcterms:modified xsi:type="dcterms:W3CDTF">2023-04-24T05:52:46Z</dcterms:modified>
</cp:coreProperties>
</file>