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317" r:id="rId3"/>
    <p:sldId id="277" r:id="rId4"/>
    <p:sldId id="313" r:id="rId5"/>
    <p:sldId id="312" r:id="rId6"/>
    <p:sldId id="314" r:id="rId7"/>
    <p:sldId id="315" r:id="rId8"/>
    <p:sldId id="297" r:id="rId9"/>
    <p:sldId id="305" r:id="rId10"/>
    <p:sldId id="310" r:id="rId11"/>
    <p:sldId id="287" r:id="rId12"/>
    <p:sldId id="306" r:id="rId13"/>
    <p:sldId id="268" r:id="rId14"/>
    <p:sldId id="309" r:id="rId15"/>
    <p:sldId id="279" r:id="rId16"/>
    <p:sldId id="259" r:id="rId17"/>
    <p:sldId id="260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6CE"/>
    <a:srgbClr val="D3E273"/>
    <a:srgbClr val="FDCEA1"/>
    <a:srgbClr val="EB0086"/>
    <a:srgbClr val="0000FF"/>
    <a:srgbClr val="FFFFFF"/>
    <a:srgbClr val="F36A15"/>
    <a:srgbClr val="E8EDEE"/>
    <a:srgbClr val="F8C0B5"/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01" autoAdjust="0"/>
  </p:normalViewPr>
  <p:slideViewPr>
    <p:cSldViewPr>
      <p:cViewPr varScale="1">
        <p:scale>
          <a:sx n="55" d="100"/>
          <a:sy n="55" d="100"/>
        </p:scale>
        <p:origin x="-570" y="-96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7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636164" y="3042193"/>
            <a:ext cx="14512555" cy="242618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20" y="6422266"/>
            <a:ext cx="7406013" cy="293663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" y="5821250"/>
            <a:ext cx="2590041" cy="33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97228" y="3457477"/>
            <a:ext cx="14253522" cy="2010900"/>
          </a:xfrm>
          <a:prstGeom prst="rect">
            <a:avLst/>
          </a:prstGeom>
          <a:noFill/>
        </p:spPr>
        <p:txBody>
          <a:bodyPr wrap="square" lIns="162654" tIns="81326" rIns="162654" bIns="81326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1)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13519" y="-25271"/>
            <a:ext cx="16063119" cy="2161243"/>
          </a:xfrm>
          <a:prstGeom prst="rect">
            <a:avLst/>
          </a:prstGeom>
          <a:noFill/>
        </p:spPr>
        <p:txBody>
          <a:bodyPr wrap="square" lIns="162654" tIns="81326" rIns="162654" bIns="8132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6538">
              <a:spcBef>
                <a:spcPts val="1068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626538">
              <a:spcBef>
                <a:spcPts val="1068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0533"/>
            <a:ext cx="1704369" cy="225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406" y="1522723"/>
            <a:ext cx="1706285" cy="15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0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1D7D7C4-6AC7-95FD-55F5-326AA3528E6C}"/>
              </a:ext>
            </a:extLst>
          </p:cNvPr>
          <p:cNvSpPr txBox="1"/>
          <p:nvPr/>
        </p:nvSpPr>
        <p:spPr>
          <a:xfrm>
            <a:off x="5449306" y="2713491"/>
            <a:ext cx="4322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8 000 x 6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14 000 x 4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27 000 x 3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9 000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15F278C-5EA9-CB6C-0D54-D223D1C1F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r="33422" b="4416"/>
          <a:stretch/>
        </p:blipFill>
        <p:spPr>
          <a:xfrm>
            <a:off x="0" y="0"/>
            <a:ext cx="9636423" cy="776267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84E61C2-CD52-952F-D515-ACFBFBEF7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3" t="29825" r="9452" b="7650"/>
          <a:stretch/>
        </p:blipFill>
        <p:spPr>
          <a:xfrm>
            <a:off x="10652919" y="1297114"/>
            <a:ext cx="4648200" cy="65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83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09513E95-B3C7-46A5-85E8-59383E38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6C36B4E-763E-9377-D480-95B65A280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44" y="1968404"/>
            <a:ext cx="5486453" cy="43392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72BDD2B-6E65-C958-EDD8-7EEEE4D6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776821"/>
            <a:ext cx="7477152" cy="44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98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376A1C69-18CB-34CC-4807-3E358C533ECA}"/>
              </a:ext>
            </a:extLst>
          </p:cNvPr>
          <p:cNvSpPr txBox="1"/>
          <p:nvPr/>
        </p:nvSpPr>
        <p:spPr>
          <a:xfrm>
            <a:off x="7147719" y="1231647"/>
            <a:ext cx="9272079" cy="387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ABCD có:</a:t>
            </a:r>
          </a:p>
          <a:p>
            <a:pPr>
              <a:lnSpc>
                <a:spcPct val="114000"/>
              </a:lnSpc>
            </a:pP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2 = 10 (ô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 1cm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².</a:t>
            </a:r>
            <a:endParaRPr lang="en-US" sz="44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ABCD là:</a:t>
            </a:r>
          </a:p>
          <a:p>
            <a:pPr>
              <a:lnSpc>
                <a:spcPct val="114000"/>
              </a:lnSpc>
            </a:pP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2 = 10 (cm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7B69755-34E8-43C3-5036-BF062BE23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12181" r="54268" b="64840"/>
          <a:stretch/>
        </p:blipFill>
        <p:spPr>
          <a:xfrm>
            <a:off x="9238" y="1524000"/>
            <a:ext cx="7239002" cy="3429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7D879EC-BED1-EDEC-4383-BFF2BA816853}"/>
              </a:ext>
            </a:extLst>
          </p:cNvPr>
          <p:cNvSpPr txBox="1"/>
          <p:nvPr/>
        </p:nvSpPr>
        <p:spPr>
          <a:xfrm>
            <a:off x="3109119" y="0"/>
            <a:ext cx="798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EA56D82-4113-7CAB-9311-0C2B202BEC6F}"/>
              </a:ext>
            </a:extLst>
          </p:cNvPr>
          <p:cNvSpPr txBox="1"/>
          <p:nvPr/>
        </p:nvSpPr>
        <p:spPr>
          <a:xfrm>
            <a:off x="1737519" y="5284560"/>
            <a:ext cx="12649200" cy="1965275"/>
          </a:xfrm>
          <a:prstGeom prst="roundRect">
            <a:avLst>
              <a:gd name="adj" fmla="val 46319"/>
            </a:avLst>
          </a:prstGeom>
          <a:solidFill>
            <a:srgbClr val="F2F6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Muốn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̃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lấy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dài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rộng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(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cùng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đơn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vị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74423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E9068BB-22A5-C1EE-7279-90E183C8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52605" r="57140" b="15480"/>
          <a:stretch/>
        </p:blipFill>
        <p:spPr>
          <a:xfrm>
            <a:off x="213518" y="990600"/>
            <a:ext cx="5856541" cy="46977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D871924-6286-F870-9825-8B17600CED33}"/>
              </a:ext>
            </a:extLst>
          </p:cNvPr>
          <p:cNvSpPr txBox="1"/>
          <p:nvPr/>
        </p:nvSpPr>
        <p:spPr>
          <a:xfrm>
            <a:off x="2441854" y="0"/>
            <a:ext cx="8565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Diện tích hình vuông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EB8ACFE-B6F6-B22D-79D7-5B7738ED1204}"/>
              </a:ext>
            </a:extLst>
          </p:cNvPr>
          <p:cNvSpPr txBox="1"/>
          <p:nvPr/>
        </p:nvSpPr>
        <p:spPr>
          <a:xfrm>
            <a:off x="7248240" y="1462043"/>
            <a:ext cx="9028398" cy="387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 vuông MNPQ có: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(ô vuông)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mỗi ô vuông là 1cm</a:t>
            </a:r>
            <a:r>
              <a:rPr lang="en-US" sz="44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vuông MNPQ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(cm</a:t>
            </a:r>
            <a:r>
              <a:rPr lang="en-US" sz="44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8D5176AD-1F93-0908-0341-2BD9C4005040}"/>
              </a:ext>
            </a:extLst>
          </p:cNvPr>
          <p:cNvSpPr txBox="1"/>
          <p:nvPr/>
        </p:nvSpPr>
        <p:spPr>
          <a:xfrm>
            <a:off x="1813719" y="5902265"/>
            <a:ext cx="12649200" cy="1965275"/>
          </a:xfrm>
          <a:prstGeom prst="roundRect">
            <a:avLst>
              <a:gd name="adj" fmla="val 46319"/>
            </a:avLst>
          </a:prstGeom>
          <a:solidFill>
            <a:srgbClr val="F2F6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Muốn tính diện tích hình vuông ta lấy độ dài một cạnh nhân với chính nó.</a:t>
            </a:r>
          </a:p>
        </p:txBody>
      </p:sp>
    </p:spTree>
    <p:extLst>
      <p:ext uri="{BB962C8B-B14F-4D97-AF65-F5344CB8AC3E}">
        <p14:creationId xmlns:p14="http://schemas.microsoft.com/office/powerpoint/2010/main" val="910922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7FC69B3-D049-CDB5-BD03-E63C06D7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21002" r="4192" b="11581"/>
          <a:stretch/>
        </p:blipFill>
        <p:spPr>
          <a:xfrm>
            <a:off x="688335" y="990600"/>
            <a:ext cx="14899968" cy="4543962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362033"/>
            <a:ext cx="9478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49EE5DF2-97BA-5EB3-03EF-A46170D1C379}"/>
              </a:ext>
            </a:extLst>
          </p:cNvPr>
          <p:cNvSpPr txBox="1"/>
          <p:nvPr/>
        </p:nvSpPr>
        <p:spPr>
          <a:xfrm>
            <a:off x="0" y="5756524"/>
            <a:ext cx="8666764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Diện tích hình chữ nhật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3 = 15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A487B09-E586-E317-82E0-DF3410E4E77E}"/>
              </a:ext>
            </a:extLst>
          </p:cNvPr>
          <p:cNvSpPr txBox="1"/>
          <p:nvPr/>
        </p:nvSpPr>
        <p:spPr>
          <a:xfrm>
            <a:off x="8113510" y="5756524"/>
            <a:ext cx="8163128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Diện tích hình chữ nhật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8 x 4 = 32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EA1129B-1D48-C61E-4C2D-D14751BF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29517" b="15139"/>
          <a:stretch/>
        </p:blipFill>
        <p:spPr>
          <a:xfrm>
            <a:off x="1193336" y="1077997"/>
            <a:ext cx="13889966" cy="3383543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98708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xmlns="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838160" y="6477000"/>
            <a:ext cx="2502274" cy="2667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02B6EF0-7BD0-73DD-F500-B709270395CB}"/>
              </a:ext>
            </a:extLst>
          </p:cNvPr>
          <p:cNvSpPr txBox="1"/>
          <p:nvPr/>
        </p:nvSpPr>
        <p:spPr>
          <a:xfrm>
            <a:off x="0" y="5105400"/>
            <a:ext cx="8666764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Diện tích hình vuông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4 = 20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C09C550-18B4-6EBA-E9E8-EBD051F6F3ED}"/>
              </a:ext>
            </a:extLst>
          </p:cNvPr>
          <p:cNvSpPr txBox="1"/>
          <p:nvPr/>
        </p:nvSpPr>
        <p:spPr>
          <a:xfrm>
            <a:off x="8113510" y="5105400"/>
            <a:ext cx="8163128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Diện tích hình vuông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2288</TotalTime>
  <Words>176</Words>
  <Application>Microsoft Office PowerPoint</Application>
  <PresentationFormat>Custom</PresentationFormat>
  <Paragraphs>39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Minhthangpc.VN</cp:lastModifiedBy>
  <cp:revision>257</cp:revision>
  <dcterms:created xsi:type="dcterms:W3CDTF">2022-07-10T01:37:20Z</dcterms:created>
  <dcterms:modified xsi:type="dcterms:W3CDTF">2023-04-16T14:04:10Z</dcterms:modified>
  <cp:category>9Slide.vn</cp:category>
</cp:coreProperties>
</file>