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D2EEF-7558-4656-84F4-169EF72FDD0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9765-4EC4-4DC3-BA24-1D8EBFC19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0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1903810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3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0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2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1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09AB-22A5-48C4-9BD6-061288FB627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170787" y="1385256"/>
            <a:ext cx="9388805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=""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09" y="3115286"/>
            <a:ext cx="3764154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281" y="4523318"/>
            <a:ext cx="1579599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2088" y="228600"/>
            <a:ext cx="5198912" cy="1423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2087" y="1618172"/>
            <a:ext cx="6341914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7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4648201" y="498582"/>
            <a:ext cx="4495800" cy="5527964"/>
            <a:chOff x="6392126" y="1330036"/>
            <a:chExt cx="5994400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126" y="1330036"/>
              <a:ext cx="5994400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759105" y="3914094"/>
              <a:ext cx="457199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2" y="3581400"/>
            <a:ext cx="1451586" cy="1756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85800"/>
            <a:ext cx="37338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84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64" y="5740616"/>
            <a:ext cx="6190736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=""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12" y="5740616"/>
            <a:ext cx="6190736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=""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256937" y="187381"/>
            <a:ext cx="8658463" cy="64694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2. </a:t>
            </a:r>
            <a:r>
              <a:rPr lang="vi-VN" sz="32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Em sẽ làm gì trong các tình huống dưới đây.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6477185" y="1470327"/>
            <a:ext cx="2438051" cy="2108900"/>
            <a:chOff x="10932" y="-1439"/>
            <a:chExt cx="6501" cy="3738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331" y="-1439"/>
              <a:ext cx="4165" cy="2398"/>
              <a:chOff x="1646469" y="-2787623"/>
              <a:chExt cx="6788700" cy="3372482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=""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3709" y="-2787623"/>
                <a:ext cx="3689350" cy="3127376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=""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5175" y="-2330774"/>
                <a:ext cx="3439994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=""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646469" y="-2654032"/>
                <a:ext cx="3374587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0932" y="765"/>
              <a:ext cx="6501" cy="1534"/>
              <a:chOff x="7509" y="-684780"/>
              <a:chExt cx="5714597" cy="9752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9" y="-671264"/>
                <a:ext cx="5714597" cy="961758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=""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527109" y="-684780"/>
                <a:ext cx="4890941" cy="93536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36" y="834322"/>
            <a:ext cx="5024675" cy="2808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3793488"/>
            <a:ext cx="5381625" cy="298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73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124695" y="220980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9" y="934671"/>
            <a:ext cx="8415432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9" y="1053970"/>
            <a:ext cx="7771101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257" y="3260669"/>
            <a:ext cx="1706620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066800" y="1239520"/>
            <a:ext cx="3749040" cy="3408680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cần đi qua đường ở nơi không có vạch kẻ đường, em và bạn cần quan sát cẩn </a:t>
            </a:r>
            <a:r>
              <a:rPr lang="vi-VN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thận</a:t>
            </a:r>
            <a:r>
              <a:rPr lang="en-US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,</a:t>
            </a:r>
            <a:r>
              <a:rPr lang="vi-VN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0447" y="0"/>
            <a:ext cx="3503107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274" y="1900832"/>
            <a:ext cx="3446383" cy="366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03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9" y="934671"/>
            <a:ext cx="8415432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4" y="1027511"/>
            <a:ext cx="7771101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257" y="3260669"/>
            <a:ext cx="1706620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114479" y="1927274"/>
            <a:ext cx="3749426" cy="2873326"/>
          </a:xfrm>
          <a:prstGeom prst="wedgeRoundRectCallout">
            <a:avLst>
              <a:gd name="adj1" fmla="val -53509"/>
              <a:gd name="adj2" fmla="val 59753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8401" y="0"/>
            <a:ext cx="388515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1927274"/>
            <a:ext cx="3362325" cy="3482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87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1" y="3485658"/>
            <a:ext cx="2237807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84" y="4107940"/>
            <a:ext cx="750246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3630685" y="2281743"/>
            <a:ext cx="702194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5"/>
            <a:ext cx="9144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7940"/>
            <a:ext cx="423713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9" y="317687"/>
            <a:ext cx="898505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37139" y="234365"/>
            <a:ext cx="3000689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30"/>
            <a:ext cx="9144000" cy="610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436421" y="865930"/>
            <a:ext cx="807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="" xmlns:a16="http://schemas.microsoft.com/office/drawing/2014/main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998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=""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2" y="685801"/>
            <a:ext cx="289120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998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=""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2" y="3810000"/>
            <a:ext cx="2891209" cy="2438400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="" xmlns:a16="http://schemas.microsoft.com/office/drawing/2014/main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35447" y="487090"/>
            <a:ext cx="5056387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=""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573" y="685802"/>
            <a:ext cx="4807563" cy="54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0683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8153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2286000" y="1413063"/>
            <a:ext cx="49529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 ngày em cần tuân thủ nghiêm túc quy tắc an toàn giao thông đường bộ như: Đi bộ trên vỉa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q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ua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 phải quan sát cẩn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đ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 vạch kẻ đường dành cho người đi bộ qua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50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3" y="381000"/>
            <a:ext cx="92202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9144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" y="1436565"/>
            <a:ext cx="1072707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" y="1513970"/>
            <a:ext cx="1120985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9144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890812" y="4426879"/>
            <a:ext cx="3926486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=""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6808195" y="2477479"/>
            <a:ext cx="2065003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528" y="1733465"/>
            <a:ext cx="3657917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75231" y="3671047"/>
            <a:ext cx="3065928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=""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2368498" y="-3831828"/>
            <a:ext cx="4363301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4775" y="384863"/>
            <a:ext cx="659592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95" y="1640383"/>
            <a:ext cx="2095973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9144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31" y="3645080"/>
            <a:ext cx="68754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47" y="2280930"/>
            <a:ext cx="1117967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4" y="2281084"/>
            <a:ext cx="143412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10" y="1605821"/>
            <a:ext cx="1473539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49" y="3235627"/>
            <a:ext cx="1039229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59" y="3260430"/>
            <a:ext cx="2463530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8" y="352584"/>
            <a:ext cx="683096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09" y="432571"/>
            <a:ext cx="958076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6625" y="657094"/>
            <a:ext cx="715247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9144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=""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2565394" y="3781045"/>
            <a:ext cx="1174768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=""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3907171" y="3429000"/>
            <a:ext cx="1115141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=""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5149246" y="3753965"/>
            <a:ext cx="1122110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=""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6500445" y="3489462"/>
            <a:ext cx="1101202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681" y="1031932"/>
            <a:ext cx="714851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=""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1031932"/>
            <a:ext cx="7391400" cy="16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64" y="5740616"/>
            <a:ext cx="6190736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=""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12" y="5740616"/>
            <a:ext cx="6190736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=""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284017" y="157713"/>
            <a:ext cx="8624464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10" y="1365568"/>
            <a:ext cx="8709171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17" y="4123690"/>
            <a:ext cx="8624464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0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838200" y="1828397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838200" y="3890499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990600" y="170939"/>
            <a:ext cx="7391400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 ? </a:t>
            </a:r>
          </a:p>
        </p:txBody>
      </p:sp>
      <p:pic>
        <p:nvPicPr>
          <p:cNvPr id="5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4967716"/>
            <a:ext cx="9144000" cy="19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4331439" y="914400"/>
            <a:ext cx="4683022" cy="5527964"/>
            <a:chOff x="6396116" y="1004034"/>
            <a:chExt cx="5649341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116" y="1004034"/>
              <a:ext cx="5649341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7697474" y="3636160"/>
              <a:ext cx="416951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3858007"/>
            <a:ext cx="1451586" cy="145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05320"/>
            <a:ext cx="3605644" cy="472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3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278535" y="381001"/>
            <a:ext cx="3607665" cy="5181600"/>
            <a:chOff x="442192" y="1257300"/>
            <a:chExt cx="4810219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810218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619500"/>
              <a:ext cx="48102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2659273"/>
            <a:ext cx="1334366" cy="1578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199" y="794198"/>
            <a:ext cx="3454919" cy="526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01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194875" y="458342"/>
            <a:ext cx="3371850" cy="5392041"/>
            <a:chOff x="729861" y="1028931"/>
            <a:chExt cx="4495800" cy="539204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373984"/>
              <a:ext cx="44958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=""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86" y="990600"/>
            <a:ext cx="3652314" cy="49232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=""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16" y="3276600"/>
            <a:ext cx="1451586" cy="16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247942" y="197037"/>
            <a:ext cx="3583712" cy="6341913"/>
            <a:chOff x="442192" y="1257300"/>
            <a:chExt cx="4495801" cy="6341913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62799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4059783"/>
              <a:ext cx="427744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9000"/>
            <a:ext cx="1334366" cy="1602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41" y="685800"/>
            <a:ext cx="3813559" cy="5235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29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396</Words>
  <Application>Microsoft Office PowerPoint</Application>
  <PresentationFormat>On-screen Show (4:3)</PresentationFormat>
  <Paragraphs>38</Paragraphs>
  <Slides>20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16</cp:revision>
  <dcterms:created xsi:type="dcterms:W3CDTF">2023-04-16T13:27:51Z</dcterms:created>
  <dcterms:modified xsi:type="dcterms:W3CDTF">2023-04-16T13:51:56Z</dcterms:modified>
</cp:coreProperties>
</file>