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5" r:id="rId2"/>
    <p:sldId id="277" r:id="rId3"/>
    <p:sldId id="313" r:id="rId4"/>
    <p:sldId id="312" r:id="rId5"/>
    <p:sldId id="314" r:id="rId6"/>
    <p:sldId id="315" r:id="rId7"/>
    <p:sldId id="297" r:id="rId8"/>
    <p:sldId id="305" r:id="rId9"/>
    <p:sldId id="310" r:id="rId10"/>
    <p:sldId id="307" r:id="rId11"/>
    <p:sldId id="306" r:id="rId12"/>
    <p:sldId id="268" r:id="rId13"/>
    <p:sldId id="309" r:id="rId14"/>
    <p:sldId id="279" r:id="rId15"/>
    <p:sldId id="259" r:id="rId16"/>
    <p:sldId id="260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73"/>
    <a:srgbClr val="FDCEA1"/>
    <a:srgbClr val="EB0086"/>
    <a:srgbClr val="0000FF"/>
    <a:srgbClr val="FFFFFF"/>
    <a:srgbClr val="F36A15"/>
    <a:srgbClr val="E8EDEE"/>
    <a:srgbClr val="F8C0B5"/>
    <a:srgbClr val="FEF0E9"/>
    <a:srgbClr val="FE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801" autoAdjust="0"/>
  </p:normalViewPr>
  <p:slideViewPr>
    <p:cSldViewPr>
      <p:cViewPr varScale="1">
        <p:scale>
          <a:sx n="55" d="100"/>
          <a:sy n="55" d="100"/>
        </p:scale>
        <p:origin x="-570" y="-96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0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xmlns="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07" y="3531481"/>
            <a:ext cx="9829800" cy="153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Đơn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diện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Xăng-ti-mét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4CB8F00-0728-5015-7A27-2E05667A8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t="22059" r="4476" b="8142"/>
          <a:stretch/>
        </p:blipFill>
        <p:spPr>
          <a:xfrm>
            <a:off x="221303" y="1100696"/>
            <a:ext cx="15834033" cy="6443104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8AA8E85-5A64-89F9-1597-ACBC977807A1}"/>
              </a:ext>
            </a:extLst>
          </p:cNvPr>
          <p:cNvSpPr txBox="1"/>
          <p:nvPr/>
        </p:nvSpPr>
        <p:spPr>
          <a:xfrm>
            <a:off x="1508920" y="392810"/>
            <a:ext cx="135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70E83191-C550-02D6-930B-8172E655E5D8}"/>
              </a:ext>
            </a:extLst>
          </p:cNvPr>
          <p:cNvSpPr/>
          <p:nvPr/>
        </p:nvSpPr>
        <p:spPr>
          <a:xfrm>
            <a:off x="2937302" y="5903529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6AB344B2-6EEB-BDD1-6349-354AC294425E}"/>
              </a:ext>
            </a:extLst>
          </p:cNvPr>
          <p:cNvSpPr/>
          <p:nvPr/>
        </p:nvSpPr>
        <p:spPr>
          <a:xfrm>
            <a:off x="8280710" y="5903528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259E5A10-3311-1F4B-001C-54A149532487}"/>
              </a:ext>
            </a:extLst>
          </p:cNvPr>
          <p:cNvSpPr/>
          <p:nvPr/>
        </p:nvSpPr>
        <p:spPr>
          <a:xfrm>
            <a:off x="12995634" y="5904096"/>
            <a:ext cx="972487" cy="887741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xmlns="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8 000 x 6 = ?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48 000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14 000 x 4 = ?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56 000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27 000 x 3 = ?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 x 9 000 = ?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F8CEE69-4034-DE72-200F-42B84FAC2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6363" r="5994" b="4555"/>
          <a:stretch/>
        </p:blipFill>
        <p:spPr>
          <a:xfrm>
            <a:off x="1127919" y="1524000"/>
            <a:ext cx="14020800" cy="6400800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B19ADCAB-D7AD-3F0F-6D47-BF0AEC6460EF}"/>
              </a:ext>
            </a:extLst>
          </p:cNvPr>
          <p:cNvSpPr/>
          <p:nvPr/>
        </p:nvSpPr>
        <p:spPr>
          <a:xfrm>
            <a:off x="1204119" y="1676400"/>
            <a:ext cx="4343400" cy="1752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3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09513E95-B3C7-46A5-85E8-59383E38C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B6C36B4E-763E-9377-D480-95B65A280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44" y="1968404"/>
            <a:ext cx="5486453" cy="43392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572BDD2B-6E65-C958-EDD8-7EEEE4D6E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4776821"/>
            <a:ext cx="7477152" cy="44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982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40AF9839-800C-ED10-8838-514B173C8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1"/>
          <a:stretch/>
        </p:blipFill>
        <p:spPr>
          <a:xfrm>
            <a:off x="685800" y="2444341"/>
            <a:ext cx="4404519" cy="3270659"/>
          </a:xfrm>
          <a:prstGeom prst="rect">
            <a:avLst/>
          </a:prstGeom>
        </p:spPr>
      </p:pic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8C72E50E-C80F-F904-EA4B-8E6EB7FD851A}"/>
              </a:ext>
            </a:extLst>
          </p:cNvPr>
          <p:cNvSpPr/>
          <p:nvPr/>
        </p:nvSpPr>
        <p:spPr>
          <a:xfrm>
            <a:off x="3352800" y="2668181"/>
            <a:ext cx="1066800" cy="1066800"/>
          </a:xfrm>
          <a:prstGeom prst="rect">
            <a:avLst/>
          </a:prstGeom>
          <a:solidFill>
            <a:srgbClr val="D3E27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1cm²</a:t>
            </a:r>
          </a:p>
        </p:txBody>
      </p:sp>
      <p:sp>
        <p:nvSpPr>
          <p:cNvPr id="19" name="Cung 18">
            <a:extLst>
              <a:ext uri="{FF2B5EF4-FFF2-40B4-BE49-F238E27FC236}">
                <a16:creationId xmlns:a16="http://schemas.microsoft.com/office/drawing/2014/main" xmlns="" id="{2EF1D303-0F95-B31E-F8B2-7E22B8BD1AC5}"/>
              </a:ext>
            </a:extLst>
          </p:cNvPr>
          <p:cNvSpPr/>
          <p:nvPr/>
        </p:nvSpPr>
        <p:spPr>
          <a:xfrm flipH="1">
            <a:off x="2880519" y="2668181"/>
            <a:ext cx="914400" cy="1066800"/>
          </a:xfrm>
          <a:prstGeom prst="arc">
            <a:avLst>
              <a:gd name="adj1" fmla="val 16200000"/>
              <a:gd name="adj2" fmla="val 5223451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ng 19">
            <a:extLst>
              <a:ext uri="{FF2B5EF4-FFF2-40B4-BE49-F238E27FC236}">
                <a16:creationId xmlns:a16="http://schemas.microsoft.com/office/drawing/2014/main" xmlns="" id="{4A76B94F-9997-E8BE-34B6-540E2D2B8115}"/>
              </a:ext>
            </a:extLst>
          </p:cNvPr>
          <p:cNvSpPr/>
          <p:nvPr/>
        </p:nvSpPr>
        <p:spPr>
          <a:xfrm rot="16200000">
            <a:off x="3429000" y="2134781"/>
            <a:ext cx="914400" cy="1066800"/>
          </a:xfrm>
          <a:prstGeom prst="arc">
            <a:avLst>
              <a:gd name="adj1" fmla="val 16200000"/>
              <a:gd name="adj2" fmla="val 5223451"/>
            </a:avLst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284E5B5A-A5A0-3E16-9B33-D27BB95D067D}"/>
              </a:ext>
            </a:extLst>
          </p:cNvPr>
          <p:cNvSpPr txBox="1"/>
          <p:nvPr/>
        </p:nvSpPr>
        <p:spPr>
          <a:xfrm>
            <a:off x="3199210" y="1480372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cm²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BE4586C8-566D-FB9A-52D5-5726E2613374}"/>
              </a:ext>
            </a:extLst>
          </p:cNvPr>
          <p:cNvSpPr txBox="1"/>
          <p:nvPr/>
        </p:nvSpPr>
        <p:spPr>
          <a:xfrm>
            <a:off x="1425416" y="2847638"/>
            <a:ext cx="1526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 cm²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376A1C69-18CB-34CC-4807-3E358C533ECA}"/>
              </a:ext>
            </a:extLst>
          </p:cNvPr>
          <p:cNvSpPr txBox="1"/>
          <p:nvPr/>
        </p:nvSpPr>
        <p:spPr>
          <a:xfrm>
            <a:off x="5776119" y="1153821"/>
            <a:ext cx="10500519" cy="683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 đo diện tích ta dùng đơn vị đo diện tích, chẳng hạn: xăng-ti-mét vuông.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Xăng-ti-mét vuông là diện tích của hình vuông có cạnh dài 1 cm.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Xăng-ti-mét vuông viết tắt là </a:t>
            </a:r>
            <a:r>
              <a:rPr lang="en-US" sz="54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cm²</a:t>
            </a:r>
            <a:r>
              <a:rPr lang="en-US" sz="54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4232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9D27C81A-D74F-87C4-3445-D8582D035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51397" r="61769" b="23329"/>
          <a:stretch/>
        </p:blipFill>
        <p:spPr>
          <a:xfrm>
            <a:off x="746919" y="751866"/>
            <a:ext cx="4648200" cy="4906433"/>
          </a:xfrm>
          <a:custGeom>
            <a:avLst/>
            <a:gdLst>
              <a:gd name="connsiteX0" fmla="*/ 0 w 4114800"/>
              <a:gd name="connsiteY0" fmla="*/ 0 h 4343400"/>
              <a:gd name="connsiteX1" fmla="*/ 4114800 w 4114800"/>
              <a:gd name="connsiteY1" fmla="*/ 0 h 4343400"/>
              <a:gd name="connsiteX2" fmla="*/ 4114800 w 4114800"/>
              <a:gd name="connsiteY2" fmla="*/ 4343400 h 4343400"/>
              <a:gd name="connsiteX3" fmla="*/ 0 w 4114800"/>
              <a:gd name="connsiteY3" fmla="*/ 4343400 h 4343400"/>
              <a:gd name="connsiteX4" fmla="*/ 0 w 41148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4343400">
                <a:moveTo>
                  <a:pt x="0" y="0"/>
                </a:moveTo>
                <a:lnTo>
                  <a:pt x="4114800" y="0"/>
                </a:lnTo>
                <a:lnTo>
                  <a:pt x="41148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D871924-6286-F870-9825-8B17600CED33}"/>
              </a:ext>
            </a:extLst>
          </p:cNvPr>
          <p:cNvSpPr txBox="1"/>
          <p:nvPr/>
        </p:nvSpPr>
        <p:spPr>
          <a:xfrm>
            <a:off x="296131" y="35170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 dụ: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860FE33-4FDE-93AE-8AF7-652A3E6CA4F4}"/>
              </a:ext>
            </a:extLst>
          </p:cNvPr>
          <p:cNvSpPr txBox="1"/>
          <p:nvPr/>
        </p:nvSpPr>
        <p:spPr>
          <a:xfrm>
            <a:off x="518319" y="5785988"/>
            <a:ext cx="1523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A gồm 4 ô vuông 1 cm². Diện tích hình A bằng 4 cm².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9BFBB0E9-C2F5-69C1-C742-7B483C52AF3A}"/>
              </a:ext>
            </a:extLst>
          </p:cNvPr>
          <p:cNvSpPr txBox="1"/>
          <p:nvPr/>
        </p:nvSpPr>
        <p:spPr>
          <a:xfrm>
            <a:off x="518319" y="6865203"/>
            <a:ext cx="1523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 B gồm 5 ô vuông 1 cm². Diện tích hình B bằng 5 cm².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AD1132E9-CC50-A697-530F-8A1220F812CF}"/>
              </a:ext>
            </a:extLst>
          </p:cNvPr>
          <p:cNvGrpSpPr/>
          <p:nvPr/>
        </p:nvGrpSpPr>
        <p:grpSpPr>
          <a:xfrm>
            <a:off x="8671721" y="904795"/>
            <a:ext cx="5691754" cy="4906433"/>
            <a:chOff x="8671721" y="904795"/>
            <a:chExt cx="5691754" cy="490643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86AC1400-6F86-968E-E18E-C87553A89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35" t="51397" r="22808" b="23329"/>
            <a:stretch/>
          </p:blipFill>
          <p:spPr>
            <a:xfrm>
              <a:off x="8671721" y="904795"/>
              <a:ext cx="4419600" cy="4906433"/>
            </a:xfrm>
            <a:prstGeom prst="roundRect">
              <a:avLst>
                <a:gd name="adj" fmla="val 37693"/>
              </a:avLst>
            </a:prstGeom>
          </p:spPr>
        </p:pic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F2DAB8F7-DA64-2D11-61C3-7F908A11063E}"/>
                </a:ext>
              </a:extLst>
            </p:cNvPr>
            <p:cNvSpPr txBox="1"/>
            <p:nvPr/>
          </p:nvSpPr>
          <p:spPr>
            <a:xfrm>
              <a:off x="12973351" y="2497196"/>
              <a:ext cx="13901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>
                  <a:solidFill>
                    <a:sysClr val="windowText" lastClr="0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 cm²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922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372EFDF-1F62-ED8A-E84A-0EB144AED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t="23696" r="3325" b="11542"/>
          <a:stretch/>
        </p:blipFill>
        <p:spPr>
          <a:xfrm>
            <a:off x="175892" y="362033"/>
            <a:ext cx="15924855" cy="6410242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xmlns="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362033"/>
            <a:ext cx="1250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Số?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xmlns="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27A5FC70-5B5B-93E3-FF7F-508ACA97D28A}"/>
              </a:ext>
            </a:extLst>
          </p:cNvPr>
          <p:cNvSpPr/>
          <p:nvPr/>
        </p:nvSpPr>
        <p:spPr>
          <a:xfrm>
            <a:off x="3114199" y="4688840"/>
            <a:ext cx="909161" cy="929640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965FA07F-6526-4382-D3A3-34BB18D1264A}"/>
              </a:ext>
            </a:extLst>
          </p:cNvPr>
          <p:cNvSpPr/>
          <p:nvPr/>
        </p:nvSpPr>
        <p:spPr>
          <a:xfrm>
            <a:off x="5352574" y="5698490"/>
            <a:ext cx="909161" cy="929640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3CD03A55-36A0-84D1-9CEC-8D2E1213C7D1}"/>
              </a:ext>
            </a:extLst>
          </p:cNvPr>
          <p:cNvSpPr/>
          <p:nvPr/>
        </p:nvSpPr>
        <p:spPr>
          <a:xfrm>
            <a:off x="11491437" y="4665028"/>
            <a:ext cx="909161" cy="929640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D05540A0-A741-16DD-9F9D-39C7A0522568}"/>
              </a:ext>
            </a:extLst>
          </p:cNvPr>
          <p:cNvSpPr/>
          <p:nvPr/>
        </p:nvSpPr>
        <p:spPr>
          <a:xfrm>
            <a:off x="13729813" y="5703253"/>
            <a:ext cx="909161" cy="929640"/>
          </a:xfrm>
          <a:prstGeom prst="roundRect">
            <a:avLst>
              <a:gd name="adj" fmla="val 11797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6A50A71-2E49-EFB5-F63A-9767BC68770C}"/>
              </a:ext>
            </a:extLst>
          </p:cNvPr>
          <p:cNvGrpSpPr/>
          <p:nvPr/>
        </p:nvGrpSpPr>
        <p:grpSpPr>
          <a:xfrm>
            <a:off x="313526" y="98708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xmlns="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xmlns="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xmlns="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mẫu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xmlns="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470171" y="5791200"/>
            <a:ext cx="2776146" cy="295890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CDAD79EB-1C00-29F5-EB78-B3E49415DC46}"/>
              </a:ext>
            </a:extLst>
          </p:cNvPr>
          <p:cNvSpPr txBox="1"/>
          <p:nvPr/>
        </p:nvSpPr>
        <p:spPr>
          <a:xfrm>
            <a:off x="4572444" y="1602428"/>
            <a:ext cx="7103227" cy="217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 cm² + 5 cm² = 15 cm²</a:t>
            </a:r>
          </a:p>
          <a:p>
            <a:pPr algn="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 cm² x 6 = 42 cm²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8D68286-555B-2602-E87C-B6869C45D556}"/>
              </a:ext>
            </a:extLst>
          </p:cNvPr>
          <p:cNvSpPr txBox="1"/>
          <p:nvPr/>
        </p:nvSpPr>
        <p:spPr>
          <a:xfrm>
            <a:off x="2728119" y="1752600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C9571C3-99A4-FBEC-26B3-FCFBC49319F7}"/>
              </a:ext>
            </a:extLst>
          </p:cNvPr>
          <p:cNvSpPr txBox="1"/>
          <p:nvPr/>
        </p:nvSpPr>
        <p:spPr>
          <a:xfrm>
            <a:off x="1051719" y="3768016"/>
            <a:ext cx="4637808" cy="240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8000"/>
              </a:lnSpc>
            </a:pP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 cm² + 5 cm²</a:t>
            </a:r>
          </a:p>
          <a:p>
            <a:pPr>
              <a:lnSpc>
                <a:spcPct val="168000"/>
              </a:lnSpc>
            </a:pP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37 cm² - 20 cm²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66A8FE0-ADC9-ACEE-A932-9D4985316BD3}"/>
              </a:ext>
            </a:extLst>
          </p:cNvPr>
          <p:cNvSpPr txBox="1"/>
          <p:nvPr/>
        </p:nvSpPr>
        <p:spPr>
          <a:xfrm>
            <a:off x="9157923" y="3844216"/>
            <a:ext cx="3028393" cy="240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8000"/>
              </a:lnSpc>
            </a:pP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 cm² x 3</a:t>
            </a:r>
          </a:p>
          <a:p>
            <a:pPr>
              <a:lnSpc>
                <a:spcPct val="168000"/>
              </a:lnSpc>
            </a:pPr>
            <a:r>
              <a:rPr lang="en-US" sz="4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36 cm² : 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E1D22265-D20A-183C-5C44-7D20A1C2F54D}"/>
              </a:ext>
            </a:extLst>
          </p:cNvPr>
          <p:cNvSpPr txBox="1"/>
          <p:nvPr/>
        </p:nvSpPr>
        <p:spPr>
          <a:xfrm>
            <a:off x="5620516" y="3844216"/>
            <a:ext cx="2667718" cy="240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80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13 cm²</a:t>
            </a:r>
          </a:p>
          <a:p>
            <a:pPr>
              <a:lnSpc>
                <a:spcPct val="168000"/>
              </a:lnSpc>
            </a:pPr>
            <a:r>
              <a:rPr lang="en-US" sz="4800" b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17 cm²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F2D0C1F-BB6B-947C-062A-956175BBEA1A}"/>
              </a:ext>
            </a:extLst>
          </p:cNvPr>
          <p:cNvSpPr txBox="1"/>
          <p:nvPr/>
        </p:nvSpPr>
        <p:spPr>
          <a:xfrm>
            <a:off x="12100001" y="3844216"/>
            <a:ext cx="2667718" cy="240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68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27 cm²</a:t>
            </a:r>
          </a:p>
          <a:p>
            <a:pPr>
              <a:lnSpc>
                <a:spcPct val="168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9 cm²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</TotalTime>
  <Words>195</Words>
  <Application>Microsoft Office PowerPoint</Application>
  <PresentationFormat>Custom</PresentationFormat>
  <Paragraphs>46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Minhthangpc.VN</cp:lastModifiedBy>
  <cp:revision>255</cp:revision>
  <dcterms:created xsi:type="dcterms:W3CDTF">2022-07-10T01:37:20Z</dcterms:created>
  <dcterms:modified xsi:type="dcterms:W3CDTF">2023-04-09T23:11:59Z</dcterms:modified>
  <cp:category>9Slide.vn</cp:category>
</cp:coreProperties>
</file>