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2" r:id="rId2"/>
    <p:sldId id="277" r:id="rId3"/>
    <p:sldId id="308" r:id="rId4"/>
    <p:sldId id="297" r:id="rId5"/>
    <p:sldId id="305" r:id="rId6"/>
    <p:sldId id="310" r:id="rId7"/>
    <p:sldId id="307" r:id="rId8"/>
    <p:sldId id="287" r:id="rId9"/>
    <p:sldId id="306" r:id="rId10"/>
    <p:sldId id="268" r:id="rId11"/>
    <p:sldId id="309" r:id="rId12"/>
    <p:sldId id="279" r:id="rId13"/>
    <p:sldId id="259" r:id="rId14"/>
    <p:sldId id="260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6"/>
    <a:srgbClr val="0000FF"/>
    <a:srgbClr val="FFFFFF"/>
    <a:srgbClr val="F36A15"/>
    <a:srgbClr val="E8EDEE"/>
    <a:srgbClr val="F8C0B5"/>
    <a:srgbClr val="FEF0E9"/>
    <a:srgbClr val="FEF3EE"/>
    <a:srgbClr val="FEF2E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01" autoAdjust="0"/>
  </p:normalViewPr>
  <p:slideViewPr>
    <p:cSldViewPr>
      <p:cViewPr varScale="1">
        <p:scale>
          <a:sx n="55" d="100"/>
          <a:sy n="55" d="100"/>
        </p:scale>
        <p:origin x="-570" y="-96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8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F816B600-CA4B-4E83-C8F7-9AEAF539994F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784343" y="3264291"/>
            <a:ext cx="12728993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6604001"/>
            <a:ext cx="12602306" cy="275490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" y="5548949"/>
            <a:ext cx="3521911" cy="35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734212" y="3792992"/>
            <a:ext cx="13019473" cy="977639"/>
          </a:xfrm>
          <a:prstGeom prst="rect">
            <a:avLst/>
          </a:prstGeom>
          <a:noFill/>
        </p:spPr>
        <p:txBody>
          <a:bodyPr wrap="square" lIns="145224" tIns="72612" rIns="145224" bIns="72612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13519" y="-25272"/>
            <a:ext cx="16063119" cy="2121542"/>
          </a:xfrm>
          <a:prstGeom prst="rect">
            <a:avLst/>
          </a:prstGeom>
          <a:noFill/>
        </p:spPr>
        <p:txBody>
          <a:bodyPr wrap="square" lIns="145224" tIns="72612" rIns="145224" bIns="726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2237">
              <a:spcBef>
                <a:spcPts val="953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452237">
              <a:spcBef>
                <a:spcPts val="953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62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 x 6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48 000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14 000 x 4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27 000 x 3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81 000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9 000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648135CB-F3E8-E58D-2593-13B5A7B0C069}"/>
              </a:ext>
            </a:extLst>
          </p:cNvPr>
          <p:cNvGrpSpPr/>
          <p:nvPr/>
        </p:nvGrpSpPr>
        <p:grpSpPr>
          <a:xfrm>
            <a:off x="10148544" y="1447800"/>
            <a:ext cx="5677138" cy="5682057"/>
            <a:chOff x="10058614" y="1730971"/>
            <a:chExt cx="5677138" cy="5682057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91CFA300-81A4-E6A5-EBB0-FFB7EB46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3644FDCD-73C2-0899-DDBF-A4AEE7C44AB5}"/>
                </a:ext>
              </a:extLst>
            </p:cNvPr>
            <p:cNvSpPr txBox="1"/>
            <p:nvPr/>
          </p:nvSpPr>
          <p:spPr>
            <a:xfrm rot="3004700">
              <a:off x="11102912" y="2857662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6882CBED-B5A3-E5C0-F457-F17F4BC4EECC}"/>
                </a:ext>
              </a:extLst>
            </p:cNvPr>
            <p:cNvSpPr txBox="1"/>
            <p:nvPr/>
          </p:nvSpPr>
          <p:spPr>
            <a:xfrm rot="8166486">
              <a:off x="13508548" y="291214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6735B85E-929B-B6FB-A879-30CF6E383CFE}"/>
                </a:ext>
              </a:extLst>
            </p:cNvPr>
            <p:cNvSpPr txBox="1"/>
            <p:nvPr/>
          </p:nvSpPr>
          <p:spPr>
            <a:xfrm rot="8166486">
              <a:off x="13352125" y="517872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44A6C867-10ED-D926-354C-0E0B5F530189}"/>
                </a:ext>
              </a:extLst>
            </p:cNvPr>
            <p:cNvSpPr txBox="1"/>
            <p:nvPr/>
          </p:nvSpPr>
          <p:spPr>
            <a:xfrm rot="9021537">
              <a:off x="11102911" y="5124288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A77E592F-8BAE-6980-61A1-A9150F357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5" y="2722565"/>
            <a:ext cx="5005393" cy="5286223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93EAD1F4-9557-17CF-01E1-9A7782A16B24}"/>
              </a:ext>
            </a:extLst>
          </p:cNvPr>
          <p:cNvSpPr/>
          <p:nvPr/>
        </p:nvSpPr>
        <p:spPr>
          <a:xfrm>
            <a:off x="13473628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QUAY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/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DỪNG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779308D5-AA9E-31C6-17B7-C4E82E8532E2}"/>
              </a:ext>
            </a:extLst>
          </p:cNvPr>
          <p:cNvGrpSpPr/>
          <p:nvPr/>
        </p:nvGrpSpPr>
        <p:grpSpPr>
          <a:xfrm rot="10800000">
            <a:off x="11011888" y="3905447"/>
            <a:ext cx="3950451" cy="766763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7678D1E8-AD87-7852-06FA-5AAB9FE3AF93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xmlns="" id="{2C7C2E15-4FF3-D2B5-831E-E10D881A7210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822BB863-A91D-1142-6662-31C2CF6AD2EE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1175124E-52FD-E02F-A53D-13EC83BFA0CC}"/>
              </a:ext>
            </a:extLst>
          </p:cNvPr>
          <p:cNvSpPr/>
          <p:nvPr/>
        </p:nvSpPr>
        <p:spPr>
          <a:xfrm>
            <a:off x="5176808" y="4876247"/>
            <a:ext cx="1942422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612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C56CFA13-4A10-A888-EF14-03A86B8B3DDC}"/>
              </a:ext>
            </a:extLst>
          </p:cNvPr>
          <p:cNvSpPr/>
          <p:nvPr/>
        </p:nvSpPr>
        <p:spPr>
          <a:xfrm>
            <a:off x="7741232" y="4867769"/>
            <a:ext cx="1942422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9 214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9339515-C16E-AF76-98D7-9EF229A9D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11" y="-36268"/>
            <a:ext cx="6192114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FC09677-6887-352C-69D1-18380880F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26751" r="1600" b="8918"/>
          <a:stretch/>
        </p:blipFill>
        <p:spPr>
          <a:xfrm>
            <a:off x="148303" y="1464556"/>
            <a:ext cx="15980032" cy="5356139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223080"/>
            <a:ext cx="1171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27A5FC70-5B5B-93E3-FF7F-508ACA97D28A}"/>
              </a:ext>
            </a:extLst>
          </p:cNvPr>
          <p:cNvSpPr/>
          <p:nvPr/>
        </p:nvSpPr>
        <p:spPr>
          <a:xfrm>
            <a:off x="2437011" y="1464556"/>
            <a:ext cx="1069736" cy="876308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5391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AD079316-0F6D-FF94-0D99-8FB9B38D3C36}"/>
              </a:ext>
            </a:extLst>
          </p:cNvPr>
          <p:cNvSpPr/>
          <p:nvPr/>
        </p:nvSpPr>
        <p:spPr>
          <a:xfrm>
            <a:off x="556653" y="2612378"/>
            <a:ext cx="117671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7424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038699B1-4CD1-E68E-D2B8-E3D03BA17266}"/>
              </a:ext>
            </a:extLst>
          </p:cNvPr>
          <p:cNvSpPr/>
          <p:nvPr/>
        </p:nvSpPr>
        <p:spPr>
          <a:xfrm>
            <a:off x="6233319" y="1463283"/>
            <a:ext cx="117671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1023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905DA7BF-09BF-3CC7-067D-86BED47460FF}"/>
              </a:ext>
            </a:extLst>
          </p:cNvPr>
          <p:cNvSpPr/>
          <p:nvPr/>
        </p:nvSpPr>
        <p:spPr>
          <a:xfrm>
            <a:off x="6098284" y="2612378"/>
            <a:ext cx="1294381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11698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F135BC0D-CC91-4C6D-E53D-467D937001DA}"/>
              </a:ext>
            </a:extLst>
          </p:cNvPr>
          <p:cNvSpPr/>
          <p:nvPr/>
        </p:nvSpPr>
        <p:spPr>
          <a:xfrm>
            <a:off x="13251272" y="1463283"/>
            <a:ext cx="117671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3433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25DB7A1E-A000-9E4B-52CE-26403B277343}"/>
              </a:ext>
            </a:extLst>
          </p:cNvPr>
          <p:cNvSpPr/>
          <p:nvPr/>
        </p:nvSpPr>
        <p:spPr>
          <a:xfrm>
            <a:off x="13319919" y="2590800"/>
            <a:ext cx="1041882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3073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24DEBDD3-D5F8-AC26-7EB2-399DAC090BD2}"/>
              </a:ext>
            </a:extLst>
          </p:cNvPr>
          <p:cNvSpPr/>
          <p:nvPr/>
        </p:nvSpPr>
        <p:spPr>
          <a:xfrm>
            <a:off x="1581106" y="4716576"/>
            <a:ext cx="972487" cy="876308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923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4F66812B-44BC-D570-989D-672E2F786E3D}"/>
              </a:ext>
            </a:extLst>
          </p:cNvPr>
          <p:cNvSpPr/>
          <p:nvPr/>
        </p:nvSpPr>
        <p:spPr>
          <a:xfrm>
            <a:off x="699072" y="5884553"/>
            <a:ext cx="1069736" cy="876308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769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78859C5C-B2C1-1C65-FCD0-143D3C95A496}"/>
              </a:ext>
            </a:extLst>
          </p:cNvPr>
          <p:cNvSpPr/>
          <p:nvPr/>
        </p:nvSpPr>
        <p:spPr>
          <a:xfrm>
            <a:off x="6276537" y="4713724"/>
            <a:ext cx="117671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4581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F5268C32-6B8C-ED23-BB7C-4CCCD156C7B5}"/>
              </a:ext>
            </a:extLst>
          </p:cNvPr>
          <p:cNvSpPr/>
          <p:nvPr/>
        </p:nvSpPr>
        <p:spPr>
          <a:xfrm>
            <a:off x="6141502" y="5862819"/>
            <a:ext cx="1294381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7292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163758EF-C4AE-2B07-2BBB-57E629C3AC06}"/>
              </a:ext>
            </a:extLst>
          </p:cNvPr>
          <p:cNvSpPr/>
          <p:nvPr/>
        </p:nvSpPr>
        <p:spPr>
          <a:xfrm>
            <a:off x="13142532" y="4702351"/>
            <a:ext cx="1069736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604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3169FFAA-56C8-60D2-EAF6-9FF15F295EDF}"/>
              </a:ext>
            </a:extLst>
          </p:cNvPr>
          <p:cNvSpPr/>
          <p:nvPr/>
        </p:nvSpPr>
        <p:spPr>
          <a:xfrm>
            <a:off x="13167519" y="5867400"/>
            <a:ext cx="106680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1509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197416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2719" y="381000"/>
            <a:ext cx="1394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thử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8" name="Hình ảnh 57">
            <a:extLst>
              <a:ext uri="{FF2B5EF4-FFF2-40B4-BE49-F238E27FC236}">
                <a16:creationId xmlns:a16="http://schemas.microsoft.com/office/drawing/2014/main" xmlns="" id="{5C330516-9F07-843F-36BC-AB77ABB91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 t="35136" r="26352" b="46425"/>
          <a:stretch/>
        </p:blipFill>
        <p:spPr>
          <a:xfrm>
            <a:off x="3337719" y="1447800"/>
            <a:ext cx="9262477" cy="1007636"/>
          </a:xfrm>
          <a:prstGeom prst="rect">
            <a:avLst/>
          </a:prstGeom>
        </p:spPr>
      </p:pic>
      <p:pic>
        <p:nvPicPr>
          <p:cNvPr id="78" name="Hình ảnh 77">
            <a:extLst>
              <a:ext uri="{FF2B5EF4-FFF2-40B4-BE49-F238E27FC236}">
                <a16:creationId xmlns:a16="http://schemas.microsoft.com/office/drawing/2014/main" xmlns="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470171" y="5791200"/>
            <a:ext cx="2776146" cy="2958901"/>
          </a:xfrm>
          <a:prstGeom prst="rect">
            <a:avLst/>
          </a:prstGeom>
        </p:spPr>
      </p:pic>
      <p:sp>
        <p:nvSpPr>
          <p:cNvPr id="79" name="Hộp Văn bản 78">
            <a:extLst>
              <a:ext uri="{FF2B5EF4-FFF2-40B4-BE49-F238E27FC236}">
                <a16:creationId xmlns:a16="http://schemas.microsoft.com/office/drawing/2014/main" xmlns="" id="{C99860A7-D945-E850-2D1A-65E014AD6A8E}"/>
              </a:ext>
            </a:extLst>
          </p:cNvPr>
          <p:cNvSpPr txBox="1"/>
          <p:nvPr/>
        </p:nvSpPr>
        <p:spPr>
          <a:xfrm>
            <a:off x="1552412" y="3521013"/>
            <a:ext cx="2128645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75 905</a:t>
            </a:r>
          </a:p>
          <a:p>
            <a:pPr>
              <a:lnSpc>
                <a:spcPct val="5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</a:p>
          <a:p>
            <a:pPr algn="r">
              <a:lnSpc>
                <a:spcPct val="56000"/>
              </a:lnSpc>
            </a:pPr>
            <a:r>
              <a:rPr lang="en-US" sz="40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54 732</a:t>
            </a:r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xmlns="" id="{2B78B37F-FA90-7E42-3248-0A72CE2F4C22}"/>
              </a:ext>
            </a:extLst>
          </p:cNvPr>
          <p:cNvSpPr txBox="1"/>
          <p:nvPr/>
        </p:nvSpPr>
        <p:spPr>
          <a:xfrm>
            <a:off x="8914526" y="3521013"/>
            <a:ext cx="2128645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90 009</a:t>
            </a:r>
          </a:p>
          <a:p>
            <a:pPr>
              <a:lnSpc>
                <a:spcPct val="5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</a:p>
          <a:p>
            <a:pPr algn="r">
              <a:lnSpc>
                <a:spcPct val="56000"/>
              </a:lnSpc>
            </a:pPr>
            <a:r>
              <a:rPr lang="en-US" sz="40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87 004</a:t>
            </a:r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xmlns="" id="{99BA09D1-B575-F421-1DDB-3A0B78790C5D}"/>
              </a:ext>
            </a:extLst>
          </p:cNvPr>
          <p:cNvSpPr txBox="1"/>
          <p:nvPr/>
        </p:nvSpPr>
        <p:spPr>
          <a:xfrm>
            <a:off x="5233469" y="3521013"/>
            <a:ext cx="2128645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21 173</a:t>
            </a:r>
          </a:p>
          <a:p>
            <a:pPr>
              <a:lnSpc>
                <a:spcPct val="56000"/>
              </a:lnSpc>
            </a:pPr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</a:p>
          <a:p>
            <a:pPr algn="r">
              <a:lnSpc>
                <a:spcPct val="56000"/>
              </a:lnSpc>
            </a:pPr>
            <a:r>
              <a:rPr lang="en-US" sz="4000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54 732</a:t>
            </a:r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xmlns="" id="{C1FBD35E-663D-65D7-C87E-A5D6C9149299}"/>
              </a:ext>
            </a:extLst>
          </p:cNvPr>
          <p:cNvSpPr txBox="1"/>
          <p:nvPr/>
        </p:nvSpPr>
        <p:spPr>
          <a:xfrm>
            <a:off x="12595581" y="3521013"/>
            <a:ext cx="2128645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3 005</a:t>
            </a:r>
          </a:p>
          <a:p>
            <a:pPr>
              <a:lnSpc>
                <a:spcPct val="56000"/>
              </a:lnSpc>
            </a:pPr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</a:p>
          <a:p>
            <a:pPr algn="r">
              <a:lnSpc>
                <a:spcPct val="56000"/>
              </a:lnSpc>
            </a:pPr>
            <a:r>
              <a:rPr lang="en-US" sz="4000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87 004</a:t>
            </a:r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xmlns="" id="{EA6CE993-3200-4E3C-6846-8406B2E6D0A2}"/>
              </a:ext>
            </a:extLst>
          </p:cNvPr>
          <p:cNvSpPr txBox="1"/>
          <p:nvPr/>
        </p:nvSpPr>
        <p:spPr>
          <a:xfrm>
            <a:off x="1552412" y="4727821"/>
            <a:ext cx="2128645" cy="45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21 173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xmlns="" id="{94555568-5FF3-84AB-EFCF-02253D6575E1}"/>
              </a:ext>
            </a:extLst>
          </p:cNvPr>
          <p:cNvSpPr txBox="1"/>
          <p:nvPr/>
        </p:nvSpPr>
        <p:spPr>
          <a:xfrm>
            <a:off x="5233469" y="4727821"/>
            <a:ext cx="2128645" cy="45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75 905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xmlns="" id="{3596A0B0-A2E2-1B92-AACA-CB45D199684E}"/>
              </a:ext>
            </a:extLst>
          </p:cNvPr>
          <p:cNvSpPr txBox="1"/>
          <p:nvPr/>
        </p:nvSpPr>
        <p:spPr>
          <a:xfrm>
            <a:off x="8921549" y="4727821"/>
            <a:ext cx="2128645" cy="45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3 005</a:t>
            </a:r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xmlns="" id="{36DBA004-AF16-3EAA-1D50-5ACD20A22F28}"/>
              </a:ext>
            </a:extLst>
          </p:cNvPr>
          <p:cNvSpPr txBox="1"/>
          <p:nvPr/>
        </p:nvSpPr>
        <p:spPr>
          <a:xfrm>
            <a:off x="12595581" y="4727821"/>
            <a:ext cx="2128645" cy="45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90 009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F512914-E6BD-AB27-3A0A-07BB22FEF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21619" r="3516" b="8313"/>
          <a:stretch/>
        </p:blipFill>
        <p:spPr>
          <a:xfrm>
            <a:off x="624217" y="1214470"/>
            <a:ext cx="15028204" cy="6315043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8AA8E85-5A64-89F9-1597-ACBC977807A1}"/>
              </a:ext>
            </a:extLst>
          </p:cNvPr>
          <p:cNvSpPr txBox="1"/>
          <p:nvPr/>
        </p:nvSpPr>
        <p:spPr>
          <a:xfrm>
            <a:off x="1508919" y="381000"/>
            <a:ext cx="135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70E83191-C550-02D6-930B-8172E655E5D8}"/>
              </a:ext>
            </a:extLst>
          </p:cNvPr>
          <p:cNvSpPr/>
          <p:nvPr/>
        </p:nvSpPr>
        <p:spPr>
          <a:xfrm>
            <a:off x="5580855" y="2971800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98A5FE4-C5DF-CA3D-08D1-E9D14B6097BA}"/>
              </a:ext>
            </a:extLst>
          </p:cNvPr>
          <p:cNvSpPr/>
          <p:nvPr/>
        </p:nvSpPr>
        <p:spPr>
          <a:xfrm>
            <a:off x="13319919" y="4113841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E044E299-4C54-3C9E-6F6F-49C8617D9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9" y="2514600"/>
            <a:ext cx="5266994" cy="18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140</Words>
  <Application>Microsoft Office PowerPoint</Application>
  <PresentationFormat>Custom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Minhthangpc.VN</cp:lastModifiedBy>
  <cp:revision>255</cp:revision>
  <dcterms:created xsi:type="dcterms:W3CDTF">2022-07-10T01:37:20Z</dcterms:created>
  <dcterms:modified xsi:type="dcterms:W3CDTF">2023-04-09T23:05:43Z</dcterms:modified>
  <cp:category>9Slide.vn</cp:category>
</cp:coreProperties>
</file>