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7" r:id="rId3"/>
    <p:sldMasterId id="2147483692" r:id="rId4"/>
  </p:sldMasterIdLst>
  <p:notesMasterIdLst>
    <p:notesMasterId r:id="rId20"/>
  </p:notesMasterIdLst>
  <p:sldIdLst>
    <p:sldId id="336" r:id="rId5"/>
    <p:sldId id="334" r:id="rId6"/>
    <p:sldId id="327" r:id="rId7"/>
    <p:sldId id="277" r:id="rId8"/>
    <p:sldId id="278" r:id="rId9"/>
    <p:sldId id="279" r:id="rId10"/>
    <p:sldId id="280" r:id="rId11"/>
    <p:sldId id="281" r:id="rId12"/>
    <p:sldId id="282" r:id="rId13"/>
    <p:sldId id="333" r:id="rId14"/>
    <p:sldId id="264" r:id="rId15"/>
    <p:sldId id="265" r:id="rId16"/>
    <p:sldId id="266" r:id="rId17"/>
    <p:sldId id="284" r:id="rId18"/>
    <p:sldId id="276"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3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86746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0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7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6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0D28F20-4900-0903-11A9-70353157D071}"/>
              </a:ext>
            </a:extLst>
          </p:cNvPr>
          <p:cNvGrpSpPr/>
          <p:nvPr userDrawn="1"/>
        </p:nvGrpSpPr>
        <p:grpSpPr>
          <a:xfrm>
            <a:off x="0" y="5949574"/>
            <a:ext cx="12192000" cy="908426"/>
            <a:chOff x="-251460" y="5305036"/>
            <a:chExt cx="12694920" cy="4572004"/>
          </a:xfrm>
        </p:grpSpPr>
        <p:sp>
          <p:nvSpPr>
            <p:cNvPr id="13" name="Rectangle 12">
              <a:extLst>
                <a:ext uri="{FF2B5EF4-FFF2-40B4-BE49-F238E27FC236}">
                  <a16:creationId xmlns:a16="http://schemas.microsoft.com/office/drawing/2014/main" xmlns=""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4" name="Rectangle 13">
              <a:extLst>
                <a:ext uri="{FF2B5EF4-FFF2-40B4-BE49-F238E27FC236}">
                  <a16:creationId xmlns:a16="http://schemas.microsoft.com/office/drawing/2014/main" xmlns=""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5" name="Rectangle 14">
              <a:extLst>
                <a:ext uri="{FF2B5EF4-FFF2-40B4-BE49-F238E27FC236}">
                  <a16:creationId xmlns:a16="http://schemas.microsoft.com/office/drawing/2014/main" xmlns=""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grpSp>
      <p:pic>
        <p:nvPicPr>
          <p:cNvPr id="3" name="Picture 2">
            <a:extLst>
              <a:ext uri="{FF2B5EF4-FFF2-40B4-BE49-F238E27FC236}">
                <a16:creationId xmlns:a16="http://schemas.microsoft.com/office/drawing/2014/main" xmlns="" id="{6142903B-1DFB-3542-4486-AACBE7936041}"/>
              </a:ext>
            </a:extLst>
          </p:cNvPr>
          <p:cNvPicPr>
            <a:picLocks noChangeAspect="1"/>
          </p:cNvPicPr>
          <p:nvPr userDrawn="1"/>
        </p:nvPicPr>
        <p:blipFill rotWithShape="1">
          <a:blip r:embed="rId2"/>
          <a:srcRect t="64690" r="65687"/>
          <a:stretch/>
        </p:blipFill>
        <p:spPr>
          <a:xfrm>
            <a:off x="8869680" y="1"/>
            <a:ext cx="3322320" cy="872732"/>
          </a:xfrm>
          <a:prstGeom prst="rect">
            <a:avLst/>
          </a:prstGeom>
        </p:spPr>
      </p:pic>
    </p:spTree>
    <p:extLst>
      <p:ext uri="{BB962C8B-B14F-4D97-AF65-F5344CB8AC3E}">
        <p14:creationId xmlns:p14="http://schemas.microsoft.com/office/powerpoint/2010/main" val="2455149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9/18/2023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9/18/2023</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9/18/2023</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505CC-4CF2-4687-BEEE-8B23DAF3C4E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F505CC-4CF2-4687-BEEE-8B23DAF3C4E7}"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F505CC-4CF2-4687-BEEE-8B23DAF3C4E7}"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F505CC-4CF2-4687-BEEE-8B23DAF3C4E7}"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505CC-4CF2-4687-BEEE-8B23DAF3C4E7}"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F505CC-4CF2-4687-BEEE-8B23DAF3C4E7}"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F505CC-4CF2-4687-BEEE-8B23DAF3C4E7}"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9/18/2023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505CC-4CF2-4687-BEEE-8B23DAF3C4E7}" type="datetimeFigureOut">
              <a:rPr lang="en-US" smtClean="0"/>
              <a:t>9/18/2023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CBA7D-629C-46F6-96E6-1DEE05F46C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1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0.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1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0.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0.xml"/><Relationship Id="rId7" Type="http://schemas.openxmlformats.org/officeDocument/2006/relationships/image" Target="../media/image2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26.jpe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35.jpeg"/><Relationship Id="rId11" Type="http://schemas.openxmlformats.org/officeDocument/2006/relationships/image" Target="../media/image38.png"/><Relationship Id="rId5" Type="http://schemas.openxmlformats.org/officeDocument/2006/relationships/image" Target="../media/image25.png"/><Relationship Id="rId10" Type="http://schemas.openxmlformats.org/officeDocument/2006/relationships/image" Target="../media/image37.GIF"/><Relationship Id="rId4" Type="http://schemas.openxmlformats.org/officeDocument/2006/relationships/image" Target="../media/image24.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8.png"/><Relationship Id="rId3" Type="http://schemas.openxmlformats.org/officeDocument/2006/relationships/audio" Target="../media/audio2.wav"/><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hdphoto" Target="../media/hdphoto9.wdp"/><Relationship Id="rId4" Type="http://schemas.openxmlformats.org/officeDocument/2006/relationships/image" Target="../media/image24.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42.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44.jpe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1336561" y="2448218"/>
            <a:ext cx="9534640" cy="2059388"/>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2" y="4953001"/>
            <a:ext cx="9439745" cy="2066177"/>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20032" y="4165371"/>
            <a:ext cx="2638084" cy="2692629"/>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1299010" y="2844745"/>
            <a:ext cx="9752224" cy="1956538"/>
          </a:xfrm>
          <a:prstGeom prst="rect">
            <a:avLst/>
          </a:prstGeom>
          <a:noFill/>
        </p:spPr>
        <p:txBody>
          <a:bodyPr wrap="square" lIns="108816" tIns="54408" rIns="108816" bIns="54408" rtlCol="0">
            <a:spAutoFit/>
          </a:bodyPr>
          <a:lstStyle/>
          <a:p>
            <a:pPr lvl="0" algn="ctr">
              <a:defRPr/>
            </a:pP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Luyện</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tập</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phép</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cộng</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không</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nhớ</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a:t>
            </a:r>
          </a:p>
          <a:p>
            <a:pPr lvl="0" algn="ctr">
              <a:defRPr/>
            </a:pP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trong</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phạm</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vi 20 (</a:t>
            </a:r>
            <a:r>
              <a:rPr lang="en-US" sz="40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trang</a:t>
            </a:r>
            <a:r>
              <a:rPr lang="en-US" sz="4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17)</a:t>
            </a:r>
          </a:p>
          <a:p>
            <a:pPr algn="ctr"/>
            <a:endParaRPr lang="vi-VN" sz="4000" b="1" dirty="0">
              <a:latin typeface="Times New Roman" pitchFamily="18"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59936" y="-18954"/>
            <a:ext cx="12032064" cy="1591157"/>
          </a:xfrm>
          <a:prstGeom prst="rect">
            <a:avLst/>
          </a:prstGeom>
          <a:noFill/>
        </p:spPr>
        <p:txBody>
          <a:bodyPr wrap="square" lIns="108816" tIns="54408" rIns="108816" bIns="5440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161">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161">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Tự</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nhiên</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và</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Xã</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hội</a:t>
            </a:r>
            <a:r>
              <a:rPr lang="en-US" altLang="en-US" sz="4500" b="1" i="1" dirty="0" smtClean="0">
                <a:solidFill>
                  <a:srgbClr val="002060"/>
                </a:solidFill>
                <a:latin typeface="Times New Roman" pitchFamily="18" charset="0"/>
                <a:cs typeface="Times New Roman" pitchFamily="18" charset="0"/>
              </a:rPr>
              <a:t> </a:t>
            </a:r>
            <a:r>
              <a:rPr lang="en-US" altLang="en-US" sz="4500" b="1" i="1" dirty="0" err="1">
                <a:solidFill>
                  <a:srgbClr val="002060"/>
                </a:solidFill>
                <a:latin typeface="Times New Roman" pitchFamily="18" charset="0"/>
                <a:cs typeface="Times New Roman" pitchFamily="18" charset="0"/>
              </a:rPr>
              <a:t>lớp</a:t>
            </a:r>
            <a:r>
              <a:rPr lang="en-US" altLang="en-US" sz="4500" b="1" i="1" dirty="0">
                <a:solidFill>
                  <a:srgbClr val="002060"/>
                </a:solidFill>
                <a:latin typeface="Times New Roman" pitchFamily="18" charset="0"/>
                <a:cs typeface="Times New Roman" pitchFamily="18" charset="0"/>
              </a:rPr>
              <a:t> </a:t>
            </a:r>
            <a:r>
              <a:rPr lang="en-US" altLang="en-US" sz="4500" b="1" i="1" dirty="0" smtClean="0">
                <a:solidFill>
                  <a:srgbClr val="002060"/>
                </a:solidFill>
                <a:latin typeface="Times New Roman" pitchFamily="18" charset="0"/>
                <a:cs typeface="Times New Roman" pitchFamily="18" charset="0"/>
              </a:rPr>
              <a:t>2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27014392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xmlns="" id="{12C3A1E5-4CD9-4374-9F5D-2848BA39B830}"/>
              </a:ext>
            </a:extLst>
          </p:cNvPr>
          <p:cNvGrpSpPr/>
          <p:nvPr/>
        </p:nvGrpSpPr>
        <p:grpSpPr>
          <a:xfrm>
            <a:off x="-226083" y="589889"/>
            <a:ext cx="11441759" cy="5883467"/>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xmlns=""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xmlns=""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xmlns=""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xmlns=""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xmlns=""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xmlns=""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xmlns=""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xmlns=""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xmlns=""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xmlns=""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xmlns=""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xmlns=""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xmlns=""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xmlns=""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xmlns=""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xmlns="" id="{053EA615-0AE2-47A6-A802-6B92DD9EB92E}"/>
              </a:ext>
            </a:extLst>
          </p:cNvPr>
          <p:cNvSpPr txBox="1"/>
          <p:nvPr/>
        </p:nvSpPr>
        <p:spPr>
          <a:xfrm flipH="1">
            <a:off x="3069951" y="2362965"/>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Luyện</a:t>
            </a:r>
            <a:r>
              <a:rPr lang="en-US" altLang="zh-CN" sz="88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8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tập</a:t>
            </a:r>
            <a:endParaRPr kumimoji="0" lang="zh-CN" alt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3" name="1">
            <a:extLst>
              <a:ext uri="{FF2B5EF4-FFF2-40B4-BE49-F238E27FC236}">
                <a16:creationId xmlns:a16="http://schemas.microsoft.com/office/drawing/2014/main" xmlns=""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4355558" cy="2651501"/>
          </a:xfrm>
          <a:prstGeom prst="rect">
            <a:avLst/>
          </a:prstGeom>
        </p:spPr>
      </p:pic>
    </p:spTree>
    <p:extLst>
      <p:ext uri="{BB962C8B-B14F-4D97-AF65-F5344CB8AC3E}">
        <p14:creationId xmlns:p14="http://schemas.microsoft.com/office/powerpoint/2010/main" val="308854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1999" cy="5605462"/>
          </a:xfrm>
          <a:prstGeom prst="rect">
            <a:avLst/>
          </a:prstGeom>
        </p:spPr>
      </p:pic>
      <p:sp>
        <p:nvSpPr>
          <p:cNvPr id="8" name="Rounded Rectangle 7"/>
          <p:cNvSpPr/>
          <p:nvPr/>
        </p:nvSpPr>
        <p:spPr>
          <a:xfrm>
            <a:off x="3834011" y="475496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9" name="Rounded Rectangle 8"/>
          <p:cNvSpPr/>
          <p:nvPr/>
        </p:nvSpPr>
        <p:spPr>
          <a:xfrm>
            <a:off x="7144390" y="475496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11" name="Rounded Rectangle 10"/>
          <p:cNvSpPr/>
          <p:nvPr/>
        </p:nvSpPr>
        <p:spPr>
          <a:xfrm>
            <a:off x="10454769" y="475496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04840"/>
            <a:ext cx="11934334" cy="2519128"/>
          </a:xfrm>
          <a:prstGeom prst="rect">
            <a:avLst/>
          </a:prstGeom>
        </p:spPr>
      </p:pic>
      <p:sp>
        <p:nvSpPr>
          <p:cNvPr id="8" name="Rounded Rectangle 7"/>
          <p:cNvSpPr/>
          <p:nvPr/>
        </p:nvSpPr>
        <p:spPr>
          <a:xfrm>
            <a:off x="3026004" y="1729948"/>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11</a:t>
            </a:r>
          </a:p>
        </p:txBody>
      </p:sp>
      <p:sp>
        <p:nvSpPr>
          <p:cNvPr id="9" name="Rounded Rectangle 8"/>
          <p:cNvSpPr/>
          <p:nvPr/>
        </p:nvSpPr>
        <p:spPr>
          <a:xfrm>
            <a:off x="3026004" y="2585496"/>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15</a:t>
            </a:r>
          </a:p>
        </p:txBody>
      </p:sp>
      <p:sp>
        <p:nvSpPr>
          <p:cNvPr id="11" name="Rounded Rectangle 10"/>
          <p:cNvSpPr/>
          <p:nvPr/>
        </p:nvSpPr>
        <p:spPr>
          <a:xfrm>
            <a:off x="7184796" y="1744089"/>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latin typeface="Arial" panose="020B0604020202020204" pitchFamily="34" charset="0"/>
                <a:cs typeface="Arial" panose="020B0604020202020204" pitchFamily="34" charset="0"/>
              </a:rPr>
              <a:t>= </a:t>
            </a:r>
            <a:r>
              <a:rPr lang="en-US" sz="3000" smtClean="0">
                <a:solidFill>
                  <a:srgbClr val="FF0000"/>
                </a:solidFill>
                <a:latin typeface="Arial" panose="020B0604020202020204" pitchFamily="34" charset="0"/>
                <a:cs typeface="Arial" panose="020B0604020202020204" pitchFamily="34" charset="0"/>
              </a:rPr>
              <a:t>14</a:t>
            </a:r>
            <a:endParaRPr lang="en-US" sz="3000" dirty="0">
              <a:solidFill>
                <a:srgbClr val="FF0000"/>
              </a:solidFill>
              <a:latin typeface="Arial" panose="020B0604020202020204" pitchFamily="34" charset="0"/>
              <a:cs typeface="Arial" panose="020B0604020202020204" pitchFamily="34" charset="0"/>
            </a:endParaRPr>
          </a:p>
        </p:txBody>
      </p:sp>
      <p:sp>
        <p:nvSpPr>
          <p:cNvPr id="12" name="Rounded Rectangle 11"/>
          <p:cNvSpPr/>
          <p:nvPr/>
        </p:nvSpPr>
        <p:spPr>
          <a:xfrm>
            <a:off x="7184796" y="2585496"/>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17</a:t>
            </a:r>
          </a:p>
        </p:txBody>
      </p:sp>
      <p:sp>
        <p:nvSpPr>
          <p:cNvPr id="13" name="Rounded Rectangle 12"/>
          <p:cNvSpPr/>
          <p:nvPr/>
        </p:nvSpPr>
        <p:spPr>
          <a:xfrm>
            <a:off x="11059212" y="1729948"/>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19</a:t>
            </a:r>
          </a:p>
        </p:txBody>
      </p:sp>
      <p:sp>
        <p:nvSpPr>
          <p:cNvPr id="14" name="Rounded Rectangle 13"/>
          <p:cNvSpPr/>
          <p:nvPr/>
        </p:nvSpPr>
        <p:spPr>
          <a:xfrm>
            <a:off x="11059212" y="2502947"/>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6828"/>
            <a:ext cx="11368726" cy="2457450"/>
          </a:xfrm>
          <a:prstGeom prst="rect">
            <a:avLst/>
          </a:prstGeom>
          <a:ln>
            <a:noFill/>
          </a:ln>
        </p:spPr>
      </p:pic>
      <p:sp>
        <p:nvSpPr>
          <p:cNvPr id="12" name="Rounded Rectangle 11"/>
          <p:cNvSpPr/>
          <p:nvPr/>
        </p:nvSpPr>
        <p:spPr>
          <a:xfrm>
            <a:off x="3254763" y="17016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10</a:t>
            </a:r>
          </a:p>
        </p:txBody>
      </p:sp>
      <p:sp>
        <p:nvSpPr>
          <p:cNvPr id="15" name="Rounded Rectangle 14"/>
          <p:cNvSpPr/>
          <p:nvPr/>
        </p:nvSpPr>
        <p:spPr>
          <a:xfrm>
            <a:off x="3219249" y="2309503"/>
            <a:ext cx="1102935"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14</a:t>
            </a:r>
          </a:p>
        </p:txBody>
      </p:sp>
      <p:sp>
        <p:nvSpPr>
          <p:cNvPr id="16" name="Rounded Rectangle 15"/>
          <p:cNvSpPr/>
          <p:nvPr/>
        </p:nvSpPr>
        <p:spPr>
          <a:xfrm>
            <a:off x="6963978" y="17016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10</a:t>
            </a:r>
          </a:p>
        </p:txBody>
      </p:sp>
      <p:sp>
        <p:nvSpPr>
          <p:cNvPr id="20" name="Rounded Rectangle 19"/>
          <p:cNvSpPr/>
          <p:nvPr/>
        </p:nvSpPr>
        <p:spPr>
          <a:xfrm>
            <a:off x="6966406" y="23095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13</a:t>
            </a:r>
          </a:p>
        </p:txBody>
      </p:sp>
      <p:sp>
        <p:nvSpPr>
          <p:cNvPr id="21" name="Rounded Rectangle 20"/>
          <p:cNvSpPr/>
          <p:nvPr/>
        </p:nvSpPr>
        <p:spPr>
          <a:xfrm>
            <a:off x="10753786" y="17016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10</a:t>
            </a:r>
          </a:p>
        </p:txBody>
      </p:sp>
      <p:sp>
        <p:nvSpPr>
          <p:cNvPr id="22" name="Rounded Rectangle 21"/>
          <p:cNvSpPr/>
          <p:nvPr/>
        </p:nvSpPr>
        <p:spPr>
          <a:xfrm>
            <a:off x="10786616" y="23095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6" grpId="0" animBg="1"/>
      <p:bldP spid="16" grpId="1" animBg="1"/>
      <p:bldP spid="20" grpId="0" animBg="1"/>
      <p:bldP spid="20" grpId="1"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14</a:t>
            </a:fld>
            <a:endParaRPr lang="en-US" dirty="0">
              <a:solidFill>
                <a:prstClr val="black">
                  <a:tint val="75000"/>
                </a:prstClr>
              </a:solidFill>
            </a:endParaRPr>
          </a:p>
        </p:txBody>
      </p:sp>
      <p:pic>
        <p:nvPicPr>
          <p:cNvPr id="8" name="Picture 7"/>
          <p:cNvPicPr>
            <a:picLocks noChangeAspect="1"/>
          </p:cNvPicPr>
          <p:nvPr/>
        </p:nvPicPr>
        <p:blipFill>
          <a:blip r:embed="rId2"/>
          <a:stretch>
            <a:fillRect/>
          </a:stretch>
        </p:blipFill>
        <p:spPr>
          <a:xfrm>
            <a:off x="66741" y="85589"/>
            <a:ext cx="12179431" cy="5697030"/>
          </a:xfrm>
          <a:prstGeom prst="rect">
            <a:avLst/>
          </a:prstGeom>
          <a:solidFill>
            <a:schemeClr val="accent1">
              <a:lumMod val="40000"/>
              <a:lumOff val="60000"/>
            </a:schemeClr>
          </a:solidFill>
        </p:spPr>
      </p:pic>
      <p:sp>
        <p:nvSpPr>
          <p:cNvPr id="16" name="Rounded Rectangle 15"/>
          <p:cNvSpPr/>
          <p:nvPr/>
        </p:nvSpPr>
        <p:spPr>
          <a:xfrm>
            <a:off x="4682424" y="2748042"/>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17</a:t>
            </a:r>
          </a:p>
        </p:txBody>
      </p:sp>
      <p:sp>
        <p:nvSpPr>
          <p:cNvPr id="17" name="Rounded Rectangle 16"/>
          <p:cNvSpPr/>
          <p:nvPr/>
        </p:nvSpPr>
        <p:spPr>
          <a:xfrm>
            <a:off x="6279741" y="2738989"/>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16</a:t>
            </a:r>
          </a:p>
        </p:txBody>
      </p:sp>
      <p:sp>
        <p:nvSpPr>
          <p:cNvPr id="18" name="Rounded Rectangle 17"/>
          <p:cNvSpPr/>
          <p:nvPr/>
        </p:nvSpPr>
        <p:spPr>
          <a:xfrm>
            <a:off x="7796336" y="2755176"/>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19</a:t>
            </a:r>
          </a:p>
        </p:txBody>
      </p:sp>
      <p:sp>
        <p:nvSpPr>
          <p:cNvPr id="19" name="Rounded Rectangle 18"/>
          <p:cNvSpPr/>
          <p:nvPr/>
        </p:nvSpPr>
        <p:spPr>
          <a:xfrm>
            <a:off x="9382615" y="2755176"/>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18</a:t>
            </a:r>
          </a:p>
        </p:txBody>
      </p:sp>
      <p:sp>
        <p:nvSpPr>
          <p:cNvPr id="20" name="Rounded Rectangle 19"/>
          <p:cNvSpPr/>
          <p:nvPr/>
        </p:nvSpPr>
        <p:spPr>
          <a:xfrm>
            <a:off x="5598394" y="3363076"/>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10</a:t>
            </a:r>
          </a:p>
        </p:txBody>
      </p:sp>
      <p:sp>
        <p:nvSpPr>
          <p:cNvPr id="21" name="Rounded Rectangle 20"/>
          <p:cNvSpPr/>
          <p:nvPr/>
        </p:nvSpPr>
        <p:spPr>
          <a:xfrm>
            <a:off x="5598394" y="3930828"/>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3</a:t>
            </a:r>
          </a:p>
        </p:txBody>
      </p:sp>
      <p:sp>
        <p:nvSpPr>
          <p:cNvPr id="22" name="Rounded Rectangle 21"/>
          <p:cNvSpPr/>
          <p:nvPr/>
        </p:nvSpPr>
        <p:spPr>
          <a:xfrm>
            <a:off x="7198253" y="3370210"/>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10</a:t>
            </a:r>
          </a:p>
        </p:txBody>
      </p:sp>
      <p:sp>
        <p:nvSpPr>
          <p:cNvPr id="23" name="Rounded Rectangle 22"/>
          <p:cNvSpPr/>
          <p:nvPr/>
        </p:nvSpPr>
        <p:spPr>
          <a:xfrm>
            <a:off x="7198253" y="3951974"/>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4</a:t>
            </a:r>
          </a:p>
        </p:txBody>
      </p:sp>
      <p:sp>
        <p:nvSpPr>
          <p:cNvPr id="24" name="Rounded Rectangle 23"/>
          <p:cNvSpPr/>
          <p:nvPr/>
        </p:nvSpPr>
        <p:spPr>
          <a:xfrm>
            <a:off x="8717619" y="340791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10</a:t>
            </a:r>
          </a:p>
        </p:txBody>
      </p:sp>
      <p:sp>
        <p:nvSpPr>
          <p:cNvPr id="25" name="Rounded Rectangle 24"/>
          <p:cNvSpPr/>
          <p:nvPr/>
        </p:nvSpPr>
        <p:spPr>
          <a:xfrm>
            <a:off x="8717619" y="3996421"/>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5</a:t>
            </a:r>
          </a:p>
        </p:txBody>
      </p:sp>
      <p:sp>
        <p:nvSpPr>
          <p:cNvPr id="14" name="Rounded Rectangle 13"/>
          <p:cNvSpPr/>
          <p:nvPr/>
        </p:nvSpPr>
        <p:spPr>
          <a:xfrm>
            <a:off x="3096145" y="1329389"/>
            <a:ext cx="715017" cy="20785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endParaRPr>
          </a:p>
        </p:txBody>
      </p:sp>
      <p:sp>
        <p:nvSpPr>
          <p:cNvPr id="26" name="Rounded Rectangle 25"/>
          <p:cNvSpPr/>
          <p:nvPr/>
        </p:nvSpPr>
        <p:spPr>
          <a:xfrm>
            <a:off x="4049877" y="3381004"/>
            <a:ext cx="715017" cy="20785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14" grpId="0" animBg="1"/>
      <p:bldP spid="14" grpId="1" animBg="1"/>
      <p:bldP spid="26" grpId="0" animBg="1"/>
      <p:bldP spid="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xmlns="" id="{12C3A1E5-4CD9-4374-9F5D-2848BA39B830}"/>
              </a:ext>
            </a:extLst>
          </p:cNvPr>
          <p:cNvGrpSpPr/>
          <p:nvPr/>
        </p:nvGrpSpPr>
        <p:grpSpPr>
          <a:xfrm>
            <a:off x="-247997" y="608178"/>
            <a:ext cx="11441759" cy="5883467"/>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xmlns=""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xmlns=""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xmlns=""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2" name="141">
            <a:extLst>
              <a:ext uri="{FF2B5EF4-FFF2-40B4-BE49-F238E27FC236}">
                <a16:creationId xmlns:a16="http://schemas.microsoft.com/office/drawing/2014/main" xmlns="" id="{FDD3BB1E-71DB-418D-9CCD-4B202B382988}"/>
              </a:ext>
            </a:extLst>
          </p:cNvPr>
          <p:cNvPicPr>
            <a:picLocks noChangeAspect="1"/>
          </p:cNvPicPr>
          <p:nvPr/>
        </p:nvPicPr>
        <p:blipFill>
          <a:blip r:embed="rId10"/>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xmlns="" id="{10E6BA1D-2F0A-4B82-8B28-D856EBCFE467}"/>
              </a:ext>
            </a:extLst>
          </p:cNvPr>
          <p:cNvPicPr>
            <a:picLocks noChangeAspect="1"/>
          </p:cNvPicPr>
          <p:nvPr/>
        </p:nvPicPr>
        <p:blipFill>
          <a:blip r:embed="rId11"/>
          <a:stretch>
            <a:fillRect/>
          </a:stretch>
        </p:blipFill>
        <p:spPr>
          <a:xfrm>
            <a:off x="2715899" y="1826649"/>
            <a:ext cx="457240" cy="481626"/>
          </a:xfrm>
          <a:prstGeom prst="rect">
            <a:avLst/>
          </a:prstGeom>
        </p:spPr>
      </p:pic>
      <p:pic>
        <p:nvPicPr>
          <p:cNvPr id="29" name="149">
            <a:extLst>
              <a:ext uri="{FF2B5EF4-FFF2-40B4-BE49-F238E27FC236}">
                <a16:creationId xmlns:a16="http://schemas.microsoft.com/office/drawing/2014/main" xmlns="" id="{D29A04D4-7147-4E12-81F2-D90C4D380B3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4" name="1">
            <a:extLst>
              <a:ext uri="{FF2B5EF4-FFF2-40B4-BE49-F238E27FC236}">
                <a16:creationId xmlns:a16="http://schemas.microsoft.com/office/drawing/2014/main" xmlns="" id="{CB329D35-9D3D-4FCC-B9F1-BF064D3C5FD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sp>
        <p:nvSpPr>
          <p:cNvPr id="8" name="39">
            <a:extLst>
              <a:ext uri="{FF2B5EF4-FFF2-40B4-BE49-F238E27FC236}">
                <a16:creationId xmlns:a16="http://schemas.microsoft.com/office/drawing/2014/main" xmlns="" id="{053EA615-0AE2-47A6-A802-6B92DD9EB92E}"/>
              </a:ext>
            </a:extLst>
          </p:cNvPr>
          <p:cNvSpPr txBox="1"/>
          <p:nvPr/>
        </p:nvSpPr>
        <p:spPr>
          <a:xfrm flipH="1">
            <a:off x="1786706" y="1203954"/>
            <a:ext cx="6516696" cy="684793"/>
          </a:xfrm>
          <a:prstGeom prst="rect">
            <a:avLst/>
          </a:prstGeom>
          <a:noFill/>
        </p:spPr>
        <p:txBody>
          <a:bodyPr wrap="square" lIns="68571" tIns="34285" rIns="68571" bIns="34285"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Yêu</a:t>
            </a:r>
            <a:r>
              <a:rPr lang="en-US" altLang="zh-CN" sz="40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cầu</a:t>
            </a:r>
            <a:r>
              <a:rPr lang="en-US" altLang="zh-CN" sz="40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cần</a:t>
            </a:r>
            <a:r>
              <a:rPr lang="en-US" altLang="zh-CN" sz="40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sp>
        <p:nvSpPr>
          <p:cNvPr id="2" name="TextBox 1"/>
          <p:cNvSpPr txBox="1"/>
          <p:nvPr/>
        </p:nvSpPr>
        <p:spPr>
          <a:xfrm>
            <a:off x="1268549" y="1969430"/>
            <a:ext cx="9453994" cy="267765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Tx/>
              <a:buChar char="-"/>
            </a:pPr>
            <a:r>
              <a:rPr lang="en-US" sz="2800" dirty="0" err="1" smtClean="0">
                <a:latin typeface="Times New Roman" panose="02020603050405020304" pitchFamily="18" charset="0"/>
                <a:cs typeface="Times New Roman" panose="02020603050405020304" pitchFamily="18" charset="0"/>
              </a:rPr>
              <a:t>Luyện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Phép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“10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p>
          <a:p>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Vận dụng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toán </a:t>
            </a:r>
            <a:r>
              <a:rPr lang="vi-VN" sz="2800" dirty="0">
                <a:latin typeface="Times New Roman" panose="02020603050405020304" pitchFamily="18" charset="0"/>
                <a:cs typeface="Times New Roman" panose="02020603050405020304" pitchFamily="18" charset="0"/>
              </a:rPr>
              <a:t>thực tế liên quan đến phép cộng có </a:t>
            </a:r>
            <a:r>
              <a:rPr lang="vi-VN" sz="2800" dirty="0"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01165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xmlns="" id="{12C3A1E5-4CD9-4374-9F5D-2848BA39B830}"/>
              </a:ext>
            </a:extLst>
          </p:cNvPr>
          <p:cNvGrpSpPr/>
          <p:nvPr/>
        </p:nvGrpSpPr>
        <p:grpSpPr>
          <a:xfrm>
            <a:off x="-226083" y="589889"/>
            <a:ext cx="11441759" cy="5883467"/>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xmlns=""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xmlns=""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xmlns=""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xmlns=""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xmlns=""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xmlns=""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xmlns=""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xmlns=""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xmlns=""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xmlns=""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xmlns=""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xmlns=""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xmlns=""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xmlns=""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xmlns=""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xmlns="" id="{053EA615-0AE2-47A6-A802-6B92DD9EB92E}"/>
              </a:ext>
            </a:extLst>
          </p:cNvPr>
          <p:cNvSpPr txBox="1"/>
          <p:nvPr/>
        </p:nvSpPr>
        <p:spPr>
          <a:xfrm flipH="1">
            <a:off x="3069951" y="2362965"/>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rPr>
              <a:t>Khởi</a:t>
            </a:r>
            <a:r>
              <a:rPr kumimoji="0" lang="en-US" altLang="zh-CN"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rPr>
              <a:t> </a:t>
            </a:r>
            <a:r>
              <a:rPr kumimoji="0" lang="en-US" altLang="zh-CN" sz="8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rPr>
              <a:t>động</a:t>
            </a:r>
            <a:endParaRPr kumimoji="0" lang="zh-CN" alt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3" name="1">
            <a:extLst>
              <a:ext uri="{FF2B5EF4-FFF2-40B4-BE49-F238E27FC236}">
                <a16:creationId xmlns:a16="http://schemas.microsoft.com/office/drawing/2014/main" xmlns=""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4355558" cy="2651501"/>
          </a:xfrm>
          <a:prstGeom prst="rect">
            <a:avLst/>
          </a:prstGeom>
        </p:spPr>
      </p:pic>
    </p:spTree>
    <p:extLst>
      <p:ext uri="{BB962C8B-B14F-4D97-AF65-F5344CB8AC3E}">
        <p14:creationId xmlns:p14="http://schemas.microsoft.com/office/powerpoint/2010/main" val="348583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9" name="TextBox 8"/>
          <p:cNvSpPr txBox="1"/>
          <p:nvPr/>
        </p:nvSpPr>
        <p:spPr>
          <a:xfrm>
            <a:off x="2137233" y="878097"/>
            <a:ext cx="7836185" cy="3415030"/>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Trò chơi này thuộc bản quyền của trang Sen Đá, thầy cô có nhu cầu tham khảo thêm các trò chơi dạy học khác có thể liên hệ với trang của Sen Đá qua địa chỉ facebook bên dưới</a:t>
            </a:r>
          </a:p>
          <a:p>
            <a:pPr algn="ctr"/>
            <a:endParaRPr lang="en-US" sz="36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60315" y="3801406"/>
            <a:ext cx="7595170" cy="1938020"/>
          </a:xfrm>
          <a:prstGeom prst="rect">
            <a:avLst/>
          </a:prstGeom>
          <a:noFill/>
        </p:spPr>
        <p:txBody>
          <a:bodyPr wrap="square" rtlCol="0">
            <a:spAutoFit/>
          </a:bodyPr>
          <a:lstStyle/>
          <a:p>
            <a:pPr algn="ctr"/>
            <a:r>
              <a:rPr lang="en-US" sz="4000">
                <a:solidFill>
                  <a:srgbClr val="FF00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12" name="TextBox 11"/>
          <p:cNvSpPr txBox="1"/>
          <p:nvPr/>
        </p:nvSpPr>
        <p:spPr>
          <a:xfrm>
            <a:off x="2378248" y="5935991"/>
            <a:ext cx="7595170" cy="521970"/>
          </a:xfrm>
          <a:prstGeom prst="rect">
            <a:avLst/>
          </a:prstGeom>
          <a:no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Gmail: SenDaStudio4291@gmail.com</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6263"/>
          <a:stretch>
            <a:fillRect/>
          </a:stretch>
        </p:blipFill>
        <p:spPr>
          <a:xfrm rot="10800000">
            <a:off x="1524000" y="5456733"/>
            <a:ext cx="9167328" cy="1400630"/>
          </a:xfrm>
          <a:prstGeom prst="rect">
            <a:avLst/>
          </a:prstGeom>
        </p:spPr>
      </p:pic>
      <p:pic>
        <p:nvPicPr>
          <p:cNvPr id="14" name="Picture 4" descr="Create awesome children book illustrations by Graphic_woor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0"/>
            <a:ext cx="9167328" cy="54567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56348" y="4304936"/>
            <a:ext cx="6980348" cy="2610214"/>
          </a:xfrm>
          <a:prstGeom prst="rect">
            <a:avLst/>
          </a:prstGeom>
        </p:spPr>
      </p:pic>
      <p:pic>
        <p:nvPicPr>
          <p:cNvPr id="16" name="Picture 10" descr="C:\Users\ADMIN\Desktop\Tai nguyen thiet ke tro choi\Bảng gỗ\images.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8886" y="-988515"/>
            <a:ext cx="5207345" cy="34197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31294" y="311806"/>
            <a:ext cx="3862531" cy="1569660"/>
          </a:xfrm>
          <a:prstGeom prst="rect">
            <a:avLst/>
          </a:prstGeom>
          <a:noFill/>
        </p:spPr>
        <p:txBody>
          <a:bodyPr wrap="none" rtlCol="0">
            <a:spAutoFit/>
          </a:bodyPr>
          <a:lstStyle/>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TÀU ƠI</a:t>
            </a:r>
          </a:p>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MÌNH ĐI ĐÂU THẾ</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9" name="Vũ điệu Pikachu cực dễ thươ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29921" y="4636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6 0.01666 L 0.7967 -0.00579 " pathEditMode="relative" rAng="0" ptsTypes="AA">
                                      <p:cBhvr>
                                        <p:cTn id="6" dur="5000" fill="hold"/>
                                        <p:tgtEl>
                                          <p:spTgt spid="15"/>
                                        </p:tgtEl>
                                        <p:attrNameLst>
                                          <p:attrName>ppt_x</p:attrName>
                                          <p:attrName>ppt_y</p:attrName>
                                        </p:attrNameLst>
                                      </p:cBhvr>
                                      <p:rCtr x="39826" y="-1134"/>
                                    </p:animMotion>
                                  </p:childTnLst>
                                </p:cTn>
                              </p:par>
                              <p:par>
                                <p:cTn id="7" presetID="26"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down)">
                                      <p:cBhvr>
                                        <p:cTn id="9" dur="580">
                                          <p:stCondLst>
                                            <p:cond delay="0"/>
                                          </p:stCondLst>
                                        </p:cTn>
                                        <p:tgtEl>
                                          <p:spTgt spid="17"/>
                                        </p:tgtEl>
                                      </p:cBhvr>
                                    </p:animEffect>
                                    <p:anim calcmode="lin" valueType="num">
                                      <p:cBhvr>
                                        <p:cTn id="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 dur="26">
                                          <p:stCondLst>
                                            <p:cond delay="650"/>
                                          </p:stCondLst>
                                        </p:cTn>
                                        <p:tgtEl>
                                          <p:spTgt spid="17"/>
                                        </p:tgtEl>
                                      </p:cBhvr>
                                      <p:to x="100000" y="60000"/>
                                    </p:animScale>
                                    <p:animScale>
                                      <p:cBhvr>
                                        <p:cTn id="16" dur="166" decel="50000">
                                          <p:stCondLst>
                                            <p:cond delay="676"/>
                                          </p:stCondLst>
                                        </p:cTn>
                                        <p:tgtEl>
                                          <p:spTgt spid="17"/>
                                        </p:tgtEl>
                                      </p:cBhvr>
                                      <p:to x="100000" y="100000"/>
                                    </p:animScale>
                                    <p:animScale>
                                      <p:cBhvr>
                                        <p:cTn id="17" dur="26">
                                          <p:stCondLst>
                                            <p:cond delay="1312"/>
                                          </p:stCondLst>
                                        </p:cTn>
                                        <p:tgtEl>
                                          <p:spTgt spid="17"/>
                                        </p:tgtEl>
                                      </p:cBhvr>
                                      <p:to x="100000" y="80000"/>
                                    </p:animScale>
                                    <p:animScale>
                                      <p:cBhvr>
                                        <p:cTn id="18" dur="166" decel="50000">
                                          <p:stCondLst>
                                            <p:cond delay="1338"/>
                                          </p:stCondLst>
                                        </p:cTn>
                                        <p:tgtEl>
                                          <p:spTgt spid="17"/>
                                        </p:tgtEl>
                                      </p:cBhvr>
                                      <p:to x="100000" y="100000"/>
                                    </p:animScale>
                                    <p:animScale>
                                      <p:cBhvr>
                                        <p:cTn id="19" dur="26">
                                          <p:stCondLst>
                                            <p:cond delay="1642"/>
                                          </p:stCondLst>
                                        </p:cTn>
                                        <p:tgtEl>
                                          <p:spTgt spid="17"/>
                                        </p:tgtEl>
                                      </p:cBhvr>
                                      <p:to x="100000" y="90000"/>
                                    </p:animScale>
                                    <p:animScale>
                                      <p:cBhvr>
                                        <p:cTn id="20" dur="166" decel="50000">
                                          <p:stCondLst>
                                            <p:cond delay="1668"/>
                                          </p:stCondLst>
                                        </p:cTn>
                                        <p:tgtEl>
                                          <p:spTgt spid="17"/>
                                        </p:tgtEl>
                                      </p:cBhvr>
                                      <p:to x="100000" y="100000"/>
                                    </p:animScale>
                                    <p:animScale>
                                      <p:cBhvr>
                                        <p:cTn id="21" dur="26">
                                          <p:stCondLst>
                                            <p:cond delay="1808"/>
                                          </p:stCondLst>
                                        </p:cTn>
                                        <p:tgtEl>
                                          <p:spTgt spid="17"/>
                                        </p:tgtEl>
                                      </p:cBhvr>
                                      <p:to x="100000" y="95000"/>
                                    </p:animScale>
                                    <p:animScale>
                                      <p:cBhvr>
                                        <p:cTn id="22" dur="166" decel="50000">
                                          <p:stCondLst>
                                            <p:cond delay="1834"/>
                                          </p:stCondLst>
                                        </p:cTn>
                                        <p:tgtEl>
                                          <p:spTgt spid="1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700" numSld="12">
                <p:cTn id="39" repeatCount="indefinite" fill="hold" display="0">
                  <p:stCondLst>
                    <p:cond delay="indefinite"/>
                  </p:stCondLst>
                  <p:endCondLst>
                    <p:cond evt="onStopAudio" delay="0">
                      <p:tgtEl>
                        <p:sldTgt/>
                      </p:tgtEl>
                    </p:cond>
                  </p:endCondLst>
                </p:cTn>
                <p:tgtEl>
                  <p:spTgt spid="19"/>
                </p:tgtEl>
              </p:cMediaNode>
            </p:audio>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263"/>
          <a:stretch>
            <a:fillRect/>
          </a:stretch>
        </p:blipFill>
        <p:spPr>
          <a:xfrm rot="10800000">
            <a:off x="1500672" y="5485308"/>
            <a:ext cx="9167328" cy="1400630"/>
          </a:xfrm>
          <a:prstGeom prst="rect">
            <a:avLst/>
          </a:prstGeom>
        </p:spPr>
      </p:pic>
      <p:pic>
        <p:nvPicPr>
          <p:cNvPr id="14" name="Picture 4" descr="Create awesome children book illustrations by Graphic_woorld"/>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0672" y="28575"/>
            <a:ext cx="9167328" cy="54567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flipH="1">
            <a:off x="2581283" y="4196742"/>
            <a:ext cx="6980348" cy="2610214"/>
          </a:xfrm>
          <a:prstGeom prst="rect">
            <a:avLst/>
          </a:prstGeom>
        </p:spPr>
      </p:pic>
      <p:pic>
        <p:nvPicPr>
          <p:cNvPr id="17" name="Picture 2" descr="Kết quả hình ảnh cho frame&quot;"/>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449" r="643"/>
          <a:stretch>
            <a:fillRect/>
          </a:stretch>
        </p:blipFill>
        <p:spPr bwMode="auto">
          <a:xfrm rot="5400000">
            <a:off x="3105766" y="-799394"/>
            <a:ext cx="5965370" cy="823181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06486" y="1131986"/>
            <a:ext cx="7155145" cy="3539430"/>
          </a:xfrm>
          <a:prstGeom prst="rect">
            <a:avLst/>
          </a:prstGeom>
          <a:noFill/>
        </p:spPr>
        <p:txBody>
          <a:bodyPr wrap="squar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Chúng</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sẽ</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cùng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tàu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tham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các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loài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thú</a:t>
            </a:r>
            <a:r>
              <a:rPr lang="en-US" sz="3200" b="1" dirty="0">
                <a:solidFill>
                  <a:srgbClr val="0000FF"/>
                </a:solidFill>
                <a:latin typeface="Times New Roman" panose="02020603050405020304" pitchFamily="18" charset="0"/>
                <a:cs typeface="Times New Roman" panose="02020603050405020304" pitchFamily="18" charset="0"/>
              </a:rPr>
              <a:t>.</a:t>
            </a:r>
            <a:br>
              <a:rPr lang="en-US" sz="3200" b="1" dirty="0">
                <a:solidFill>
                  <a:srgbClr val="0000FF"/>
                </a:solidFill>
                <a:latin typeface="Times New Roman" panose="02020603050405020304" pitchFamily="18" charset="0"/>
                <a:cs typeface="Times New Roman" panose="02020603050405020304" pitchFamily="18" charset="0"/>
              </a:rPr>
            </a:br>
            <a:r>
              <a:rPr lang="en-US" sz="3200" b="1" dirty="0">
                <a:solidFill>
                  <a:srgbClr val="0000FF"/>
                </a:solidFill>
                <a:latin typeface="Times New Roman" panose="02020603050405020304" pitchFamily="18" charset="0"/>
                <a:cs typeface="Times New Roman" panose="02020603050405020304" pitchFamily="18" charset="0"/>
              </a:rPr>
              <a:t/>
            </a:r>
            <a:br>
              <a:rPr lang="en-US" sz="3200" b="1" dirty="0">
                <a:solidFill>
                  <a:srgbClr val="0000FF"/>
                </a:solidFill>
                <a:latin typeface="Times New Roman" panose="02020603050405020304" pitchFamily="18" charset="0"/>
                <a:cs typeface="Times New Roman" panose="02020603050405020304" pitchFamily="18" charset="0"/>
              </a:rPr>
            </a:br>
            <a:r>
              <a:rPr lang="en-US" sz="3200" b="1" dirty="0" err="1">
                <a:solidFill>
                  <a:srgbClr val="0000FF"/>
                </a:solidFill>
                <a:latin typeface="Times New Roman" panose="02020603050405020304" pitchFamily="18" charset="0"/>
                <a:cs typeface="Times New Roman" panose="02020603050405020304" pitchFamily="18" charset="0"/>
              </a:rPr>
              <a:t>Muốn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gắng</a:t>
            </a:r>
            <a:r>
              <a:rPr lang="en-US" sz="3200" b="1" dirty="0">
                <a:solidFill>
                  <a:srgbClr val="0000FF"/>
                </a:solidFill>
                <a:latin typeface="Times New Roman" panose="02020603050405020304" pitchFamily="18" charset="0"/>
                <a:cs typeface="Times New Roman" panose="02020603050405020304" pitchFamily="18" charset="0"/>
              </a:rPr>
              <a:t> </a:t>
            </a:r>
          </a:p>
          <a:p>
            <a:pPr algn="ctr"/>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đúng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hỏi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nhé</a:t>
            </a:r>
            <a:r>
              <a:rPr lang="en-US" sz="3200" b="1" dirty="0">
                <a:solidFill>
                  <a:srgbClr val="0000FF"/>
                </a:solidFill>
                <a:latin typeface="Times New Roman" panose="02020603050405020304" pitchFamily="18" charset="0"/>
                <a:cs typeface="Times New Roman" panose="02020603050405020304" pitchFamily="18" charset="0"/>
              </a:rPr>
              <a:t>!</a:t>
            </a:r>
          </a:p>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r>
              <a:rPr lang="en-US" sz="3200" b="1" dirty="0" err="1">
                <a:solidFill>
                  <a:srgbClr val="0000FF"/>
                </a:solidFill>
                <a:latin typeface="Times New Roman" panose="02020603050405020304" pitchFamily="18" charset="0"/>
                <a:cs typeface="Times New Roman" panose="02020603050405020304" pitchFamily="18" charset="0"/>
              </a:rPr>
              <a:t>Sẵn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sàng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chuyến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tham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5" name="TextBox 44"/>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48" name="TextBox 47"/>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49" name="Picture 2" descr="Cartoon forest hill landscape vector nature background illustration -  Download Free Vectors, Clipart Graphics &amp; Vecto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672" y="5456733"/>
            <a:ext cx="9167328" cy="1400630"/>
          </a:xfrm>
          <a:prstGeom prst="rect">
            <a:avLst/>
          </a:prstGeom>
        </p:spPr>
      </p:pic>
      <p:pic>
        <p:nvPicPr>
          <p:cNvPr id="60" name="Picture 2" descr="Cute rabbit cartoon Royalty Free Vector Image - VectorStock"/>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685" l="0" r="100000">
                        <a14:backgroundMark x1="36640" y1="37685" x2="4171" y2="89907"/>
                        <a14:backgroundMark x1="7892" y1="37407" x2="18715" y2="84630"/>
                        <a14:backgroundMark x1="36979" y1="37407" x2="27170" y2="82407"/>
                        <a14:backgroundMark x1="83653" y1="2130" x2="62007" y2="11019"/>
                        <a14:backgroundMark x1="89064" y1="9352" x2="95152" y2="37130"/>
                        <a14:backgroundMark x1="90755" y1="62130" x2="91432" y2="87407"/>
                        <a14:backgroundMark x1="94138" y1="38796" x2="88388" y2="42963"/>
                        <a14:backgroundMark x1="50507" y1="5463" x2="62683" y2="9074"/>
                        <a14:backgroundMark x1="9583" y1="6019" x2="6877" y2="14074"/>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5697101"/>
            <a:ext cx="953441" cy="116089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Black and White rabbit vector | 77 Rabbit Clipart images . Use these free  Rabbit Clipart for your ... | Rabbit clipart, Rabbit pictures, Cute bunny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9443" y="5697101"/>
            <a:ext cx="739662" cy="77220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Bunny Rabbit Cartoon Images | Rabbit cartoon images, Cartoon clip art, Cartoon  bun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2725" y="5758751"/>
            <a:ext cx="797866" cy="79786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p:cNvGrpSpPr/>
          <p:nvPr/>
        </p:nvGrpSpPr>
        <p:grpSpPr>
          <a:xfrm>
            <a:off x="-5678510" y="2773680"/>
            <a:ext cx="6980348" cy="2683690"/>
            <a:chOff x="798490" y="2838075"/>
            <a:chExt cx="6980348" cy="2683690"/>
          </a:xfrm>
        </p:grpSpPr>
        <p:pic>
          <p:nvPicPr>
            <p:cNvPr id="75" name="Picture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76" name="Rounded Rectangle 75"/>
            <p:cNvSpPr/>
            <p:nvPr/>
          </p:nvSpPr>
          <p:spPr>
            <a:xfrm>
              <a:off x="901521" y="2838075"/>
              <a:ext cx="1403797"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49</a:t>
              </a:r>
            </a:p>
          </p:txBody>
        </p:sp>
        <p:sp>
          <p:nvSpPr>
            <p:cNvPr id="77" name="Rounded Rectangle 76"/>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78" name="Rounded Rectangle 77"/>
            <p:cNvSpPr/>
            <p:nvPr/>
          </p:nvSpPr>
          <p:spPr>
            <a:xfrm>
              <a:off x="3915177" y="2838075"/>
              <a:ext cx="1403797"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46</a:t>
              </a:r>
            </a:p>
          </p:txBody>
        </p:sp>
      </p:grpSp>
      <p:sp>
        <p:nvSpPr>
          <p:cNvPr id="79" name="Rectangle 78"/>
          <p:cNvSpPr/>
          <p:nvPr/>
        </p:nvSpPr>
        <p:spPr>
          <a:xfrm>
            <a:off x="8028511" y="552447"/>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&lt;</a:t>
            </a:r>
          </a:p>
        </p:txBody>
      </p:sp>
      <p:sp>
        <p:nvSpPr>
          <p:cNvPr id="80" name="Rectangle 79"/>
          <p:cNvSpPr/>
          <p:nvPr/>
        </p:nvSpPr>
        <p:spPr>
          <a:xfrm>
            <a:off x="5212686" y="552448"/>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a:t>
            </a:r>
          </a:p>
        </p:txBody>
      </p:sp>
      <p:sp>
        <p:nvSpPr>
          <p:cNvPr id="81" name="Rectangle 80"/>
          <p:cNvSpPr/>
          <p:nvPr/>
        </p:nvSpPr>
        <p:spPr>
          <a:xfrm>
            <a:off x="2396861" y="526713"/>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&gt;</a:t>
            </a:r>
          </a:p>
        </p:txBody>
      </p:sp>
      <p:sp>
        <p:nvSpPr>
          <p:cNvPr id="82" name="TextBox 81"/>
          <p:cNvSpPr txBox="1"/>
          <p:nvPr/>
        </p:nvSpPr>
        <p:spPr>
          <a:xfrm>
            <a:off x="2638610" y="-706487"/>
            <a:ext cx="1381760" cy="768350"/>
          </a:xfrm>
          <a:prstGeom prst="rect">
            <a:avLst/>
          </a:prstGeom>
          <a:noFill/>
        </p:spPr>
        <p:txBody>
          <a:bodyPr wrap="none" rtlCol="0">
            <a:spAutoFit/>
          </a:bodyPr>
          <a:lstStyle/>
          <a:p>
            <a:r>
              <a:rPr lang="en-US" sz="4400">
                <a:solidFill>
                  <a:srgbClr val="FF0000"/>
                </a:solidFill>
              </a:rPr>
              <a:t>Đúng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1.11022E-16 L 0.69974 0.0125 " pathEditMode="relative" rAng="0" ptsTypes="AA">
                                      <p:cBhvr>
                                        <p:cTn id="6" dur="4000" fill="hold"/>
                                        <p:tgtEl>
                                          <p:spTgt spid="74"/>
                                        </p:tgtEl>
                                        <p:attrNameLst>
                                          <p:attrName>ppt_x</p:attrName>
                                          <p:attrName>ppt_y</p:attrName>
                                        </p:attrNameLst>
                                      </p:cBhvr>
                                      <p:rCtr x="34987" y="625"/>
                                    </p:animMotion>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60"/>
                                        </p:tgtEl>
                                        <p:attrNameLst>
                                          <p:attrName>r</p:attrName>
                                        </p:attrNameLst>
                                      </p:cBhvr>
                                    </p:animRot>
                                    <p:animRot by="-240000">
                                      <p:cBhvr>
                                        <p:cTn id="9" dur="600" fill="hold">
                                          <p:stCondLst>
                                            <p:cond delay="600"/>
                                          </p:stCondLst>
                                        </p:cTn>
                                        <p:tgtEl>
                                          <p:spTgt spid="60"/>
                                        </p:tgtEl>
                                        <p:attrNameLst>
                                          <p:attrName>r</p:attrName>
                                        </p:attrNameLst>
                                      </p:cBhvr>
                                    </p:animRot>
                                    <p:animRot by="240000">
                                      <p:cBhvr>
                                        <p:cTn id="10" dur="600" fill="hold">
                                          <p:stCondLst>
                                            <p:cond delay="1200"/>
                                          </p:stCondLst>
                                        </p:cTn>
                                        <p:tgtEl>
                                          <p:spTgt spid="60"/>
                                        </p:tgtEl>
                                        <p:attrNameLst>
                                          <p:attrName>r</p:attrName>
                                        </p:attrNameLst>
                                      </p:cBhvr>
                                    </p:animRot>
                                    <p:animRot by="-240000">
                                      <p:cBhvr>
                                        <p:cTn id="11" dur="600" fill="hold">
                                          <p:stCondLst>
                                            <p:cond delay="1800"/>
                                          </p:stCondLst>
                                        </p:cTn>
                                        <p:tgtEl>
                                          <p:spTgt spid="60"/>
                                        </p:tgtEl>
                                        <p:attrNameLst>
                                          <p:attrName>r</p:attrName>
                                        </p:attrNameLst>
                                      </p:cBhvr>
                                    </p:animRot>
                                    <p:animRot by="120000">
                                      <p:cBhvr>
                                        <p:cTn id="12" dur="600" fill="hold">
                                          <p:stCondLst>
                                            <p:cond delay="2400"/>
                                          </p:stCondLst>
                                        </p:cTn>
                                        <p:tgtEl>
                                          <p:spTgt spid="6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62"/>
                                        </p:tgtEl>
                                        <p:attrNameLst>
                                          <p:attrName>r</p:attrName>
                                        </p:attrNameLst>
                                      </p:cBhvr>
                                    </p:animRot>
                                    <p:animRot by="-240000">
                                      <p:cBhvr>
                                        <p:cTn id="15" dur="600" fill="hold">
                                          <p:stCondLst>
                                            <p:cond delay="600"/>
                                          </p:stCondLst>
                                        </p:cTn>
                                        <p:tgtEl>
                                          <p:spTgt spid="62"/>
                                        </p:tgtEl>
                                        <p:attrNameLst>
                                          <p:attrName>r</p:attrName>
                                        </p:attrNameLst>
                                      </p:cBhvr>
                                    </p:animRot>
                                    <p:animRot by="240000">
                                      <p:cBhvr>
                                        <p:cTn id="16" dur="600" fill="hold">
                                          <p:stCondLst>
                                            <p:cond delay="1200"/>
                                          </p:stCondLst>
                                        </p:cTn>
                                        <p:tgtEl>
                                          <p:spTgt spid="62"/>
                                        </p:tgtEl>
                                        <p:attrNameLst>
                                          <p:attrName>r</p:attrName>
                                        </p:attrNameLst>
                                      </p:cBhvr>
                                    </p:animRot>
                                    <p:animRot by="-240000">
                                      <p:cBhvr>
                                        <p:cTn id="17" dur="600" fill="hold">
                                          <p:stCondLst>
                                            <p:cond delay="1800"/>
                                          </p:stCondLst>
                                        </p:cTn>
                                        <p:tgtEl>
                                          <p:spTgt spid="62"/>
                                        </p:tgtEl>
                                        <p:attrNameLst>
                                          <p:attrName>r</p:attrName>
                                        </p:attrNameLst>
                                      </p:cBhvr>
                                    </p:animRot>
                                    <p:animRot by="120000">
                                      <p:cBhvr>
                                        <p:cTn id="18" dur="600" fill="hold">
                                          <p:stCondLst>
                                            <p:cond delay="2400"/>
                                          </p:stCondLst>
                                        </p:cTn>
                                        <p:tgtEl>
                                          <p:spTgt spid="6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1"/>
                                        </p:tgtEl>
                                        <p:attrNameLst>
                                          <p:attrName>r</p:attrName>
                                        </p:attrNameLst>
                                      </p:cBhvr>
                                    </p:animRot>
                                    <p:animRot by="-240000">
                                      <p:cBhvr>
                                        <p:cTn id="21" dur="600" fill="hold">
                                          <p:stCondLst>
                                            <p:cond delay="600"/>
                                          </p:stCondLst>
                                        </p:cTn>
                                        <p:tgtEl>
                                          <p:spTgt spid="61"/>
                                        </p:tgtEl>
                                        <p:attrNameLst>
                                          <p:attrName>r</p:attrName>
                                        </p:attrNameLst>
                                      </p:cBhvr>
                                    </p:animRot>
                                    <p:animRot by="240000">
                                      <p:cBhvr>
                                        <p:cTn id="22" dur="600" fill="hold">
                                          <p:stCondLst>
                                            <p:cond delay="1200"/>
                                          </p:stCondLst>
                                        </p:cTn>
                                        <p:tgtEl>
                                          <p:spTgt spid="61"/>
                                        </p:tgtEl>
                                        <p:attrNameLst>
                                          <p:attrName>r</p:attrName>
                                        </p:attrNameLst>
                                      </p:cBhvr>
                                    </p:animRot>
                                    <p:animRot by="-240000">
                                      <p:cBhvr>
                                        <p:cTn id="23" dur="600" fill="hold">
                                          <p:stCondLst>
                                            <p:cond delay="1800"/>
                                          </p:stCondLst>
                                        </p:cTn>
                                        <p:tgtEl>
                                          <p:spTgt spid="61"/>
                                        </p:tgtEl>
                                        <p:attrNameLst>
                                          <p:attrName>r</p:attrName>
                                        </p:attrNameLst>
                                      </p:cBhvr>
                                    </p:animRot>
                                    <p:animRot by="120000">
                                      <p:cBhvr>
                                        <p:cTn id="24" dur="600" fill="hold">
                                          <p:stCondLst>
                                            <p:cond delay="24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9"/>
                    </p:tgtEl>
                  </p:cond>
                </p:stCondLst>
                <p:endSync evt="end" delay="0">
                  <p:rtn val="all"/>
                </p:endSync>
                <p:childTnLst>
                  <p:par>
                    <p:cTn id="26" fill="hold">
                      <p:stCondLst>
                        <p:cond delay="0"/>
                      </p:stCondLst>
                      <p:childTnLst>
                        <p:par>
                          <p:cTn id="27" fill="hold">
                            <p:stCondLst>
                              <p:cond delay="0"/>
                            </p:stCondLst>
                            <p:childTnLst>
                              <p:par>
                                <p:cTn id="28" presetID="42" presetClass="exit" presetSubtype="0" fill="hold" grpId="0" nodeType="clickEffect">
                                  <p:stCondLst>
                                    <p:cond delay="0"/>
                                  </p:stCondLst>
                                  <p:childTnLst>
                                    <p:animEffect transition="out" filter="fade">
                                      <p:cBhvr>
                                        <p:cTn id="29" dur="1000"/>
                                        <p:tgtEl>
                                          <p:spTgt spid="79"/>
                                        </p:tgtEl>
                                      </p:cBhvr>
                                    </p:animEffect>
                                    <p:anim calcmode="lin" valueType="num">
                                      <p:cBhvr>
                                        <p:cTn id="30" dur="1000"/>
                                        <p:tgtEl>
                                          <p:spTgt spid="79"/>
                                        </p:tgtEl>
                                        <p:attrNameLst>
                                          <p:attrName>ppt_x</p:attrName>
                                        </p:attrNameLst>
                                      </p:cBhvr>
                                      <p:tavLst>
                                        <p:tav tm="0">
                                          <p:val>
                                            <p:strVal val="ppt_x"/>
                                          </p:val>
                                        </p:tav>
                                        <p:tav tm="100000">
                                          <p:val>
                                            <p:strVal val="ppt_x"/>
                                          </p:val>
                                        </p:tav>
                                      </p:tavLst>
                                    </p:anim>
                                    <p:anim calcmode="lin" valueType="num">
                                      <p:cBhvr>
                                        <p:cTn id="31" dur="1000"/>
                                        <p:tgtEl>
                                          <p:spTgt spid="79"/>
                                        </p:tgtEl>
                                        <p:attrNameLst>
                                          <p:attrName>ppt_y</p:attrName>
                                        </p:attrNameLst>
                                      </p:cBhvr>
                                      <p:tavLst>
                                        <p:tav tm="0">
                                          <p:val>
                                            <p:strVal val="ppt_y"/>
                                          </p:val>
                                        </p:tav>
                                        <p:tav tm="100000">
                                          <p:val>
                                            <p:strVal val="ppt_y+.1"/>
                                          </p:val>
                                        </p:tav>
                                      </p:tavLst>
                                    </p:anim>
                                    <p:set>
                                      <p:cBhvr>
                                        <p:cTn id="32"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79"/>
                  </p:tgtEl>
                </p:cond>
              </p:nextCondLst>
            </p:seq>
            <p:seq concurrent="1" nextAc="seek">
              <p:cTn id="33" restart="whenNotActive" fill="hold" evtFilter="cancelBubble" nodeType="interactiveSeq">
                <p:stCondLst>
                  <p:cond evt="onClick" delay="0">
                    <p:tgtEl>
                      <p:spTgt spid="80"/>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1000"/>
                                        <p:tgtEl>
                                          <p:spTgt spid="80"/>
                                        </p:tgtEl>
                                      </p:cBhvr>
                                    </p:animEffect>
                                    <p:anim calcmode="lin" valueType="num">
                                      <p:cBhvr>
                                        <p:cTn id="38" dur="1000"/>
                                        <p:tgtEl>
                                          <p:spTgt spid="80"/>
                                        </p:tgtEl>
                                        <p:attrNameLst>
                                          <p:attrName>ppt_x</p:attrName>
                                        </p:attrNameLst>
                                      </p:cBhvr>
                                      <p:tavLst>
                                        <p:tav tm="0">
                                          <p:val>
                                            <p:strVal val="ppt_x"/>
                                          </p:val>
                                        </p:tav>
                                        <p:tav tm="100000">
                                          <p:val>
                                            <p:strVal val="ppt_x"/>
                                          </p:val>
                                        </p:tav>
                                      </p:tavLst>
                                    </p:anim>
                                    <p:anim calcmode="lin" valueType="num">
                                      <p:cBhvr>
                                        <p:cTn id="39" dur="1000"/>
                                        <p:tgtEl>
                                          <p:spTgt spid="80"/>
                                        </p:tgtEl>
                                        <p:attrNameLst>
                                          <p:attrName>ppt_y</p:attrName>
                                        </p:attrNameLst>
                                      </p:cBhvr>
                                      <p:tavLst>
                                        <p:tav tm="0">
                                          <p:val>
                                            <p:strVal val="ppt_y"/>
                                          </p:val>
                                        </p:tav>
                                        <p:tav tm="100000">
                                          <p:val>
                                            <p:strVal val="ppt_y+.1"/>
                                          </p:val>
                                        </p:tav>
                                      </p:tavLst>
                                    </p:anim>
                                    <p:set>
                                      <p:cBhvr>
                                        <p:cTn id="40"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80"/>
                  </p:tgtEl>
                </p:cond>
              </p:nextCondLst>
            </p:seq>
            <p:seq concurrent="1" nextAc="seek">
              <p:cTn id="41" restart="whenNotActive" fill="hold" evtFilter="cancelBubble" nodeType="interactiveSeq">
                <p:stCondLst>
                  <p:cond evt="onClick" delay="0">
                    <p:tgtEl>
                      <p:spTgt spid="8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repeatCount="3000" fill="hold" grpId="0" nodeType="clickEffect">
                                  <p:stCondLst>
                                    <p:cond delay="0"/>
                                  </p:stCondLst>
                                  <p:childTnLst>
                                    <p:animEffect transition="out" filter="fade">
                                      <p:cBhvr>
                                        <p:cTn id="45" dur="500" tmFilter="0, 0; .2, .5; .8, .5; 1, 0"/>
                                        <p:tgtEl>
                                          <p:spTgt spid="81"/>
                                        </p:tgtEl>
                                      </p:cBhvr>
                                    </p:animEffect>
                                    <p:animScale>
                                      <p:cBhvr>
                                        <p:cTn id="46" dur="250" autoRev="1" fill="hold"/>
                                        <p:tgtEl>
                                          <p:spTgt spid="8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7" presetID="10" presetClass="exit" presetSubtype="0" fill="hold" grpId="1" nodeType="withEffect">
                                  <p:stCondLst>
                                    <p:cond delay="0"/>
                                  </p:stCondLst>
                                  <p:childTnLst>
                                    <p:animEffect transition="out" filter="fade">
                                      <p:cBhvr>
                                        <p:cTn id="48" dur="500"/>
                                        <p:tgtEl>
                                          <p:spTgt spid="79"/>
                                        </p:tgtEl>
                                      </p:cBhvr>
                                    </p:animEffect>
                                    <p:set>
                                      <p:cBhvr>
                                        <p:cTn id="49" dur="1" fill="hold">
                                          <p:stCondLst>
                                            <p:cond delay="499"/>
                                          </p:stCondLst>
                                        </p:cTn>
                                        <p:tgtEl>
                                          <p:spTgt spid="7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0"/>
                                        </p:tgtEl>
                                      </p:cBhvr>
                                    </p:animEffect>
                                    <p:set>
                                      <p:cBhvr>
                                        <p:cTn id="52" dur="1" fill="hold">
                                          <p:stCondLst>
                                            <p:cond delay="499"/>
                                          </p:stCondLst>
                                        </p:cTn>
                                        <p:tgtEl>
                                          <p:spTgt spid="80"/>
                                        </p:tgtEl>
                                        <p:attrNameLst>
                                          <p:attrName>style.visibility</p:attrName>
                                        </p:attrNameLst>
                                      </p:cBhvr>
                                      <p:to>
                                        <p:strVal val="hidden"/>
                                      </p:to>
                                    </p:set>
                                  </p:childTnLst>
                                </p:cTn>
                              </p:par>
                            </p:childTnLst>
                          </p:cTn>
                        </p:par>
                        <p:par>
                          <p:cTn id="53" fill="hold">
                            <p:stCondLst>
                              <p:cond delay="500"/>
                            </p:stCondLst>
                            <p:childTnLst>
                              <p:par>
                                <p:cTn id="54" presetID="63" presetClass="path" presetSubtype="0" accel="50000" decel="50000" fill="hold" nodeType="afterEffect">
                                  <p:stCondLst>
                                    <p:cond delay="0"/>
                                  </p:stCondLst>
                                  <p:childTnLst>
                                    <p:animMotion origin="layout" path="M 0.69974 0.0125 L 1.79961 0.02083 " pathEditMode="relative" rAng="0" ptsTypes="AA">
                                      <p:cBhvr>
                                        <p:cTn id="55" dur="5000" fill="hold"/>
                                        <p:tgtEl>
                                          <p:spTgt spid="74"/>
                                        </p:tgtEl>
                                        <p:attrNameLst>
                                          <p:attrName>ppt_x</p:attrName>
                                          <p:attrName>ppt_y</p:attrName>
                                        </p:attrNameLst>
                                      </p:cBhvr>
                                      <p:rCtr x="54948" y="139"/>
                                    </p:animMotion>
                                  </p:childTnLst>
                                  <p:subTnLst>
                                    <p:audio>
                                      <p:cMediaNode>
                                        <p:cTn display="0" masterRel="sameClick">
                                          <p:stCondLst>
                                            <p:cond evt="begin" delay="0">
                                              <p:tn val="54"/>
                                            </p:cond>
                                          </p:stCondLst>
                                          <p:endCondLst>
                                            <p:cond evt="onStopAudio" delay="0">
                                              <p:tgtEl>
                                                <p:sldTgt/>
                                              </p:tgtEl>
                                            </p:cond>
                                          </p:endCondLst>
                                        </p:cTn>
                                        <p:tgtEl>
                                          <p:sndTgt r:embed="rId3" name="Per-axle-rail-joint-sounds-in-Trainz-2009-_mp3cut.net_.wav"/>
                                        </p:tgtEl>
                                      </p:cMediaNode>
                                    </p:audio>
                                  </p:subTnLst>
                                </p:cTn>
                              </p:par>
                              <p:par>
                                <p:cTn id="56" presetID="1" presetClass="entr" presetSubtype="0"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bldLst>
      <p:bldP spid="79" grpId="0" bldLvl="0" animBg="1"/>
      <p:bldP spid="79" grpId="1" bldLvl="0" animBg="1"/>
      <p:bldP spid="80" grpId="0" bldLvl="0" animBg="1"/>
      <p:bldP spid="80" grpId="1" bldLvl="0" animBg="1"/>
      <p:bldP spid="8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 name="TextBox 15"/>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23" name="TextBox 22"/>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24" name="Picture 4" descr="5x7FT Cartoon Tropical Forest Palm Leaves Jungles Custom Photo Studio  Backdrop Background Vinyl 220cm x 150cm|background vinyl|studio  backdropphoto studio backdrop - AliExpress"/>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03957" y="0"/>
            <a:ext cx="9263131" cy="55236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088" y="5457370"/>
            <a:ext cx="9167328" cy="1400630"/>
          </a:xfrm>
          <a:prstGeom prst="rect">
            <a:avLst/>
          </a:prstGeom>
        </p:spPr>
      </p:pic>
      <p:pic>
        <p:nvPicPr>
          <p:cNvPr id="31" name="Picture 2" descr="Funny Baby Monkey Pictures - Monkeys Cartoon Clip Art | Monkey pictures,  Cartoon clip art, Cartoon monkey"/>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061282">
            <a:off x="1622122" y="4142042"/>
            <a:ext cx="824802" cy="8248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onkey Cartoon Images, Stock Photos &amp; Vectors | Shutte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714" l="0" r="100000">
                        <a14:foregroundMark x1="25313" y1="33571" x2="42813" y2="28571"/>
                      </a14:backgroundRemoval>
                    </a14:imgEffect>
                  </a14:imgLayer>
                </a14:imgProps>
              </a:ext>
              <a:ext uri="{28A0092B-C50C-407E-A947-70E740481C1C}">
                <a14:useLocalDpi xmlns:a14="http://schemas.microsoft.com/office/drawing/2010/main" val="0"/>
              </a:ext>
            </a:extLst>
          </a:blip>
          <a:srcRect/>
          <a:stretch>
            <a:fillRect/>
          </a:stretch>
        </p:blipFill>
        <p:spPr bwMode="auto">
          <a:xfrm>
            <a:off x="8063395" y="2050231"/>
            <a:ext cx="910771" cy="79692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6183999" y="2773680"/>
            <a:ext cx="7484925" cy="2683690"/>
            <a:chOff x="293913" y="2838075"/>
            <a:chExt cx="7484925" cy="2683690"/>
          </a:xfrm>
        </p:grpSpPr>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36" name="Rounded Rectangle 35"/>
            <p:cNvSpPr/>
            <p:nvPr/>
          </p:nvSpPr>
          <p:spPr>
            <a:xfrm>
              <a:off x="293913" y="2838075"/>
              <a:ext cx="2011405"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30</a:t>
              </a:r>
            </a:p>
          </p:txBody>
        </p:sp>
        <p:sp>
          <p:nvSpPr>
            <p:cNvPr id="37" name="Rounded Rectangle 36"/>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38" name="Rounded Rectangle 37"/>
            <p:cNvSpPr/>
            <p:nvPr/>
          </p:nvSpPr>
          <p:spPr>
            <a:xfrm>
              <a:off x="3915177" y="2838075"/>
              <a:ext cx="2056998"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3</a:t>
              </a:r>
            </a:p>
          </p:txBody>
        </p:sp>
      </p:grpSp>
      <p:sp>
        <p:nvSpPr>
          <p:cNvPr id="39" name="Rectangle 38"/>
          <p:cNvSpPr/>
          <p:nvPr/>
        </p:nvSpPr>
        <p:spPr>
          <a:xfrm>
            <a:off x="2552729" y="590550"/>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31</a:t>
            </a:r>
          </a:p>
        </p:txBody>
      </p:sp>
      <p:sp>
        <p:nvSpPr>
          <p:cNvPr id="40" name="Rectangle 39"/>
          <p:cNvSpPr/>
          <p:nvPr/>
        </p:nvSpPr>
        <p:spPr>
          <a:xfrm>
            <a:off x="5234755" y="590550"/>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32</a:t>
            </a:r>
          </a:p>
        </p:txBody>
      </p:sp>
      <p:sp>
        <p:nvSpPr>
          <p:cNvPr id="41" name="Rectangle 40"/>
          <p:cNvSpPr/>
          <p:nvPr/>
        </p:nvSpPr>
        <p:spPr>
          <a:xfrm>
            <a:off x="7989021" y="590550"/>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33</a:t>
            </a:r>
          </a:p>
        </p:txBody>
      </p:sp>
      <p:sp>
        <p:nvSpPr>
          <p:cNvPr id="42" name="TextBox 41"/>
          <p:cNvSpPr txBox="1"/>
          <p:nvPr/>
        </p:nvSpPr>
        <p:spPr>
          <a:xfrm>
            <a:off x="8063395" y="-769441"/>
            <a:ext cx="1381760" cy="768350"/>
          </a:xfrm>
          <a:prstGeom prst="rect">
            <a:avLst/>
          </a:prstGeom>
          <a:noFill/>
        </p:spPr>
        <p:txBody>
          <a:bodyPr wrap="none" rtlCol="0">
            <a:spAutoFit/>
          </a:bodyPr>
          <a:lstStyle/>
          <a:p>
            <a:r>
              <a:rPr lang="en-US" sz="4400">
                <a:solidFill>
                  <a:srgbClr val="FF0000"/>
                </a:solidFill>
              </a:rPr>
              <a:t>Đúng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7 0.01111 L 0.73294 0.01042 " pathEditMode="relative" rAng="0" ptsTypes="AA">
                                      <p:cBhvr>
                                        <p:cTn id="6" dur="4000" fill="hold"/>
                                        <p:tgtEl>
                                          <p:spTgt spid="34"/>
                                        </p:tgtEl>
                                        <p:attrNameLst>
                                          <p:attrName>ppt_x</p:attrName>
                                          <p:attrName>ppt_y</p:attrName>
                                        </p:attrNameLst>
                                      </p:cBhvr>
                                      <p:rCtr x="36641" y="-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9"/>
                                        </p:tgtEl>
                                      </p:cBhvr>
                                    </p:animEffect>
                                    <p:anim calcmode="lin" valueType="num">
                                      <p:cBhvr>
                                        <p:cTn id="12" dur="1000"/>
                                        <p:tgtEl>
                                          <p:spTgt spid="39"/>
                                        </p:tgtEl>
                                        <p:attrNameLst>
                                          <p:attrName>ppt_x</p:attrName>
                                        </p:attrNameLst>
                                      </p:cBhvr>
                                      <p:tavLst>
                                        <p:tav tm="0">
                                          <p:val>
                                            <p:strVal val="ppt_x"/>
                                          </p:val>
                                        </p:tav>
                                        <p:tav tm="100000">
                                          <p:val>
                                            <p:strVal val="ppt_x"/>
                                          </p:val>
                                        </p:tav>
                                      </p:tavLst>
                                    </p:anim>
                                    <p:anim calcmode="lin" valueType="num">
                                      <p:cBhvr>
                                        <p:cTn id="13" dur="1000"/>
                                        <p:tgtEl>
                                          <p:spTgt spid="39"/>
                                        </p:tgtEl>
                                        <p:attrNameLst>
                                          <p:attrName>ppt_y</p:attrName>
                                        </p:attrNameLst>
                                      </p:cBhvr>
                                      <p:tavLst>
                                        <p:tav tm="0">
                                          <p:val>
                                            <p:strVal val="ppt_y"/>
                                          </p:val>
                                        </p:tav>
                                        <p:tav tm="100000">
                                          <p:val>
                                            <p:strVal val="ppt_y+.1"/>
                                          </p:val>
                                        </p:tav>
                                      </p:tavLst>
                                    </p:anim>
                                    <p:set>
                                      <p:cBhvr>
                                        <p:cTn id="14"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0"/>
                                        </p:tgtEl>
                                      </p:cBhvr>
                                    </p:animEffect>
                                    <p:anim calcmode="lin" valueType="num">
                                      <p:cBhvr>
                                        <p:cTn id="20" dur="1000"/>
                                        <p:tgtEl>
                                          <p:spTgt spid="40"/>
                                        </p:tgtEl>
                                        <p:attrNameLst>
                                          <p:attrName>ppt_x</p:attrName>
                                        </p:attrNameLst>
                                      </p:cBhvr>
                                      <p:tavLst>
                                        <p:tav tm="0">
                                          <p:val>
                                            <p:strVal val="ppt_x"/>
                                          </p:val>
                                        </p:tav>
                                        <p:tav tm="100000">
                                          <p:val>
                                            <p:strVal val="ppt_x"/>
                                          </p:val>
                                        </p:tav>
                                      </p:tavLst>
                                    </p:anim>
                                    <p:anim calcmode="lin" valueType="num">
                                      <p:cBhvr>
                                        <p:cTn id="21" dur="1000"/>
                                        <p:tgtEl>
                                          <p:spTgt spid="40"/>
                                        </p:tgtEl>
                                        <p:attrNameLst>
                                          <p:attrName>ppt_y</p:attrName>
                                        </p:attrNameLst>
                                      </p:cBhvr>
                                      <p:tavLst>
                                        <p:tav tm="0">
                                          <p:val>
                                            <p:strVal val="ppt_y"/>
                                          </p:val>
                                        </p:tav>
                                        <p:tav tm="100000">
                                          <p:val>
                                            <p:strVal val="ppt_y+.1"/>
                                          </p:val>
                                        </p:tav>
                                      </p:tavLst>
                                    </p:anim>
                                    <p:set>
                                      <p:cBhvr>
                                        <p:cTn id="2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repeatCount="3000" fill="hold" grpId="0" nodeType="clickEffect">
                                  <p:stCondLst>
                                    <p:cond delay="0"/>
                                  </p:stCondLst>
                                  <p:childTnLst>
                                    <p:animEffect transition="out" filter="fade">
                                      <p:cBhvr>
                                        <p:cTn id="27" dur="500" tmFilter="0, 0; .2, .5; .8, .5; 1, 0"/>
                                        <p:tgtEl>
                                          <p:spTgt spid="41"/>
                                        </p:tgtEl>
                                      </p:cBhvr>
                                    </p:animEffect>
                                    <p:animScale>
                                      <p:cBhvr>
                                        <p:cTn id="28" dur="250" autoRev="1" fill="hold"/>
                                        <p:tgtEl>
                                          <p:spTgt spid="4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xit" presetSubtype="0" fill="hold" grpId="1"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92466 0.00764 L 1.94289 0.00116 " pathEditMode="relative" rAng="0" ptsTypes="AA">
                                      <p:cBhvr>
                                        <p:cTn id="37" dur="5000" fill="hold"/>
                                        <p:tgtEl>
                                          <p:spTgt spid="34"/>
                                        </p:tgtEl>
                                        <p:attrNameLst>
                                          <p:attrName>ppt_x</p:attrName>
                                          <p:attrName>ppt_y</p:attrName>
                                        </p:attrNameLst>
                                      </p:cBhvr>
                                      <p:rCtr x="50903" y="-324"/>
                                    </p:animMotion>
                                  </p:childTnLst>
                                  <p:subTnLst>
                                    <p:audio>
                                      <p:cMediaNode>
                                        <p:cTn display="0" masterRel="sameClick">
                                          <p:stCondLst>
                                            <p:cond evt="begin" delay="0">
                                              <p:tn val="36"/>
                                            </p:cond>
                                          </p:stCondLst>
                                          <p:endCondLst>
                                            <p:cond evt="onStopAudio" delay="0">
                                              <p:tgtEl>
                                                <p:sldTgt/>
                                              </p:tgtEl>
                                            </p:cond>
                                          </p:endCondLst>
                                        </p:cTn>
                                        <p:tgtEl>
                                          <p:sndTgt r:embed="rId3" name="Per-axle-rail-joint-sounds-in-Trainz-2009-_mp3cut.net_.wav"/>
                                        </p:tgtEl>
                                      </p:cMediaNode>
                                    </p:audio>
                                  </p:subTnLst>
                                </p:cTn>
                              </p:par>
                              <p:par>
                                <p:cTn id="38" presetID="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39" grpId="0" bldLvl="0" animBg="1"/>
      <p:bldP spid="39" grpId="1" bldLvl="0" animBg="1"/>
      <p:bldP spid="40" grpId="0" bldLvl="0" animBg="1"/>
      <p:bldP spid="40" grpId="1" bldLvl="0" animBg="1"/>
      <p:bldP spid="4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6" name="TextBox 25"/>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29" name="TextBox 28"/>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0" name="Picture 6" descr="Citação de verão e ilustração de flores. | Vetor Prem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4517"/>
            <a:ext cx="9144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678510" y="2758527"/>
            <a:ext cx="6980348" cy="2683690"/>
            <a:chOff x="798490" y="2838075"/>
            <a:chExt cx="6980348" cy="2683690"/>
          </a:xfrm>
        </p:grpSpPr>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33" name="Rounded Rectangle 32"/>
            <p:cNvSpPr/>
            <p:nvPr/>
          </p:nvSpPr>
          <p:spPr>
            <a:xfrm>
              <a:off x="901521" y="2838075"/>
              <a:ext cx="1403797"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33CC"/>
                  </a:solidFill>
                  <a:latin typeface="Arial" panose="020B0604020202020204" pitchFamily="34" charset="0"/>
                  <a:cs typeface="Arial" panose="020B0604020202020204" pitchFamily="34" charset="0"/>
                </a:rPr>
                <a:t>44 - 4</a:t>
              </a:r>
            </a:p>
          </p:txBody>
        </p:sp>
        <p:sp>
          <p:nvSpPr>
            <p:cNvPr id="34" name="Rounded Rectangle 33"/>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35" name="Rounded Rectangle 34"/>
            <p:cNvSpPr/>
            <p:nvPr/>
          </p:nvSpPr>
          <p:spPr>
            <a:xfrm>
              <a:off x="3915177" y="2838075"/>
              <a:ext cx="1403797"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latin typeface="Arial" panose="020B0604020202020204" pitchFamily="34" charset="0"/>
                  <a:cs typeface="Arial" panose="020B0604020202020204" pitchFamily="34" charset="0"/>
                </a:rPr>
                <a:t>39</a:t>
              </a:r>
            </a:p>
          </p:txBody>
        </p:sp>
      </p:grpSp>
      <p:sp>
        <p:nvSpPr>
          <p:cNvPr id="36" name="Rectangle 35"/>
          <p:cNvSpPr/>
          <p:nvPr/>
        </p:nvSpPr>
        <p:spPr>
          <a:xfrm>
            <a:off x="8028511" y="537931"/>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&lt;</a:t>
            </a:r>
          </a:p>
        </p:txBody>
      </p:sp>
      <p:sp>
        <p:nvSpPr>
          <p:cNvPr id="37" name="Rectangle 36"/>
          <p:cNvSpPr/>
          <p:nvPr/>
        </p:nvSpPr>
        <p:spPr>
          <a:xfrm>
            <a:off x="5212686" y="537932"/>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a:t>
            </a:r>
          </a:p>
        </p:txBody>
      </p:sp>
      <p:sp>
        <p:nvSpPr>
          <p:cNvPr id="38" name="Rectangle 37"/>
          <p:cNvSpPr/>
          <p:nvPr/>
        </p:nvSpPr>
        <p:spPr>
          <a:xfrm>
            <a:off x="2595701" y="537932"/>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&gt;</a:t>
            </a:r>
          </a:p>
        </p:txBody>
      </p:sp>
      <p:pic>
        <p:nvPicPr>
          <p:cNvPr id="39" name="Picture 38"/>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00672" y="5442217"/>
            <a:ext cx="9167328" cy="1400630"/>
          </a:xfrm>
          <a:prstGeom prst="rect">
            <a:avLst/>
          </a:prstGeom>
        </p:spPr>
      </p:pic>
      <p:sp>
        <p:nvSpPr>
          <p:cNvPr id="40" name="TextBox 39"/>
          <p:cNvSpPr txBox="1"/>
          <p:nvPr/>
        </p:nvSpPr>
        <p:spPr>
          <a:xfrm>
            <a:off x="2638610" y="-721003"/>
            <a:ext cx="1381760" cy="768350"/>
          </a:xfrm>
          <a:prstGeom prst="rect">
            <a:avLst/>
          </a:prstGeom>
          <a:noFill/>
        </p:spPr>
        <p:txBody>
          <a:bodyPr wrap="none" rtlCol="0">
            <a:spAutoFit/>
          </a:bodyPr>
          <a:lstStyle/>
          <a:p>
            <a:r>
              <a:rPr lang="en-US" sz="4400">
                <a:solidFill>
                  <a:srgbClr val="FF0000"/>
                </a:solidFill>
              </a:rPr>
              <a:t>Đúng</a:t>
            </a:r>
          </a:p>
        </p:txBody>
      </p:sp>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09236">
            <a:off x="9073868" y="5682169"/>
            <a:ext cx="998955" cy="920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3.33333E-6 L 0.74115 0.01435 " pathEditMode="relative" rAng="0" ptsTypes="AA">
                                      <p:cBhvr>
                                        <p:cTn id="6" dur="4000" fill="hold"/>
                                        <p:tgtEl>
                                          <p:spTgt spid="31"/>
                                        </p:tgtEl>
                                        <p:attrNameLst>
                                          <p:attrName>ppt_x</p:attrName>
                                          <p:attrName>ppt_y</p:attrName>
                                        </p:attrNameLst>
                                      </p:cBhvr>
                                      <p:rCtr x="37057" y="718"/>
                                    </p:animMotion>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41"/>
                                        </p:tgtEl>
                                        <p:attrNameLst>
                                          <p:attrName>r</p:attrName>
                                        </p:attrNameLst>
                                      </p:cBhvr>
                                    </p:animRot>
                                    <p:animRot by="-240000">
                                      <p:cBhvr>
                                        <p:cTn id="9" dur="600" fill="hold">
                                          <p:stCondLst>
                                            <p:cond delay="600"/>
                                          </p:stCondLst>
                                        </p:cTn>
                                        <p:tgtEl>
                                          <p:spTgt spid="41"/>
                                        </p:tgtEl>
                                        <p:attrNameLst>
                                          <p:attrName>r</p:attrName>
                                        </p:attrNameLst>
                                      </p:cBhvr>
                                    </p:animRot>
                                    <p:animRot by="240000">
                                      <p:cBhvr>
                                        <p:cTn id="10" dur="600" fill="hold">
                                          <p:stCondLst>
                                            <p:cond delay="1200"/>
                                          </p:stCondLst>
                                        </p:cTn>
                                        <p:tgtEl>
                                          <p:spTgt spid="41"/>
                                        </p:tgtEl>
                                        <p:attrNameLst>
                                          <p:attrName>r</p:attrName>
                                        </p:attrNameLst>
                                      </p:cBhvr>
                                    </p:animRot>
                                    <p:animRot by="-240000">
                                      <p:cBhvr>
                                        <p:cTn id="11" dur="600" fill="hold">
                                          <p:stCondLst>
                                            <p:cond delay="1800"/>
                                          </p:stCondLst>
                                        </p:cTn>
                                        <p:tgtEl>
                                          <p:spTgt spid="41"/>
                                        </p:tgtEl>
                                        <p:attrNameLst>
                                          <p:attrName>r</p:attrName>
                                        </p:attrNameLst>
                                      </p:cBhvr>
                                    </p:animRot>
                                    <p:animRot by="120000">
                                      <p:cBhvr>
                                        <p:cTn id="12" dur="600" fill="hold">
                                          <p:stCondLst>
                                            <p:cond delay="24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36"/>
                                        </p:tgtEl>
                                      </p:cBhvr>
                                    </p:animEffect>
                                    <p:anim calcmode="lin" valueType="num">
                                      <p:cBhvr>
                                        <p:cTn id="18" dur="1000"/>
                                        <p:tgtEl>
                                          <p:spTgt spid="36"/>
                                        </p:tgtEl>
                                        <p:attrNameLst>
                                          <p:attrName>ppt_x</p:attrName>
                                        </p:attrNameLst>
                                      </p:cBhvr>
                                      <p:tavLst>
                                        <p:tav tm="0">
                                          <p:val>
                                            <p:strVal val="ppt_x"/>
                                          </p:val>
                                        </p:tav>
                                        <p:tav tm="100000">
                                          <p:val>
                                            <p:strVal val="ppt_x"/>
                                          </p:val>
                                        </p:tav>
                                      </p:tavLst>
                                    </p:anim>
                                    <p:anim calcmode="lin" valueType="num">
                                      <p:cBhvr>
                                        <p:cTn id="19" dur="1000"/>
                                        <p:tgtEl>
                                          <p:spTgt spid="36"/>
                                        </p:tgtEl>
                                        <p:attrNameLst>
                                          <p:attrName>ppt_y</p:attrName>
                                        </p:attrNameLst>
                                      </p:cBhvr>
                                      <p:tavLst>
                                        <p:tav tm="0">
                                          <p:val>
                                            <p:strVal val="ppt_y"/>
                                          </p:val>
                                        </p:tav>
                                        <p:tav tm="100000">
                                          <p:val>
                                            <p:strVal val="ppt_y+.1"/>
                                          </p:val>
                                        </p:tav>
                                      </p:tavLst>
                                    </p:anim>
                                    <p:set>
                                      <p:cBhvr>
                                        <p:cTn id="2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6"/>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37"/>
                                        </p:tgtEl>
                                      </p:cBhvr>
                                    </p:animEffect>
                                    <p:anim calcmode="lin" valueType="num">
                                      <p:cBhvr>
                                        <p:cTn id="26" dur="1000"/>
                                        <p:tgtEl>
                                          <p:spTgt spid="37"/>
                                        </p:tgtEl>
                                        <p:attrNameLst>
                                          <p:attrName>ppt_x</p:attrName>
                                        </p:attrNameLst>
                                      </p:cBhvr>
                                      <p:tavLst>
                                        <p:tav tm="0">
                                          <p:val>
                                            <p:strVal val="ppt_x"/>
                                          </p:val>
                                        </p:tav>
                                        <p:tav tm="100000">
                                          <p:val>
                                            <p:strVal val="ppt_x"/>
                                          </p:val>
                                        </p:tav>
                                      </p:tavLst>
                                    </p:anim>
                                    <p:anim calcmode="lin" valueType="num">
                                      <p:cBhvr>
                                        <p:cTn id="27" dur="1000"/>
                                        <p:tgtEl>
                                          <p:spTgt spid="37"/>
                                        </p:tgtEl>
                                        <p:attrNameLst>
                                          <p:attrName>ppt_y</p:attrName>
                                        </p:attrNameLst>
                                      </p:cBhvr>
                                      <p:tavLst>
                                        <p:tav tm="0">
                                          <p:val>
                                            <p:strVal val="ppt_y"/>
                                          </p:val>
                                        </p:tav>
                                        <p:tav tm="100000">
                                          <p:val>
                                            <p:strVal val="ppt_y+.1"/>
                                          </p:val>
                                        </p:tav>
                                      </p:tavLst>
                                    </p:anim>
                                    <p:set>
                                      <p:cBhvr>
                                        <p:cTn id="28"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repeatCount="3000" fill="hold" grpId="0" nodeType="clickEffect">
                                  <p:stCondLst>
                                    <p:cond delay="0"/>
                                  </p:stCondLst>
                                  <p:childTnLst>
                                    <p:animEffect transition="out" filter="fade">
                                      <p:cBhvr>
                                        <p:cTn id="33" dur="500" tmFilter="0, 0; .2, .5; .8, .5; 1, 0"/>
                                        <p:tgtEl>
                                          <p:spTgt spid="38"/>
                                        </p:tgtEl>
                                      </p:cBhvr>
                                    </p:animEffect>
                                    <p:animScale>
                                      <p:cBhvr>
                                        <p:cTn id="34" dur="250" autoRev="1" fill="hold"/>
                                        <p:tgtEl>
                                          <p:spTgt spid="38"/>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5" presetID="10" presetClass="exit" presetSubtype="0" fill="hold" grpId="1" nodeType="with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92465 0.00764 L 1.79965 0.02083 " pathEditMode="relative" rAng="0" ptsTypes="AA">
                                      <p:cBhvr>
                                        <p:cTn id="43" dur="5000" fill="hold"/>
                                        <p:tgtEl>
                                          <p:spTgt spid="31"/>
                                        </p:tgtEl>
                                        <p:attrNameLst>
                                          <p:attrName>ppt_x</p:attrName>
                                          <p:attrName>ppt_y</p:attrName>
                                        </p:attrNameLst>
                                      </p:cBhvr>
                                      <p:rCtr x="44375" y="833"/>
                                    </p:animMotion>
                                  </p:childTnLst>
                                  <p:subTnLst>
                                    <p:audio>
                                      <p:cMediaNode>
                                        <p:cTn display="0" masterRel="sameClick">
                                          <p:stCondLst>
                                            <p:cond evt="begin" delay="0">
                                              <p:tn val="42"/>
                                            </p:cond>
                                          </p:stCondLst>
                                          <p:endCondLst>
                                            <p:cond evt="onStopAudio" delay="0">
                                              <p:tgtEl>
                                                <p:sldTgt/>
                                              </p:tgtEl>
                                            </p:cond>
                                          </p:endCondLst>
                                        </p:cTn>
                                        <p:tgtEl>
                                          <p:sndTgt r:embed="rId3" name="Per-axle-rail-joint-sounds-in-Trainz-2009-_mp3cut.net_.wav"/>
                                        </p:tgtEl>
                                      </p:cMediaNode>
                                    </p:audio>
                                  </p:sub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36" grpId="0" bldLvl="0" animBg="1"/>
      <p:bldP spid="36" grpId="1" bldLvl="0" animBg="1"/>
      <p:bldP spid="37" grpId="0" bldLvl="0" animBg="1"/>
      <p:bldP spid="37" grpId="1" bldLvl="0" animBg="1"/>
      <p:bldP spid="3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 name="TextBox 15"/>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28" name="TextBox 27"/>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0" name="Picture 4" descr="ᐈ Anime animal wallpaper stock pictures, Royalty Free savanna backgrounds |  download on Depositpho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72572"/>
            <a:ext cx="9144000" cy="54573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384798"/>
            <a:ext cx="9167328" cy="140063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3114" y="3220367"/>
            <a:ext cx="981541" cy="762066"/>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5303" y="5495675"/>
            <a:ext cx="1060796" cy="1164437"/>
          </a:xfrm>
          <a:prstGeom prst="rect">
            <a:avLst/>
          </a:prstGeom>
        </p:spPr>
      </p:pic>
      <p:grpSp>
        <p:nvGrpSpPr>
          <p:cNvPr id="34" name="Group 33"/>
          <p:cNvGrpSpPr/>
          <p:nvPr/>
        </p:nvGrpSpPr>
        <p:grpSpPr>
          <a:xfrm>
            <a:off x="-5678510" y="2701108"/>
            <a:ext cx="6980348" cy="2683690"/>
            <a:chOff x="798490" y="2838075"/>
            <a:chExt cx="6980348" cy="2683690"/>
          </a:xfrm>
        </p:grpSpPr>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36" name="Rounded Rectangle 35"/>
            <p:cNvSpPr/>
            <p:nvPr/>
          </p:nvSpPr>
          <p:spPr>
            <a:xfrm>
              <a:off x="901521" y="2838075"/>
              <a:ext cx="1403797"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latin typeface="Arial" panose="020B0604020202020204" pitchFamily="34" charset="0"/>
                  <a:cs typeface="Arial" panose="020B0604020202020204" pitchFamily="34" charset="0"/>
                </a:rPr>
                <a:t>7+3</a:t>
              </a:r>
            </a:p>
          </p:txBody>
        </p:sp>
        <p:sp>
          <p:nvSpPr>
            <p:cNvPr id="37" name="Rounded Rectangle 36"/>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38" name="Rounded Rectangle 37"/>
            <p:cNvSpPr/>
            <p:nvPr/>
          </p:nvSpPr>
          <p:spPr>
            <a:xfrm>
              <a:off x="3915177" y="2838075"/>
              <a:ext cx="1403797"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latin typeface="Arial" panose="020B0604020202020204" pitchFamily="34" charset="0"/>
                  <a:cs typeface="Arial" panose="020B0604020202020204" pitchFamily="34" charset="0"/>
                </a:rPr>
                <a:t>10</a:t>
              </a:r>
            </a:p>
          </p:txBody>
        </p:sp>
      </p:grpSp>
      <p:sp>
        <p:nvSpPr>
          <p:cNvPr id="39" name="Rectangle 38"/>
          <p:cNvSpPr/>
          <p:nvPr/>
        </p:nvSpPr>
        <p:spPr>
          <a:xfrm>
            <a:off x="2595701" y="479877"/>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&gt;</a:t>
            </a:r>
          </a:p>
        </p:txBody>
      </p:sp>
      <p:sp>
        <p:nvSpPr>
          <p:cNvPr id="40" name="Rectangle 39"/>
          <p:cNvSpPr/>
          <p:nvPr/>
        </p:nvSpPr>
        <p:spPr>
          <a:xfrm>
            <a:off x="7791259" y="475112"/>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&lt;</a:t>
            </a:r>
          </a:p>
        </p:txBody>
      </p:sp>
      <p:sp>
        <p:nvSpPr>
          <p:cNvPr id="41" name="Rectangle 40"/>
          <p:cNvSpPr/>
          <p:nvPr/>
        </p:nvSpPr>
        <p:spPr>
          <a:xfrm>
            <a:off x="5193480" y="475113"/>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a:t>
            </a:r>
          </a:p>
        </p:txBody>
      </p:sp>
      <p:sp>
        <p:nvSpPr>
          <p:cNvPr id="42" name="TextBox 41"/>
          <p:cNvSpPr txBox="1"/>
          <p:nvPr/>
        </p:nvSpPr>
        <p:spPr>
          <a:xfrm>
            <a:off x="5267854" y="-952891"/>
            <a:ext cx="1381760" cy="768350"/>
          </a:xfrm>
          <a:prstGeom prst="rect">
            <a:avLst/>
          </a:prstGeom>
          <a:noFill/>
        </p:spPr>
        <p:txBody>
          <a:bodyPr wrap="none" rtlCol="0">
            <a:spAutoFit/>
          </a:bodyPr>
          <a:lstStyle/>
          <a:p>
            <a:r>
              <a:rPr lang="en-US" sz="4400">
                <a:solidFill>
                  <a:srgbClr val="FF0000"/>
                </a:solidFill>
              </a:rPr>
              <a:t>Đúng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0.00139 L 0.74349 0.01204 " pathEditMode="relative" rAng="0" ptsTypes="AA">
                                      <p:cBhvr>
                                        <p:cTn id="6" dur="4000" fill="hold"/>
                                        <p:tgtEl>
                                          <p:spTgt spid="34"/>
                                        </p:tgtEl>
                                        <p:attrNameLst>
                                          <p:attrName>ppt_x</p:attrName>
                                          <p:attrName>ppt_y</p:attrName>
                                        </p:attrNameLst>
                                      </p:cBhvr>
                                      <p:rCtr x="37174" y="53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9"/>
                                        </p:tgtEl>
                                      </p:cBhvr>
                                    </p:animEffect>
                                    <p:anim calcmode="lin" valueType="num">
                                      <p:cBhvr>
                                        <p:cTn id="12" dur="1000"/>
                                        <p:tgtEl>
                                          <p:spTgt spid="39"/>
                                        </p:tgtEl>
                                        <p:attrNameLst>
                                          <p:attrName>ppt_x</p:attrName>
                                        </p:attrNameLst>
                                      </p:cBhvr>
                                      <p:tavLst>
                                        <p:tav tm="0">
                                          <p:val>
                                            <p:strVal val="ppt_x"/>
                                          </p:val>
                                        </p:tav>
                                        <p:tav tm="100000">
                                          <p:val>
                                            <p:strVal val="ppt_x"/>
                                          </p:val>
                                        </p:tav>
                                      </p:tavLst>
                                    </p:anim>
                                    <p:anim calcmode="lin" valueType="num">
                                      <p:cBhvr>
                                        <p:cTn id="13" dur="1000"/>
                                        <p:tgtEl>
                                          <p:spTgt spid="39"/>
                                        </p:tgtEl>
                                        <p:attrNameLst>
                                          <p:attrName>ppt_y</p:attrName>
                                        </p:attrNameLst>
                                      </p:cBhvr>
                                      <p:tavLst>
                                        <p:tav tm="0">
                                          <p:val>
                                            <p:strVal val="ppt_y"/>
                                          </p:val>
                                        </p:tav>
                                        <p:tav tm="100000">
                                          <p:val>
                                            <p:strVal val="ppt_y+.1"/>
                                          </p:val>
                                        </p:tav>
                                      </p:tavLst>
                                    </p:anim>
                                    <p:set>
                                      <p:cBhvr>
                                        <p:cTn id="14"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0"/>
                                        </p:tgtEl>
                                      </p:cBhvr>
                                    </p:animEffect>
                                    <p:anim calcmode="lin" valueType="num">
                                      <p:cBhvr>
                                        <p:cTn id="20" dur="1000"/>
                                        <p:tgtEl>
                                          <p:spTgt spid="40"/>
                                        </p:tgtEl>
                                        <p:attrNameLst>
                                          <p:attrName>ppt_x</p:attrName>
                                        </p:attrNameLst>
                                      </p:cBhvr>
                                      <p:tavLst>
                                        <p:tav tm="0">
                                          <p:val>
                                            <p:strVal val="ppt_x"/>
                                          </p:val>
                                        </p:tav>
                                        <p:tav tm="100000">
                                          <p:val>
                                            <p:strVal val="ppt_x"/>
                                          </p:val>
                                        </p:tav>
                                      </p:tavLst>
                                    </p:anim>
                                    <p:anim calcmode="lin" valueType="num">
                                      <p:cBhvr>
                                        <p:cTn id="21" dur="1000"/>
                                        <p:tgtEl>
                                          <p:spTgt spid="40"/>
                                        </p:tgtEl>
                                        <p:attrNameLst>
                                          <p:attrName>ppt_y</p:attrName>
                                        </p:attrNameLst>
                                      </p:cBhvr>
                                      <p:tavLst>
                                        <p:tav tm="0">
                                          <p:val>
                                            <p:strVal val="ppt_y"/>
                                          </p:val>
                                        </p:tav>
                                        <p:tav tm="100000">
                                          <p:val>
                                            <p:strVal val="ppt_y+.1"/>
                                          </p:val>
                                        </p:tav>
                                      </p:tavLst>
                                    </p:anim>
                                    <p:set>
                                      <p:cBhvr>
                                        <p:cTn id="2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repeatCount="3000" fill="hold" grpId="0" nodeType="clickEffect">
                                  <p:stCondLst>
                                    <p:cond delay="0"/>
                                  </p:stCondLst>
                                  <p:childTnLst>
                                    <p:animEffect transition="out" filter="fade">
                                      <p:cBhvr>
                                        <p:cTn id="27" dur="500" tmFilter="0, 0; .2, .5; .8, .5; 1, 0"/>
                                        <p:tgtEl>
                                          <p:spTgt spid="41"/>
                                        </p:tgtEl>
                                      </p:cBhvr>
                                    </p:animEffect>
                                    <p:animScale>
                                      <p:cBhvr>
                                        <p:cTn id="28" dur="250" autoRev="1" fill="hold"/>
                                        <p:tgtEl>
                                          <p:spTgt spid="4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xit" presetSubtype="0" fill="hold" grpId="1"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92465 0.00764 L 1.79965 0.02083 " pathEditMode="relative" rAng="0" ptsTypes="AA">
                                      <p:cBhvr>
                                        <p:cTn id="37" dur="5000" fill="hold"/>
                                        <p:tgtEl>
                                          <p:spTgt spid="34"/>
                                        </p:tgtEl>
                                        <p:attrNameLst>
                                          <p:attrName>ppt_x</p:attrName>
                                          <p:attrName>ppt_y</p:attrName>
                                        </p:attrNameLst>
                                      </p:cBhvr>
                                      <p:rCtr x="44375" y="833"/>
                                    </p:animMotion>
                                  </p:childTnLst>
                                  <p:subTnLst>
                                    <p:audio>
                                      <p:cMediaNode>
                                        <p:cTn display="0" masterRel="sameClick">
                                          <p:stCondLst>
                                            <p:cond evt="begin" delay="0">
                                              <p:tn val="36"/>
                                            </p:cond>
                                          </p:stCondLst>
                                          <p:endCondLst>
                                            <p:cond evt="onStopAudio" delay="0">
                                              <p:tgtEl>
                                                <p:sldTgt/>
                                              </p:tgtEl>
                                            </p:cond>
                                          </p:endCondLst>
                                        </p:cTn>
                                        <p:tgtEl>
                                          <p:sndTgt r:embed="rId3" name="Per-axle-rail-joint-sounds-in-Trainz-2009-_mp3cut.net_.wav"/>
                                        </p:tgtEl>
                                      </p:cMediaNode>
                                    </p:audio>
                                  </p:subTnLst>
                                </p:cTn>
                              </p:par>
                              <p:par>
                                <p:cTn id="38" presetID="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39" grpId="0" bldLvl="0" animBg="1"/>
      <p:bldP spid="39" grpId="1" bldLvl="0" animBg="1"/>
      <p:bldP spid="40" grpId="0" bldLvl="0" animBg="1"/>
      <p:bldP spid="40" grpId="1" bldLvl="0" animBg="1"/>
      <p:bldP spid="4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3116612"/>
  <p:tag name="VIOLETTITLE" val="phép cộng có tổng..."/>
  <p:tag name="VIOLETLESSON" val="-1"/>
  <p:tag name="VIOLETCATID" val="8572180"/>
  <p:tag name="VIOLETSUBJECT" val="Toán học 2"/>
  <p:tag name="VIOLETAUTHORID" val="13425483"/>
  <p:tag name="VIOLETAUTHORNAME" val="trương thị thùy dung"/>
  <p:tag name="VIOLETAUTHORAVATAR" val="no_avatar.jpg"/>
  <p:tag name="VIOLETAUTHORADDRESS" val="TH trần quốc toản - HCM"/>
  <p:tag name="VIOLETDATE" val="2021-08-17 14:06:59"/>
  <p:tag name="VIOLETHIT" val="252"/>
  <p:tag name="VIOLETLIK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416</Words>
  <Application>Microsoft Office PowerPoint</Application>
  <PresentationFormat>Custom</PresentationFormat>
  <Paragraphs>88</Paragraphs>
  <Slides>15</Slides>
  <Notes>3</Notes>
  <HiddenSlides>0</HiddenSlides>
  <MMClips>1</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Office Theme</vt:lpstr>
      <vt:lpstr>1_Office Theme</vt:lpstr>
      <vt:lpstr>4_Office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Minhthangpc.VN</cp:lastModifiedBy>
  <cp:revision>36</cp:revision>
  <dcterms:created xsi:type="dcterms:W3CDTF">2021-05-08T05:00:00Z</dcterms:created>
  <dcterms:modified xsi:type="dcterms:W3CDTF">2023-09-18T05:52:06Z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