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5" r:id="rId2"/>
    <p:sldMasterId id="2147483751" r:id="rId3"/>
    <p:sldMasterId id="2147483763" r:id="rId4"/>
    <p:sldMasterId id="2147483775" r:id="rId5"/>
    <p:sldMasterId id="2147483791" r:id="rId6"/>
    <p:sldMasterId id="2147483807" r:id="rId7"/>
    <p:sldMasterId id="2147483839" r:id="rId8"/>
    <p:sldMasterId id="2147483855" r:id="rId9"/>
    <p:sldMasterId id="2147483869" r:id="rId10"/>
  </p:sldMasterIdLst>
  <p:notesMasterIdLst>
    <p:notesMasterId r:id="rId25"/>
  </p:notesMasterIdLst>
  <p:sldIdLst>
    <p:sldId id="540" r:id="rId11"/>
    <p:sldId id="521" r:id="rId12"/>
    <p:sldId id="522" r:id="rId13"/>
    <p:sldId id="534" r:id="rId14"/>
    <p:sldId id="537" r:id="rId15"/>
    <p:sldId id="528" r:id="rId16"/>
    <p:sldId id="532" r:id="rId17"/>
    <p:sldId id="529" r:id="rId18"/>
    <p:sldId id="535" r:id="rId19"/>
    <p:sldId id="533" r:id="rId20"/>
    <p:sldId id="531" r:id="rId21"/>
    <p:sldId id="538" r:id="rId22"/>
    <p:sldId id="525" r:id="rId23"/>
    <p:sldId id="52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91825"/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0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43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500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431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469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937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894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912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3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003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90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574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570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140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5684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42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926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45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427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03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536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259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8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8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325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239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496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32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1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8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92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4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4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88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94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6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77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4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0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34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49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5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3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39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3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12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6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5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0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1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66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8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81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5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74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42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1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889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579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29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52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4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0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4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7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858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98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2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7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492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207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15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79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9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7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88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3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8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02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jpeg"/><Relationship Id="rId5" Type="http://schemas.openxmlformats.org/officeDocument/2006/relationships/image" Target="../media/image16.jpg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bài:Viết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86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6" y="-585088"/>
            <a:ext cx="12204056" cy="7209429"/>
          </a:xfrm>
          <a:prstGeom prst="rect">
            <a:avLst/>
          </a:prstGeom>
        </p:spPr>
      </p:pic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164090" y="2890391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715806" y="3853805"/>
            <a:ext cx="8001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 b, h,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li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41007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72" y="2107428"/>
            <a:ext cx="3284120" cy="347996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07674" y="611465"/>
            <a:ext cx="5398752" cy="783990"/>
            <a:chOff x="-1484658" y="945059"/>
            <a:chExt cx="5398752" cy="783990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grpFill/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1484658" y="1052005"/>
              <a:ext cx="4187371" cy="6770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86075" y="1799814"/>
            <a:ext cx="6830570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Lưng thẳng.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tì ngực xuống bàn.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hơi cúi.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 cách vở khoảng 25-30cm.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phải cầm bút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trái tì nhẹ lên mép vở để giữ.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chân để song song thoải mái.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762" y="2431795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88" y="115910"/>
            <a:ext cx="4831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</a:b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603" y="1072909"/>
            <a:ext cx="641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667" y="2104961"/>
            <a:ext cx="1128738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Ă, Â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33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9A020E-C852-4598-972B-93AF46C5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033" y="1348663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8E3D71-AC87-4B09-9102-0964C78640E4}"/>
              </a:ext>
            </a:extLst>
          </p:cNvPr>
          <p:cNvGrpSpPr/>
          <p:nvPr/>
        </p:nvGrpSpPr>
        <p:grpSpPr>
          <a:xfrm>
            <a:off x="309996" y="440629"/>
            <a:ext cx="1524000" cy="823848"/>
            <a:chOff x="36715" y="2258787"/>
            <a:chExt cx="1524000" cy="823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193C04B-5948-4355-B14A-2DAA4E2BEC3A}"/>
                </a:ext>
              </a:extLst>
            </p:cNvPr>
            <p:cNvGrpSpPr/>
            <p:nvPr/>
          </p:nvGrpSpPr>
          <p:grpSpPr>
            <a:xfrm>
              <a:off x="36715" y="2258787"/>
              <a:ext cx="1524000" cy="823848"/>
              <a:chOff x="3186544" y="986344"/>
              <a:chExt cx="4627419" cy="1174964"/>
            </a:xfrm>
          </p:grpSpPr>
          <p:sp>
            <p:nvSpPr>
              <p:cNvPr id="7" name="Flowchart: Process 11">
                <a:extLst>
                  <a:ext uri="{FF2B5EF4-FFF2-40B4-BE49-F238E27FC236}">
                    <a16:creationId xmlns:a16="http://schemas.microsoft.com/office/drawing/2014/main" xmlns="" id="{3003A314-1BAD-4F1E-BA75-5039C4A2C145}"/>
                  </a:ext>
                </a:extLst>
              </p:cNvPr>
              <p:cNvSpPr/>
              <p:nvPr/>
            </p:nvSpPr>
            <p:spPr>
              <a:xfrm rot="10800000">
                <a:off x="3186544" y="986344"/>
                <a:ext cx="4627419" cy="1174964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rgbClr val="0D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lowchart: Process 11">
                <a:extLst>
                  <a:ext uri="{FF2B5EF4-FFF2-40B4-BE49-F238E27FC236}">
                    <a16:creationId xmlns:a16="http://schemas.microsoft.com/office/drawing/2014/main" xmlns="" id="{35C7E71B-3F89-4459-8CC8-FB8F4A779C05}"/>
                  </a:ext>
                </a:extLst>
              </p:cNvPr>
              <p:cNvSpPr/>
              <p:nvPr/>
            </p:nvSpPr>
            <p:spPr>
              <a:xfrm rot="10800000">
                <a:off x="3359724" y="1095843"/>
                <a:ext cx="4281057" cy="981003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DF97810-FDA7-4853-85DE-AB038AF4581E}"/>
                </a:ext>
              </a:extLst>
            </p:cNvPr>
            <p:cNvSpPr txBox="1"/>
            <p:nvPr/>
          </p:nvSpPr>
          <p:spPr>
            <a:xfrm>
              <a:off x="207243" y="2419749"/>
              <a:ext cx="93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12D5B7-131A-4965-8D7F-189476DE62E5}"/>
              </a:ext>
            </a:extLst>
          </p:cNvPr>
          <p:cNvSpPr txBox="1"/>
          <p:nvPr/>
        </p:nvSpPr>
        <p:spPr>
          <a:xfrm>
            <a:off x="592790" y="5679888"/>
            <a:ext cx="104888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dụng: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F84A77-EFFE-4FDD-8D00-A38B5E68479A}"/>
              </a:ext>
            </a:extLst>
          </p:cNvPr>
          <p:cNvSpPr txBox="1"/>
          <p:nvPr/>
        </p:nvSpPr>
        <p:spPr>
          <a:xfrm>
            <a:off x="1947490" y="5174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3.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12067" r="-613" b="-1270"/>
          <a:stretch/>
        </p:blipFill>
        <p:spPr>
          <a:xfrm>
            <a:off x="937033" y="1759431"/>
            <a:ext cx="3616657" cy="40355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" b="20244"/>
          <a:stretch/>
        </p:blipFill>
        <p:spPr>
          <a:xfrm>
            <a:off x="4584767" y="2697883"/>
            <a:ext cx="2323703" cy="277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" y="1433015"/>
            <a:ext cx="4209859" cy="458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67" y="3004838"/>
            <a:ext cx="2464355" cy="348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75" y="174055"/>
            <a:ext cx="1567543" cy="15936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C00270-6BED-4D33-914C-FB5B35A93EF1}"/>
              </a:ext>
            </a:extLst>
          </p:cNvPr>
          <p:cNvSpPr txBox="1"/>
          <p:nvPr/>
        </p:nvSpPr>
        <p:spPr>
          <a:xfrm>
            <a:off x="1401787" y="812861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4106" y="127275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409" y="2102538"/>
            <a:ext cx="584561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4642" y="3883126"/>
            <a:ext cx="563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xmlns="" id="{3306886D-AC4D-43AB-A008-DF4DC6432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473" y="348947"/>
            <a:ext cx="9539289" cy="6031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0303" y="594778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8" y="680027"/>
            <a:ext cx="4298930" cy="4678443"/>
          </a:xfrm>
          <a:prstGeom prst="rect">
            <a:avLst/>
          </a:prstGeom>
        </p:spPr>
      </p:pic>
      <p:pic>
        <p:nvPicPr>
          <p:cNvPr id="3" name="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556" y="248706"/>
            <a:ext cx="6032500" cy="603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3213" y="5727208"/>
            <a:ext cx="4533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59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2555"/>
  <p:tag name="VIOLETTITLE" val="Tuần 3: Niềm vui của Bi và Bống"/>
  <p:tag name="VIOLETLESSON" val="-1"/>
  <p:tag name="VIOLETCATID" val="8572199"/>
  <p:tag name="VIOLETSUBJECT" val="Tiếng Việt 2"/>
  <p:tag name="VIOLETSOURCE" val="Nguyễn Thị Ngọc Anh"/>
  <p:tag name="VIOLETAUTHORID" val="13025718"/>
  <p:tag name="VIOLETAUTHORNAME" val="Nguyễn Thị Ngọc Anh"/>
  <p:tag name="VIOLETAUTHORAVATAR" val="no_avatarf.jpg"/>
  <p:tag name="VIOLETAUTHORADDRESS" val="CĐSP Hà Tây - Hà Nội"/>
  <p:tag name="VIOLETDATE" val="2021-09-01 00:23:39"/>
  <p:tag name="VIOLETHIT" val="132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255</Words>
  <Application>Microsoft Office PowerPoint</Application>
  <PresentationFormat>Custom</PresentationFormat>
  <Paragraphs>35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Office Theme</vt:lpstr>
      <vt:lpstr>1_Office Theme</vt:lpstr>
      <vt:lpstr>4_Office Theme</vt:lpstr>
      <vt:lpstr>5_Office Theme</vt:lpstr>
      <vt:lpstr>7_Office Theme</vt:lpstr>
      <vt:lpstr>6_Office Theme</vt:lpstr>
      <vt:lpstr>8_Office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Minhthangpc.VN</cp:lastModifiedBy>
  <cp:revision>86</cp:revision>
  <dcterms:created xsi:type="dcterms:W3CDTF">2021-06-19T10:18:58Z</dcterms:created>
  <dcterms:modified xsi:type="dcterms:W3CDTF">2023-09-18T05:47:46Z</dcterms:modified>
</cp:coreProperties>
</file>