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699" r:id="rId4"/>
    <p:sldMasterId id="2147483711" r:id="rId5"/>
    <p:sldMasterId id="2147483735" r:id="rId6"/>
  </p:sldMasterIdLst>
  <p:notesMasterIdLst>
    <p:notesMasterId r:id="rId20"/>
  </p:notesMasterIdLst>
  <p:sldIdLst>
    <p:sldId id="355" r:id="rId7"/>
    <p:sldId id="346" r:id="rId8"/>
    <p:sldId id="334" r:id="rId9"/>
    <p:sldId id="347" r:id="rId10"/>
    <p:sldId id="326" r:id="rId11"/>
    <p:sldId id="348" r:id="rId12"/>
    <p:sldId id="349" r:id="rId13"/>
    <p:sldId id="344" r:id="rId14"/>
    <p:sldId id="351" r:id="rId15"/>
    <p:sldId id="353" r:id="rId16"/>
    <p:sldId id="341" r:id="rId17"/>
    <p:sldId id="342" r:id="rId18"/>
    <p:sldId id="35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243BA-6008-43F0-94C7-2ABEDFF269B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A2F51-C309-49A2-82CA-10751D64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3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04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4290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D2056-83CA-4532-811D-505216411A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8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52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1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62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25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899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14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69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61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90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0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1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70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102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074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66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4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54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15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97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23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520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1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6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38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307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011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97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01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088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27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06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244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73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447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46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06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270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15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47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08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060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6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3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53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96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371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787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1737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065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6968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55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97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7992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46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250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536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4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70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956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9352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7092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086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288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744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6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2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2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6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74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91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8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5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336561" y="2448218"/>
            <a:ext cx="953464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95300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2" y="416537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99010" y="2844745"/>
            <a:ext cx="9752224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bài:Một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911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13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4434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9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833257" y="1779683"/>
            <a:ext cx="6589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Một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giờ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002979" y="2457171"/>
            <a:ext cx="106970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chẳng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dễ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chút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257005" y="3138845"/>
            <a:ext cx="10906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Lúc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đầu,Quang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ngượng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nghịu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nhờ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546653" y="3840146"/>
            <a:ext cx="106168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thầy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viên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tin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524010" y="4521213"/>
            <a:ext cx="10667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lưu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loát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50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A76B35-C53E-4365-88B0-78505D3005E0}"/>
              </a:ext>
            </a:extLst>
          </p:cNvPr>
          <p:cNvSpPr txBox="1"/>
          <p:nvPr/>
        </p:nvSpPr>
        <p:spPr>
          <a:xfrm>
            <a:off x="674817" y="330197"/>
            <a:ext cx="11212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Tìm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thiếu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thuộc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56461"/>
              </p:ext>
            </p:extLst>
          </p:nvPr>
        </p:nvGraphicFramePr>
        <p:xfrm>
          <a:off x="1288890" y="1393044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quy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e-rờ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ét-sì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03352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26468"/>
              </p:ext>
            </p:extLst>
          </p:nvPr>
        </p:nvGraphicFramePr>
        <p:xfrm>
          <a:off x="6259916" y="1393044"/>
          <a:ext cx="4643194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87566283"/>
                    </a:ext>
                  </a:extLst>
                </a:gridCol>
                <a:gridCol w="1568792">
                  <a:extLst>
                    <a:ext uri="{9D8B030D-6E8A-4147-A177-3AD203B41FA5}">
                      <a16:colId xmlns:a16="http://schemas.microsoft.com/office/drawing/2014/main" xmlns="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Tên chữ 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ích-xì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 dài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Rectangle: Rounded Corners 20"/>
          <p:cNvSpPr/>
          <p:nvPr/>
        </p:nvSpPr>
        <p:spPr>
          <a:xfrm>
            <a:off x="3334953" y="5610862"/>
            <a:ext cx="533400" cy="484188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8240781" y="2302916"/>
            <a:ext cx="533400" cy="484188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8240781" y="3970740"/>
            <a:ext cx="533400" cy="484188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8240781" y="2288422"/>
            <a:ext cx="533400" cy="484188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3327992" y="5585131"/>
            <a:ext cx="533400" cy="484188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3" name="Rectangle: Rounded Corners 20"/>
          <p:cNvSpPr/>
          <p:nvPr/>
        </p:nvSpPr>
        <p:spPr>
          <a:xfrm>
            <a:off x="8240781" y="3943806"/>
            <a:ext cx="533400" cy="484188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8240781" y="5527203"/>
            <a:ext cx="522299" cy="542116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191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665766" y="247922"/>
            <a:ext cx="1143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3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Times New Roman" pitchFamily="18" charset="0"/>
              </a:rPr>
              <a:t>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Sắp xếp tên các bạn dưới đây theo đúng thứ tự trong bảng chữ cái. 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Viết lại tên các bạn theo thứ tự đã sắp xếp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B22AAD-A185-4DB4-BB79-7EF5903CD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16" b="93880" l="0" r="17570">
                        <a14:foregroundMark x1="7101" y1="53385" x2="11933" y2="67057"/>
                      </a14:backgroundRemoval>
                    </a14:imgEffect>
                  </a14:imgLayer>
                </a14:imgProps>
              </a:ext>
            </a:extLst>
          </a:blip>
          <a:srcRect t="31570" r="82824" b="12991"/>
          <a:stretch/>
        </p:blipFill>
        <p:spPr>
          <a:xfrm>
            <a:off x="1306347" y="1823856"/>
            <a:ext cx="1506615" cy="2734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7DA2F4-0294-4409-9793-E31B629326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99" b="88802" l="17643" r="43192"/>
                    </a14:imgEffect>
                  </a14:imgLayer>
                </a14:imgProps>
              </a:ext>
            </a:extLst>
          </a:blip>
          <a:srcRect l="18454" t="31957" r="58256" b="14368"/>
          <a:stretch/>
        </p:blipFill>
        <p:spPr>
          <a:xfrm>
            <a:off x="3048058" y="1823856"/>
            <a:ext cx="2045370" cy="2650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CD1C07-EDB0-4009-99D2-6A5418F2AA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99" b="88542" l="42167" r="59517"/>
                    </a14:imgEffect>
                  </a14:imgLayer>
                </a14:imgProps>
              </a:ext>
            </a:extLst>
          </a:blip>
          <a:srcRect l="43322" t="31957" r="41086" b="13842"/>
          <a:stretch/>
        </p:blipFill>
        <p:spPr>
          <a:xfrm>
            <a:off x="5399947" y="1844475"/>
            <a:ext cx="1334954" cy="260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DFCB2B-061B-4B1F-A972-ACFF0C65383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380" b="86719" l="62299" r="78697">
                        <a14:foregroundMark x1="67643" y1="53255" x2="68082" y2="63932"/>
                      </a14:backgroundRemoval>
                    </a14:imgEffect>
                  </a14:imgLayer>
                </a14:imgProps>
              </a:ext>
            </a:extLst>
          </a:blip>
          <a:srcRect l="61776" t="31475" r="21448" b="13843"/>
          <a:stretch/>
        </p:blipFill>
        <p:spPr>
          <a:xfrm>
            <a:off x="7384842" y="1823856"/>
            <a:ext cx="1491917" cy="2734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2C0327-EA21-4EC7-BE8F-4C94B43FDE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469" b="89193" l="80454" r="98902">
                        <a14:foregroundMark x1="93265" y1="49219" x2="87701" y2="70703"/>
                        <a14:foregroundMark x1="82943" y1="52083" x2="90849" y2="64063"/>
                      </a14:backgroundRemoval>
                    </a14:imgEffect>
                  </a14:imgLayer>
                </a14:imgProps>
              </a:ext>
            </a:extLst>
          </a:blip>
          <a:srcRect l="81415" t="32096" r="1809" b="14544"/>
          <a:stretch/>
        </p:blipFill>
        <p:spPr>
          <a:xfrm>
            <a:off x="9314419" y="1883803"/>
            <a:ext cx="1461861" cy="2614148"/>
          </a:xfrm>
          <a:prstGeom prst="rect">
            <a:avLst/>
          </a:prstGeom>
        </p:spPr>
      </p:pic>
      <p:sp>
        <p:nvSpPr>
          <p:cNvPr id="9" name="Rectangle: Rounded Corners 20"/>
          <p:cNvSpPr/>
          <p:nvPr/>
        </p:nvSpPr>
        <p:spPr>
          <a:xfrm>
            <a:off x="1699921" y="1328424"/>
            <a:ext cx="605163" cy="5143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0"/>
          <p:cNvSpPr/>
          <p:nvPr/>
        </p:nvSpPr>
        <p:spPr>
          <a:xfrm>
            <a:off x="3782016" y="1316163"/>
            <a:ext cx="605163" cy="5143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20"/>
          <p:cNvSpPr/>
          <p:nvPr/>
        </p:nvSpPr>
        <p:spPr>
          <a:xfrm>
            <a:off x="5675536" y="1316167"/>
            <a:ext cx="605163" cy="5143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20"/>
          <p:cNvSpPr/>
          <p:nvPr/>
        </p:nvSpPr>
        <p:spPr>
          <a:xfrm>
            <a:off x="7614703" y="1328424"/>
            <a:ext cx="605163" cy="5143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20"/>
          <p:cNvSpPr/>
          <p:nvPr/>
        </p:nvSpPr>
        <p:spPr>
          <a:xfrm>
            <a:off x="9613953" y="1351653"/>
            <a:ext cx="605163" cy="5143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1302 0.279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42214 0.302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0.07813 0.2717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5607E-7 L 0.06654 0.2929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21003 0.2738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0248 0.2939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13906 0.302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5607E-7 L -0.15703 0.2809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4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4832 0.3039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49623 0.2989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14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5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57995" y="3291488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721600" y="4974336"/>
            <a:ext cx="4470400" cy="18836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-32428" y="91600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9905723" y="52758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2917807" y="815454"/>
            <a:ext cx="35154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879" y="1792150"/>
            <a:ext cx="960511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Thuộc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29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58837" y="35176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GIỜ HỌC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446554" y="2192557"/>
            <a:ext cx="5717111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5282654"/>
            <a:ext cx="12192000" cy="1537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 flipH="1">
            <a:off x="5584419" y="0"/>
            <a:ext cx="6663499" cy="1178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 flipH="1">
            <a:off x="0" y="-49063"/>
            <a:ext cx="7175809" cy="1276904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D99B5E4A-659D-42C9-ADD5-70F2733C129D}"/>
              </a:ext>
            </a:extLst>
          </p:cNvPr>
          <p:cNvSpPr txBox="1"/>
          <p:nvPr/>
        </p:nvSpPr>
        <p:spPr>
          <a:xfrm>
            <a:off x="1869236" y="2190584"/>
            <a:ext cx="817643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altLang="zh-CN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endParaRPr lang="en-US" altLang="zh-CN" sz="4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929239" y="227587"/>
            <a:ext cx="8176438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92" y="1381619"/>
            <a:ext cx="114854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5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9584" y="354172"/>
            <a:ext cx="446328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9" y="1092771"/>
            <a:ext cx="10856887" cy="5223352"/>
          </a:xfrm>
          <a:prstGeom prst="rect">
            <a:avLst/>
          </a:prstGeom>
          <a:ln w="19050">
            <a:noFill/>
          </a:ln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82BCBEA-EADD-49A0-8715-DC0A0820C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43" y="4469567"/>
            <a:ext cx="2533357" cy="25333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2509" y="1196453"/>
            <a:ext cx="5674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231" y="1965894"/>
            <a:ext cx="10609282" cy="255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đầu,Quang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nghịu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56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770775" y="204711"/>
            <a:ext cx="738180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1" y="1304363"/>
            <a:ext cx="383479" cy="615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1563" y="1283548"/>
            <a:ext cx="92825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981" y="2040973"/>
            <a:ext cx="1057083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D5574C-E251-4CFC-970A-46A4FEDC60D8}"/>
              </a:ext>
            </a:extLst>
          </p:cNvPr>
          <p:cNvSpPr txBox="1"/>
          <p:nvPr/>
        </p:nvSpPr>
        <p:spPr>
          <a:xfrm>
            <a:off x="1551563" y="2792739"/>
            <a:ext cx="98645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7" y="2796006"/>
            <a:ext cx="383479" cy="615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9C188C-90A4-4B41-8ACF-E366595D4EF2}"/>
              </a:ext>
            </a:extLst>
          </p:cNvPr>
          <p:cNvSpPr txBox="1"/>
          <p:nvPr/>
        </p:nvSpPr>
        <p:spPr>
          <a:xfrm>
            <a:off x="1258720" y="3650418"/>
            <a:ext cx="84059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B211476-871A-4274-BEFB-3836BB254891}"/>
              </a:ext>
            </a:extLst>
          </p:cNvPr>
          <p:cNvSpPr txBox="1"/>
          <p:nvPr/>
        </p:nvSpPr>
        <p:spPr>
          <a:xfrm>
            <a:off x="1551563" y="444376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0DA5C4-2C33-4CB4-B172-5B342096879A}"/>
              </a:ext>
            </a:extLst>
          </p:cNvPr>
          <p:cNvSpPr txBox="1"/>
          <p:nvPr/>
        </p:nvSpPr>
        <p:spPr>
          <a:xfrm>
            <a:off x="1258719" y="5259864"/>
            <a:ext cx="101574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1" y="4405452"/>
            <a:ext cx="383479" cy="6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6926" y="294546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rong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4867" y="156520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867" y="4259574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bài: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0953" y="226902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56926" y="361602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3A44D4CC-8ACA-45BC-AF79-94BE2CFFB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47" y="1519201"/>
            <a:ext cx="383479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39A21602-C58E-4B7F-9655-B297CD8E1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4" y="2835298"/>
            <a:ext cx="383479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1D07582-F036-470E-ADED-0CE00538C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88" y="4242942"/>
            <a:ext cx="383479" cy="615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2798617" y="543054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72" y="210742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307674" y="611465"/>
            <a:ext cx="5398752" cy="783990"/>
            <a:chOff x="-1484658" y="945059"/>
            <a:chExt cx="5398752" cy="783990"/>
          </a:xfrm>
          <a:noFill/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grpFill/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484658" y="1052005"/>
              <a:ext cx="4187371" cy="6770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86075" y="1799814"/>
            <a:ext cx="683057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564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7" y="920094"/>
            <a:ext cx="10856887" cy="5223352"/>
          </a:xfrm>
          <a:prstGeom prst="rect">
            <a:avLst/>
          </a:prstGeom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82BCBEA-EADD-49A0-8715-DC0A0820C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43" y="4469567"/>
            <a:ext cx="2533357" cy="25333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1195" y="1565753"/>
            <a:ext cx="5674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429" y="2335194"/>
            <a:ext cx="10609282" cy="255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dễ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Lúc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đầu,Quang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ngượng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nghịu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nhờ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tin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565</Words>
  <Application>Microsoft Office PowerPoint</Application>
  <PresentationFormat>Custom</PresentationFormat>
  <Paragraphs>106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1_Office Theme</vt:lpstr>
      <vt:lpstr>2_Office Theme</vt:lpstr>
      <vt:lpstr>Office Theme</vt:lpstr>
      <vt:lpstr>3_Office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38</cp:revision>
  <dcterms:created xsi:type="dcterms:W3CDTF">2021-07-09T11:19:28Z</dcterms:created>
  <dcterms:modified xsi:type="dcterms:W3CDTF">2023-09-18T05:38:23Z</dcterms:modified>
</cp:coreProperties>
</file>