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2" r:id="rId2"/>
    <p:sldId id="277" r:id="rId3"/>
    <p:sldId id="264" r:id="rId4"/>
    <p:sldId id="301" r:id="rId5"/>
    <p:sldId id="257" r:id="rId6"/>
    <p:sldId id="258" r:id="rId7"/>
    <p:sldId id="300" r:id="rId8"/>
    <p:sldId id="308" r:id="rId9"/>
    <p:sldId id="302" r:id="rId10"/>
    <p:sldId id="283" r:id="rId11"/>
    <p:sldId id="297" r:id="rId12"/>
    <p:sldId id="282" r:id="rId13"/>
    <p:sldId id="284" r:id="rId14"/>
    <p:sldId id="303" r:id="rId15"/>
    <p:sldId id="304" r:id="rId16"/>
    <p:sldId id="305" r:id="rId17"/>
    <p:sldId id="306" r:id="rId18"/>
    <p:sldId id="307" r:id="rId19"/>
    <p:sldId id="309" r:id="rId20"/>
    <p:sldId id="310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1B0"/>
    <a:srgbClr val="FFFFFF"/>
    <a:srgbClr val="EC0089"/>
    <a:srgbClr val="FBDCE4"/>
    <a:srgbClr val="D5E9F8"/>
    <a:srgbClr val="FEDBBD"/>
    <a:srgbClr val="ECC692"/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38" autoAdjust="0"/>
    <p:restoredTop sz="94744" autoAdjust="0"/>
  </p:normalViewPr>
  <p:slideViewPr>
    <p:cSldViewPr snapToGrid="0">
      <p:cViewPr>
        <p:scale>
          <a:sx n="58" d="100"/>
          <a:sy n="58" d="100"/>
        </p:scale>
        <p:origin x="-684" y="-42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6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48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38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38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54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6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85BF49-3D7A-4F43-BA91-D003E0AEA55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7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F07F4C-47CF-4565-BB18-97000E818F97}"/>
              </a:ext>
            </a:extLst>
          </p:cNvPr>
          <p:cNvSpPr/>
          <p:nvPr userDrawn="1"/>
        </p:nvSpPr>
        <p:spPr>
          <a:xfrm>
            <a:off x="1" y="-26236"/>
            <a:ext cx="12192001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0465B1-8DA9-44A4-B274-2B78C71B6159}"/>
              </a:ext>
            </a:extLst>
          </p:cNvPr>
          <p:cNvSpPr/>
          <p:nvPr userDrawn="1"/>
        </p:nvSpPr>
        <p:spPr>
          <a:xfrm>
            <a:off x="-2" y="-26236"/>
            <a:ext cx="12192003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xmlns="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8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11" Type="http://schemas.openxmlformats.org/officeDocument/2006/relationships/image" Target="../media/image20.jpeg"/><Relationship Id="rId5" Type="http://schemas.openxmlformats.org/officeDocument/2006/relationships/image" Target="../media/image21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4.jpeg"/><Relationship Id="rId9" Type="http://schemas.microsoft.com/office/2007/relationships/hdphoto" Target="../media/hdphoto7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microsoft.com/office/2007/relationships/hdphoto" Target="../media/hdphoto11.wdp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23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76518" y="2281645"/>
            <a:ext cx="10870615" cy="1388834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4816699"/>
            <a:ext cx="5547467" cy="220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4365937"/>
            <a:ext cx="1940068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46972" y="2215426"/>
            <a:ext cx="10676587" cy="1508077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62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49522C8-6595-A175-F704-F68313586B75}"/>
              </a:ext>
            </a:extLst>
          </p:cNvPr>
          <p:cNvSpPr txBox="1"/>
          <p:nvPr/>
        </p:nvSpPr>
        <p:spPr>
          <a:xfrm>
            <a:off x="315884" y="380836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0442DAB-1253-BA3A-08A9-611A675C0647}"/>
              </a:ext>
            </a:extLst>
          </p:cNvPr>
          <p:cNvSpPr/>
          <p:nvPr/>
        </p:nvSpPr>
        <p:spPr>
          <a:xfrm>
            <a:off x="2966405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DF72B239-53FA-0954-253F-C74803E0AD80}"/>
              </a:ext>
            </a:extLst>
          </p:cNvPr>
          <p:cNvSpPr/>
          <p:nvPr/>
        </p:nvSpPr>
        <p:spPr>
          <a:xfrm>
            <a:off x="829471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68B2CF84-F17F-A86A-8EE0-A4E4056D8600}"/>
              </a:ext>
            </a:extLst>
          </p:cNvPr>
          <p:cNvSpPr/>
          <p:nvPr/>
        </p:nvSpPr>
        <p:spPr>
          <a:xfrm>
            <a:off x="5049020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08AEEA0D-7DEF-7462-CBCF-8546CB2494BB}"/>
              </a:ext>
            </a:extLst>
          </p:cNvPr>
          <p:cNvGrpSpPr/>
          <p:nvPr/>
        </p:nvGrpSpPr>
        <p:grpSpPr>
          <a:xfrm>
            <a:off x="755851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xmlns="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5192E177-8F78-DEF1-1534-88DC477906FE}"/>
              </a:ext>
            </a:extLst>
          </p:cNvPr>
          <p:cNvGrpSpPr/>
          <p:nvPr/>
        </p:nvGrpSpPr>
        <p:grpSpPr>
          <a:xfrm>
            <a:off x="296145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xmlns="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F0D4C9F7-F7F3-22DB-A29F-A40A2FF933C3}"/>
              </a:ext>
            </a:extLst>
          </p:cNvPr>
          <p:cNvSpPr txBox="1"/>
          <p:nvPr/>
        </p:nvSpPr>
        <p:spPr>
          <a:xfrm>
            <a:off x="2138004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00EF7401-DA81-8D08-4898-7C5E0FD00C34}"/>
              </a:ext>
            </a:extLst>
          </p:cNvPr>
          <p:cNvSpPr txBox="1"/>
          <p:nvPr/>
        </p:nvSpPr>
        <p:spPr>
          <a:xfrm>
            <a:off x="2127844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D350A76B-5D81-6C92-BEF5-A1EFF984CE2D}"/>
              </a:ext>
            </a:extLst>
          </p:cNvPr>
          <p:cNvGrpSpPr/>
          <p:nvPr/>
        </p:nvGrpSpPr>
        <p:grpSpPr>
          <a:xfrm>
            <a:off x="7217762" y="3123678"/>
            <a:ext cx="4698544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xmlns="" id="{35043917-4EF6-FBAB-B2F9-9A532DC47545}"/>
                </a:ext>
              </a:extLst>
            </p:cNvPr>
            <p:cNvSpPr txBox="1"/>
            <p:nvPr/>
          </p:nvSpPr>
          <p:spPr>
            <a:xfrm>
              <a:off x="974744" y="4269933"/>
              <a:ext cx="61293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ta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lấy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hiệu</a:t>
              </a:r>
              <a:endPara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xmlns="" id="{9B685342-E8EE-F267-9732-95AC89F687BC}"/>
              </a:ext>
            </a:extLst>
          </p:cNvPr>
          <p:cNvSpPr txBox="1"/>
          <p:nvPr/>
        </p:nvSpPr>
        <p:spPr>
          <a:xfrm>
            <a:off x="-126066" y="1371010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endParaRPr lang="en-US" sz="36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2" y="1260054"/>
            <a:ext cx="4680404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4" y="3156972"/>
            <a:ext cx="4280793" cy="3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53355AAD-7D46-6CE0-9B7A-FFF75491C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7983" r="37272" b="14671"/>
          <a:stretch/>
        </p:blipFill>
        <p:spPr>
          <a:xfrm>
            <a:off x="1024848" y="1505616"/>
            <a:ext cx="10142305" cy="221653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8E01141F-C52C-49A6-227C-ECE0733A2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7" t="37983" r="3078" b="14671"/>
          <a:stretch/>
        </p:blipFill>
        <p:spPr>
          <a:xfrm>
            <a:off x="3790905" y="3948963"/>
            <a:ext cx="4610191" cy="2216530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F8186A81-7B5A-0857-74CA-C65A8DE612AF}"/>
              </a:ext>
            </a:extLst>
          </p:cNvPr>
          <p:cNvSpPr txBox="1"/>
          <p:nvPr/>
        </p:nvSpPr>
        <p:spPr>
          <a:xfrm>
            <a:off x="1562794" y="513838"/>
            <a:ext cx="10374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9C52C1F7-A174-7989-E836-2B58A66AE740}"/>
              </a:ext>
            </a:extLst>
          </p:cNvPr>
          <p:cNvSpPr/>
          <p:nvPr/>
        </p:nvSpPr>
        <p:spPr>
          <a:xfrm>
            <a:off x="1778956" y="1608268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87ECC9DF-3864-6C6E-EEBF-7C3466492FB6}"/>
              </a:ext>
            </a:extLst>
          </p:cNvPr>
          <p:cNvSpPr/>
          <p:nvPr/>
        </p:nvSpPr>
        <p:spPr>
          <a:xfrm>
            <a:off x="1750269" y="2741406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BBFCE7C5-6C4B-9A12-1BB8-741149D923BF}"/>
              </a:ext>
            </a:extLst>
          </p:cNvPr>
          <p:cNvSpPr/>
          <p:nvPr/>
        </p:nvSpPr>
        <p:spPr>
          <a:xfrm>
            <a:off x="8908409" y="1615467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38532F00-C46C-C0A5-953E-7CC02A1392BC}"/>
              </a:ext>
            </a:extLst>
          </p:cNvPr>
          <p:cNvSpPr/>
          <p:nvPr/>
        </p:nvSpPr>
        <p:spPr>
          <a:xfrm>
            <a:off x="8917869" y="2728519"/>
            <a:ext cx="94119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410CC932-AA7E-DE20-FAC1-91117CD9A7EA}"/>
              </a:ext>
            </a:extLst>
          </p:cNvPr>
          <p:cNvSpPr/>
          <p:nvPr/>
        </p:nvSpPr>
        <p:spPr>
          <a:xfrm>
            <a:off x="4347618" y="4022870"/>
            <a:ext cx="1275919" cy="947161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236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9356198D-393F-FB7E-1EF8-1A5CF4C04293}"/>
              </a:ext>
            </a:extLst>
          </p:cNvPr>
          <p:cNvSpPr/>
          <p:nvPr/>
        </p:nvSpPr>
        <p:spPr>
          <a:xfrm>
            <a:off x="5991141" y="5187786"/>
            <a:ext cx="88820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11A79871-7263-00A8-3CDE-574317575C45}"/>
              </a:ext>
            </a:extLst>
          </p:cNvPr>
          <p:cNvGrpSpPr/>
          <p:nvPr/>
        </p:nvGrpSpPr>
        <p:grpSpPr>
          <a:xfrm>
            <a:off x="614586" y="399011"/>
            <a:ext cx="964831" cy="914400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465513" y="365759"/>
            <a:ext cx="1080654" cy="964277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4A3E6912-4CB1-C7C7-F5F6-EA37C99AB5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3721" r="3681" b="22376"/>
          <a:stretch/>
        </p:blipFill>
        <p:spPr>
          <a:xfrm>
            <a:off x="127010" y="1878676"/>
            <a:ext cx="12064990" cy="2942705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C9A1E2CA-7E4C-724F-EBAC-D1537B6A0E2E}"/>
              </a:ext>
            </a:extLst>
          </p:cNvPr>
          <p:cNvSpPr txBox="1"/>
          <p:nvPr/>
        </p:nvSpPr>
        <p:spPr>
          <a:xfrm>
            <a:off x="2960782" y="3916878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0FB6FC8-D916-D84F-47F2-A072714F6CD9}"/>
              </a:ext>
            </a:extLst>
          </p:cNvPr>
          <p:cNvSpPr txBox="1"/>
          <p:nvPr/>
        </p:nvSpPr>
        <p:spPr>
          <a:xfrm>
            <a:off x="4275730" y="2050415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48C092D-DF96-FF5E-89CF-FCF54143A423}"/>
              </a:ext>
            </a:extLst>
          </p:cNvPr>
          <p:cNvSpPr txBox="1"/>
          <p:nvPr/>
        </p:nvSpPr>
        <p:spPr>
          <a:xfrm>
            <a:off x="5590387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BE87F94-F37A-0339-6199-970A337C9356}"/>
              </a:ext>
            </a:extLst>
          </p:cNvPr>
          <p:cNvSpPr txBox="1"/>
          <p:nvPr/>
        </p:nvSpPr>
        <p:spPr>
          <a:xfrm>
            <a:off x="6905044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9F15C03-768A-2637-EC53-BF42E33C624E}"/>
              </a:ext>
            </a:extLst>
          </p:cNvPr>
          <p:cNvSpPr txBox="1"/>
          <p:nvPr/>
        </p:nvSpPr>
        <p:spPr>
          <a:xfrm>
            <a:off x="8455396" y="3016812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0DACFF9-5144-0324-9D95-48B8E1DB5ABD}"/>
              </a:ext>
            </a:extLst>
          </p:cNvPr>
          <p:cNvSpPr txBox="1"/>
          <p:nvPr/>
        </p:nvSpPr>
        <p:spPr>
          <a:xfrm>
            <a:off x="9825640" y="3009210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8F03A25E-7D75-002D-6D8B-1D8200729581}"/>
              </a:ext>
            </a:extLst>
          </p:cNvPr>
          <p:cNvSpPr txBox="1"/>
          <p:nvPr/>
        </p:nvSpPr>
        <p:spPr>
          <a:xfrm>
            <a:off x="11109162" y="3025836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492295" y="580131"/>
            <a:ext cx="1048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ổ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B74B2D0-8F00-8F70-626A-A3FAAF626E3D}"/>
              </a:ext>
            </a:extLst>
          </p:cNvPr>
          <p:cNvSpPr txBox="1"/>
          <p:nvPr/>
        </p:nvSpPr>
        <p:spPr>
          <a:xfrm>
            <a:off x="724284" y="2690652"/>
            <a:ext cx="10481854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 – 6 = 4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4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87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398456" y="456717"/>
            <a:ext cx="865080" cy="823443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226287" y="280873"/>
            <a:ext cx="10660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Anh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8 000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B74B2D0-8F00-8F70-626A-A3FAAF626E3D}"/>
              </a:ext>
            </a:extLst>
          </p:cNvPr>
          <p:cNvSpPr txBox="1"/>
          <p:nvPr/>
        </p:nvSpPr>
        <p:spPr>
          <a:xfrm>
            <a:off x="4667242" y="2220979"/>
            <a:ext cx="7181516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 Nam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12 000 + 8 000 = 20 000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20 000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A78495-86AC-B930-45FE-88D0D09B7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31246" r="6547" b="13120"/>
          <a:stretch/>
        </p:blipFill>
        <p:spPr>
          <a:xfrm>
            <a:off x="304877" y="2396040"/>
            <a:ext cx="4312488" cy="2944651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965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508920" y="480379"/>
            <a:ext cx="10683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cọng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 175 + 207 = ?</a:t>
            </a:r>
          </a:p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3732" r="75803" b="52961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24211" r="51097" b="53290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20667" r="4999" b="51729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145095-686F-2A72-A70A-41467E9D0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8" y="307721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8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126535" y="380627"/>
            <a:ext cx="11342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209 – 76 = ?</a:t>
            </a: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64931" r="75803" b="11762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65372" r="51097" b="12129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61836" r="4999" b="10560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CD995F-2164-0E12-6AD1-4010DB69B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216131"/>
            <a:ext cx="1109017" cy="104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506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359290" y="546880"/>
            <a:ext cx="10481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AA414F7D-E24F-9291-8D01-7B628AC61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4" y="2218221"/>
            <a:ext cx="4760468" cy="4760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67344-8AB3-D96D-F2D4-A2347248C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1" y="291096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30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C5BCEB15-326B-D10A-54B9-448428ED3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34" y="2093843"/>
            <a:ext cx="4056437" cy="14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15" y="806762"/>
            <a:ext cx="4674829" cy="32427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8689"/>
            <a:ext cx="12176542" cy="6849305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7" y="570252"/>
            <a:ext cx="8476291" cy="2781591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2" y="2972960"/>
            <a:ext cx="4824736" cy="35847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4" y="2499090"/>
            <a:ext cx="5073900" cy="308994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22" y="4239296"/>
            <a:ext cx="1445113" cy="161229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443" y="4195395"/>
            <a:ext cx="1062985" cy="1002132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34" y="4124296"/>
            <a:ext cx="2061211" cy="18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</a:rPr>
              <a:t>10 + ... = 16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D</a:t>
            </a:r>
            <a:r>
              <a:rPr lang="en-US" sz="3200">
                <a:solidFill>
                  <a:srgbClr val="0033CC"/>
                </a:solidFill>
              </a:rPr>
              <a:t>.6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... + 85 = 95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195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170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180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10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140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150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 85 + 65 = ...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C41A0F4-3128-C2C5-44E5-B35B43D9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892"/>
          <a:stretch/>
        </p:blipFill>
        <p:spPr>
          <a:xfrm>
            <a:off x="520066" y="178425"/>
            <a:ext cx="11151869" cy="6501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58E13497-1847-4B54-2BDC-99D48DC66028}"/>
              </a:ext>
            </a:extLst>
          </p:cNvPr>
          <p:cNvSpPr/>
          <p:nvPr/>
        </p:nvSpPr>
        <p:spPr>
          <a:xfrm>
            <a:off x="8021256" y="865159"/>
            <a:ext cx="3210624" cy="1449777"/>
          </a:xfrm>
          <a:prstGeom prst="roundRect">
            <a:avLst>
              <a:gd name="adj" fmla="val 20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62B35A6E-FFC6-5205-30D9-4E8DBCA5258C}"/>
              </a:ext>
            </a:extLst>
          </p:cNvPr>
          <p:cNvSpPr/>
          <p:nvPr/>
        </p:nvSpPr>
        <p:spPr>
          <a:xfrm>
            <a:off x="1097280" y="2194411"/>
            <a:ext cx="2076226" cy="784860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FB3965FA-4508-04CA-77FB-310B2F990F56}"/>
              </a:ext>
            </a:extLst>
          </p:cNvPr>
          <p:cNvSpPr/>
          <p:nvPr/>
        </p:nvSpPr>
        <p:spPr>
          <a:xfrm>
            <a:off x="4507231" y="5529431"/>
            <a:ext cx="2232660" cy="779928"/>
          </a:xfrm>
          <a:prstGeom prst="roundRect">
            <a:avLst>
              <a:gd name="adj" fmla="val 35437"/>
            </a:avLst>
          </a:prstGeom>
          <a:solidFill>
            <a:srgbClr val="F6A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0C4358A-A1E9-9155-123D-B9943F3D1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7" y="1126435"/>
            <a:ext cx="4339705" cy="34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49522C8-6595-A175-F704-F68313586B75}"/>
              </a:ext>
            </a:extLst>
          </p:cNvPr>
          <p:cNvSpPr txBox="1"/>
          <p:nvPr/>
        </p:nvSpPr>
        <p:spPr>
          <a:xfrm>
            <a:off x="392771" y="364209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0442DAB-1253-BA3A-08A9-611A675C0647}"/>
              </a:ext>
            </a:extLst>
          </p:cNvPr>
          <p:cNvSpPr/>
          <p:nvPr/>
        </p:nvSpPr>
        <p:spPr>
          <a:xfrm>
            <a:off x="2843787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DF72B239-53FA-0954-253F-C74803E0AD80}"/>
              </a:ext>
            </a:extLst>
          </p:cNvPr>
          <p:cNvSpPr/>
          <p:nvPr/>
        </p:nvSpPr>
        <p:spPr>
          <a:xfrm>
            <a:off x="5044440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68B2CF84-F17F-A86A-8EE0-A4E4056D8600}"/>
              </a:ext>
            </a:extLst>
          </p:cNvPr>
          <p:cNvSpPr/>
          <p:nvPr/>
        </p:nvSpPr>
        <p:spPr>
          <a:xfrm>
            <a:off x="2917536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08AEEA0D-7DEF-7462-CBCF-8546CB2494BB}"/>
              </a:ext>
            </a:extLst>
          </p:cNvPr>
          <p:cNvGrpSpPr/>
          <p:nvPr/>
        </p:nvGrpSpPr>
        <p:grpSpPr>
          <a:xfrm>
            <a:off x="633233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xmlns="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5192E177-8F78-DEF1-1534-88DC477906FE}"/>
              </a:ext>
            </a:extLst>
          </p:cNvPr>
          <p:cNvGrpSpPr/>
          <p:nvPr/>
        </p:nvGrpSpPr>
        <p:grpSpPr>
          <a:xfrm>
            <a:off x="63323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xmlns="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F0D4C9F7-F7F3-22DB-A29F-A40A2FF933C3}"/>
              </a:ext>
            </a:extLst>
          </p:cNvPr>
          <p:cNvSpPr txBox="1"/>
          <p:nvPr/>
        </p:nvSpPr>
        <p:spPr>
          <a:xfrm>
            <a:off x="2015386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00EF7401-DA81-8D08-4898-7C5E0FD00C34}"/>
              </a:ext>
            </a:extLst>
          </p:cNvPr>
          <p:cNvSpPr txBox="1"/>
          <p:nvPr/>
        </p:nvSpPr>
        <p:spPr>
          <a:xfrm>
            <a:off x="2005226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D350A76B-5D81-6C92-BEF5-A1EFF984CE2D}"/>
              </a:ext>
            </a:extLst>
          </p:cNvPr>
          <p:cNvGrpSpPr/>
          <p:nvPr/>
        </p:nvGrpSpPr>
        <p:grpSpPr>
          <a:xfrm>
            <a:off x="7381701" y="3123678"/>
            <a:ext cx="3946473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xmlns="" id="{35043917-4EF6-FBAB-B2F9-9A532DC47545}"/>
                </a:ext>
              </a:extLst>
            </p:cNvPr>
            <p:cNvSpPr txBox="1"/>
            <p:nvPr/>
          </p:nvSpPr>
          <p:spPr>
            <a:xfrm>
              <a:off x="835661" y="4353061"/>
              <a:ext cx="61762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Muốn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tìm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bị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ta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lấy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hiệu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cộng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xmlns="" id="{9B685342-E8EE-F267-9732-95AC89F687BC}"/>
              </a:ext>
            </a:extLst>
          </p:cNvPr>
          <p:cNvSpPr txBox="1"/>
          <p:nvPr/>
        </p:nvSpPr>
        <p:spPr>
          <a:xfrm>
            <a:off x="565963" y="133775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ea typeface="AvantGarde" panose="00000400000000000000" pitchFamily="2" charset="0"/>
                <a:cs typeface="AvantGarde" panose="00000400000000000000" pitchFamily="2" charset="0"/>
              </a:rPr>
              <a:t>1. Tìm số bị trừ</a:t>
            </a:r>
          </a:p>
        </p:txBody>
      </p:sp>
    </p:spTree>
    <p:extLst>
      <p:ext uri="{BB962C8B-B14F-4D97-AF65-F5344CB8AC3E}">
        <p14:creationId xmlns:p14="http://schemas.microsoft.com/office/powerpoint/2010/main" val="1200655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945</TotalTime>
  <Words>424</Words>
  <Application>Microsoft Office PowerPoint</Application>
  <PresentationFormat>Custom</PresentationFormat>
  <Paragraphs>98</Paragraphs>
  <Slides>20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Minhthangpc.VN</cp:lastModifiedBy>
  <cp:revision>109</cp:revision>
  <dcterms:created xsi:type="dcterms:W3CDTF">2017-05-08T08:38:07Z</dcterms:created>
  <dcterms:modified xsi:type="dcterms:W3CDTF">2023-04-02T14:42:21Z</dcterms:modified>
  <cp:category>9Slide.vn</cp:category>
</cp:coreProperties>
</file>